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5" r:id="rId3"/>
    <p:sldId id="257" r:id="rId4"/>
    <p:sldId id="259" r:id="rId5"/>
    <p:sldId id="260" r:id="rId6"/>
    <p:sldId id="261" r:id="rId7"/>
    <p:sldId id="262" r:id="rId8"/>
    <p:sldId id="263" r:id="rId9"/>
    <p:sldId id="264" r:id="rId10"/>
    <p:sldId id="266"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395" autoAdjust="0"/>
  </p:normalViewPr>
  <p:slideViewPr>
    <p:cSldViewPr>
      <p:cViewPr>
        <p:scale>
          <a:sx n="89" d="100"/>
          <a:sy n="89" d="100"/>
        </p:scale>
        <p:origin x="-6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69A836-12F5-445F-96B3-F3AC3B3E45D4}" type="datetimeFigureOut">
              <a:rPr lang="en-US" smtClean="0"/>
              <a:pPr/>
              <a:t>12/17/2010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5894D4-0123-4F2C-AB0D-EA0D46B5458E}" type="slidenum">
              <a:rPr lang="en-US" smtClean="0"/>
              <a:pPr/>
              <a:t>‹#›</a:t>
            </a:fld>
            <a:endParaRPr lang="en-US"/>
          </a:p>
        </p:txBody>
      </p:sp>
    </p:spTree>
    <p:extLst>
      <p:ext uri="{BB962C8B-B14F-4D97-AF65-F5344CB8AC3E}">
        <p14:creationId xmlns:p14="http://schemas.microsoft.com/office/powerpoint/2010/main" val="3777344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Dairy products</a:t>
            </a:r>
            <a:r>
              <a:rPr lang="en-US" b="0" i="0" baseline="0" dirty="0" smtClean="0"/>
              <a:t> are important for building healthy bones and for maintaining a healthy weight.  Dairy is also beneficial for your 	teeth and gums because it can reduce your risk for gum disease.  Does anyone know some vitamins or minerals commonly 	associated with dairy products?</a:t>
            </a:r>
            <a:endParaRPr lang="en-US" b="1" i="1" dirty="0"/>
          </a:p>
        </p:txBody>
      </p:sp>
      <p:sp>
        <p:nvSpPr>
          <p:cNvPr id="4" name="Slide Number Placeholder 3"/>
          <p:cNvSpPr>
            <a:spLocks noGrp="1"/>
          </p:cNvSpPr>
          <p:nvPr>
            <p:ph type="sldNum" sz="quarter" idx="10"/>
          </p:nvPr>
        </p:nvSpPr>
        <p:spPr/>
        <p:txBody>
          <a:bodyPr/>
          <a:lstStyle/>
          <a:p>
            <a:fld id="{6D5894D4-0123-4F2C-AB0D-EA0D46B5458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All dairy products belong to the Milk Group</a:t>
            </a:r>
            <a:r>
              <a:rPr lang="en-US" baseline="0" dirty="0" smtClean="0"/>
              <a:t> of MyPyramid. </a:t>
            </a:r>
            <a:r>
              <a:rPr lang="en-US" dirty="0" smtClean="0"/>
              <a:t> All milks, yogurts, frozen yogurts, dairy desserts, cheeses (except cream cheese), including lactose-free and lactose-reduced products. Most choices should be fat-free or low-fat. Calcium-fortified soy beverages are an option for those who want a non-dairy calcium source.</a:t>
            </a:r>
            <a:endParaRPr lang="en-US" dirty="0"/>
          </a:p>
        </p:txBody>
      </p:sp>
      <p:sp>
        <p:nvSpPr>
          <p:cNvPr id="4" name="Slide Number Placeholder 3"/>
          <p:cNvSpPr>
            <a:spLocks noGrp="1"/>
          </p:cNvSpPr>
          <p:nvPr>
            <p:ph type="sldNum" sz="quarter" idx="10"/>
          </p:nvPr>
        </p:nvSpPr>
        <p:spPr/>
        <p:txBody>
          <a:bodyPr/>
          <a:lstStyle/>
          <a:p>
            <a:fld id="{6D5894D4-0123-4F2C-AB0D-EA0D46B5458E}" type="slidenum">
              <a:rPr lang="en-US" smtClean="0"/>
              <a:pPr/>
              <a:t>2</a:t>
            </a:fld>
            <a:endParaRPr lang="en-US"/>
          </a:p>
        </p:txBody>
      </p:sp>
    </p:spTree>
    <p:extLst>
      <p:ext uri="{BB962C8B-B14F-4D97-AF65-F5344CB8AC3E}">
        <p14:creationId xmlns:p14="http://schemas.microsoft.com/office/powerpoint/2010/main" val="3017535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We already heard about calcium, but dairy</a:t>
            </a:r>
            <a:r>
              <a:rPr lang="en-US" b="0" i="0" baseline="0" dirty="0" smtClean="0"/>
              <a:t> products have many other nutrients other than calcium. They have vitamin D, vitamin A, magnesium, zinc, and protein.  All of which are necessary in our daily diet for us to have energy, to grow, and to fight infection.</a:t>
            </a:r>
            <a:endParaRPr lang="en-US" b="1" i="1" dirty="0"/>
          </a:p>
        </p:txBody>
      </p:sp>
      <p:sp>
        <p:nvSpPr>
          <p:cNvPr id="4" name="Slide Number Placeholder 3"/>
          <p:cNvSpPr>
            <a:spLocks noGrp="1"/>
          </p:cNvSpPr>
          <p:nvPr>
            <p:ph type="sldNum" sz="quarter" idx="10"/>
          </p:nvPr>
        </p:nvSpPr>
        <p:spPr/>
        <p:txBody>
          <a:bodyPr/>
          <a:lstStyle/>
          <a:p>
            <a:fld id="{6D5894D4-0123-4F2C-AB0D-EA0D46B5458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Calcium</a:t>
            </a:r>
            <a:r>
              <a:rPr lang="en-US" b="0" i="0" baseline="0" dirty="0" smtClean="0"/>
              <a:t> is important because our bodies use the calcium we get from dairy products to help build our bones, promote blood </a:t>
            </a:r>
            <a:br>
              <a:rPr lang="en-US" b="0" i="0" baseline="0" dirty="0" smtClean="0"/>
            </a:br>
            <a:r>
              <a:rPr lang="en-US" b="0" i="0" baseline="0" dirty="0" smtClean="0"/>
              <a:t>	clotting, make sure our nerves work well, and help to build strong muscles.</a:t>
            </a:r>
            <a:endParaRPr lang="en-US" b="1" i="1" dirty="0"/>
          </a:p>
        </p:txBody>
      </p:sp>
      <p:sp>
        <p:nvSpPr>
          <p:cNvPr id="4" name="Slide Number Placeholder 3"/>
          <p:cNvSpPr>
            <a:spLocks noGrp="1"/>
          </p:cNvSpPr>
          <p:nvPr>
            <p:ph type="sldNum" sz="quarter" idx="10"/>
          </p:nvPr>
        </p:nvSpPr>
        <p:spPr/>
        <p:txBody>
          <a:bodyPr/>
          <a:lstStyle/>
          <a:p>
            <a:fld id="{6D5894D4-0123-4F2C-AB0D-EA0D46B5458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a:t>
            </a:r>
            <a:r>
              <a:rPr lang="en-US" b="0" i="0" dirty="0" smtClean="0"/>
              <a:t>	If you are lactose intolerant, this should still not prevent you from having select dairy foods like yogurt and cheese. </a:t>
            </a:r>
            <a:r>
              <a:rPr lang="en-US" dirty="0" smtClean="0"/>
              <a:t>Alternate </a:t>
            </a:r>
            <a:br>
              <a:rPr lang="en-US" dirty="0" smtClean="0"/>
            </a:br>
            <a:r>
              <a:rPr lang="en-US" dirty="0" smtClean="0"/>
              <a:t>	forms are available, such 	as soy milk and even almond milk. </a:t>
            </a:r>
            <a:r>
              <a:rPr lang="en-US" b="0" i="0" dirty="0" smtClean="0"/>
              <a:t>You must make sure that you get enough calcium from other</a:t>
            </a:r>
            <a:r>
              <a:rPr lang="en-US" b="0" i="0" baseline="0" dirty="0" smtClean="0"/>
              <a:t> </a:t>
            </a:r>
            <a:br>
              <a:rPr lang="en-US" b="0" i="0" baseline="0" dirty="0" smtClean="0"/>
            </a:br>
            <a:r>
              <a:rPr lang="en-US" b="0" i="0" baseline="0" dirty="0" smtClean="0"/>
              <a:t>	sources such as fruits and vegetables, nuts, and dried beans.  </a:t>
            </a:r>
            <a:endParaRPr lang="en-US" b="1" i="1" dirty="0"/>
          </a:p>
        </p:txBody>
      </p:sp>
      <p:sp>
        <p:nvSpPr>
          <p:cNvPr id="4" name="Slide Number Placeholder 3"/>
          <p:cNvSpPr>
            <a:spLocks noGrp="1"/>
          </p:cNvSpPr>
          <p:nvPr>
            <p:ph type="sldNum" sz="quarter" idx="10"/>
          </p:nvPr>
        </p:nvSpPr>
        <p:spPr/>
        <p:txBody>
          <a:bodyPr/>
          <a:lstStyle/>
          <a:p>
            <a:fld id="{6D5894D4-0123-4F2C-AB0D-EA0D46B5458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Green</a:t>
            </a:r>
            <a:r>
              <a:rPr lang="en-US" b="0" i="0" baseline="0" dirty="0" smtClean="0"/>
              <a:t> leafy vegetables, such as spinach, turnip greens, and broccoli are excellent sources of Calcium.  Use these in addition to </a:t>
            </a:r>
            <a:br>
              <a:rPr lang="en-US" b="0" i="0" baseline="0" dirty="0" smtClean="0"/>
            </a:br>
            <a:r>
              <a:rPr lang="en-US" b="0" i="0" baseline="0" dirty="0" smtClean="0"/>
              <a:t>	dairy products to ensure that you have the recommended daily intake of Calcium.  Calcium supplements can also be taken to </a:t>
            </a:r>
            <a:br>
              <a:rPr lang="en-US" b="0" i="0" baseline="0" dirty="0" smtClean="0"/>
            </a:br>
            <a:r>
              <a:rPr lang="en-US" b="0" i="0" baseline="0" dirty="0" smtClean="0"/>
              <a:t>	make sure that individuals get enough calcium every day.</a:t>
            </a:r>
            <a:endParaRPr lang="en-US" b="1" i="1" dirty="0"/>
          </a:p>
        </p:txBody>
      </p:sp>
      <p:sp>
        <p:nvSpPr>
          <p:cNvPr id="4" name="Slide Number Placeholder 3"/>
          <p:cNvSpPr>
            <a:spLocks noGrp="1"/>
          </p:cNvSpPr>
          <p:nvPr>
            <p:ph type="sldNum" sz="quarter" idx="10"/>
          </p:nvPr>
        </p:nvSpPr>
        <p:spPr/>
        <p:txBody>
          <a:bodyPr/>
          <a:lstStyle/>
          <a:p>
            <a:fld id="{6D5894D4-0123-4F2C-AB0D-EA0D46B5458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For adults,</a:t>
            </a:r>
            <a:r>
              <a:rPr lang="en-US" b="0" i="0" baseline="0" dirty="0" smtClean="0"/>
              <a:t> the recommended daily allowance of calcium is 1200 milligrams.  For children, 1300 milligrams is recommended.  </a:t>
            </a:r>
            <a:br>
              <a:rPr lang="en-US" b="0" i="0" baseline="0" dirty="0" smtClean="0"/>
            </a:br>
            <a:r>
              <a:rPr lang="en-US" b="0" i="0" baseline="0" dirty="0" smtClean="0"/>
              <a:t>	Just remember, one glass of milk has about 300 milligrams of Calcium.</a:t>
            </a:r>
            <a:endParaRPr lang="en-US" b="1" i="1" dirty="0"/>
          </a:p>
        </p:txBody>
      </p:sp>
      <p:sp>
        <p:nvSpPr>
          <p:cNvPr id="4" name="Slide Number Placeholder 3"/>
          <p:cNvSpPr>
            <a:spLocks noGrp="1"/>
          </p:cNvSpPr>
          <p:nvPr>
            <p:ph type="sldNum" sz="quarter" idx="10"/>
          </p:nvPr>
        </p:nvSpPr>
        <p:spPr/>
        <p:txBody>
          <a:bodyPr/>
          <a:lstStyle/>
          <a:p>
            <a:fld id="{6D5894D4-0123-4F2C-AB0D-EA0D46B5458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dirty="0" smtClean="0"/>
              <a:t>Say: Let’s look at a day’s food intake to see how we could get enough calcium in a day. Let’s say for breakfast you have one pancake (100 milligrams),  you have</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1 glass</a:t>
            </a:r>
            <a:r>
              <a:rPr lang="en-US" sz="1200" b="0" i="0" u="none" strike="noStrike" kern="1200" baseline="0" dirty="0" smtClean="0">
                <a:solidFill>
                  <a:schemeClr val="tx1"/>
                </a:solidFill>
                <a:effectLst/>
                <a:latin typeface="+mn-lt"/>
                <a:ea typeface="+mn-ea"/>
                <a:cs typeface="+mn-cs"/>
              </a:rPr>
              <a:t> of milk with it (</a:t>
            </a:r>
            <a:r>
              <a:rPr lang="en-US" sz="1200" b="0" i="0" u="none" strike="noStrike" kern="1200" dirty="0" smtClean="0">
                <a:solidFill>
                  <a:schemeClr val="tx1"/>
                </a:solidFill>
                <a:effectLst/>
                <a:latin typeface="+mn-lt"/>
                <a:ea typeface="+mn-ea"/>
                <a:cs typeface="+mn-cs"/>
              </a:rPr>
              <a:t>300 milligrams). You have already had 400 milligrams.</a:t>
            </a:r>
            <a:r>
              <a:rPr lang="en-US" sz="1200" b="0" i="0" u="none" strike="noStrike" kern="1200" baseline="0" dirty="0" smtClean="0">
                <a:solidFill>
                  <a:schemeClr val="tx1"/>
                </a:solidFill>
                <a:effectLst/>
                <a:latin typeface="+mn-lt"/>
                <a:ea typeface="+mn-ea"/>
                <a:cs typeface="+mn-cs"/>
              </a:rPr>
              <a:t> If you have a </a:t>
            </a:r>
            <a:r>
              <a:rPr lang="en-US" sz="1200" b="0" i="0" u="none" strike="noStrike" kern="1200" dirty="0" smtClean="0">
                <a:solidFill>
                  <a:schemeClr val="tx1"/>
                </a:solidFill>
                <a:effectLst/>
                <a:latin typeface="+mn-lt"/>
                <a:ea typeface="+mn-ea"/>
                <a:cs typeface="+mn-cs"/>
              </a:rPr>
              <a:t>sandwich with cheese for lunch (200 milligrams) and a</a:t>
            </a:r>
            <a:r>
              <a:rPr lang="en-US" sz="1200" b="0" i="0" u="none" strike="noStrike" kern="1200" baseline="0" dirty="0" smtClean="0">
                <a:solidFill>
                  <a:schemeClr val="tx1"/>
                </a:solidFill>
                <a:effectLst/>
                <a:latin typeface="+mn-lt"/>
                <a:ea typeface="+mn-ea"/>
                <a:cs typeface="+mn-cs"/>
              </a:rPr>
              <a:t> glass of milk, (</a:t>
            </a:r>
            <a:r>
              <a:rPr lang="en-US" sz="1200" b="0" i="0" u="none" strike="noStrike" kern="1200" dirty="0" smtClean="0">
                <a:solidFill>
                  <a:schemeClr val="tx1"/>
                </a:solidFill>
                <a:effectLst/>
                <a:latin typeface="+mn-lt"/>
                <a:ea typeface="+mn-ea"/>
                <a:cs typeface="+mn-cs"/>
              </a:rPr>
              <a:t>300 milligrams) you have had</a:t>
            </a:r>
            <a:r>
              <a:rPr lang="en-US" sz="1200" b="0" i="0" u="none" strike="noStrike" kern="1200" baseline="0" dirty="0" smtClean="0">
                <a:solidFill>
                  <a:schemeClr val="tx1"/>
                </a:solidFill>
                <a:effectLst/>
                <a:latin typeface="+mn-lt"/>
                <a:ea typeface="+mn-ea"/>
                <a:cs typeface="+mn-cs"/>
              </a:rPr>
              <a:t> 900 milligrams already. If you then have </a:t>
            </a:r>
            <a:r>
              <a:rPr lang="en-US" sz="1200" b="0" i="0" u="none" strike="noStrike" kern="1200" dirty="0" smtClean="0">
                <a:solidFill>
                  <a:schemeClr val="tx1"/>
                </a:solidFill>
                <a:effectLst/>
                <a:latin typeface="+mn-lt"/>
                <a:ea typeface="+mn-ea"/>
                <a:cs typeface="+mn-cs"/>
              </a:rPr>
              <a:t>1 cup of ice cream (200 milligrams) when</a:t>
            </a:r>
            <a:r>
              <a:rPr lang="en-US" sz="1200" b="0" i="0" u="none" strike="noStrike" kern="1200" baseline="0" dirty="0" smtClean="0">
                <a:solidFill>
                  <a:schemeClr val="tx1"/>
                </a:solidFill>
                <a:effectLst/>
                <a:latin typeface="+mn-lt"/>
                <a:ea typeface="+mn-ea"/>
                <a:cs typeface="+mn-cs"/>
              </a:rPr>
              <a:t> you get home from school, and then later </a:t>
            </a:r>
            <a:r>
              <a:rPr lang="en-US" sz="1200" b="0" i="0" u="none" strike="noStrike" kern="1200" dirty="0" smtClean="0">
                <a:solidFill>
                  <a:schemeClr val="tx1"/>
                </a:solidFill>
                <a:effectLst/>
                <a:latin typeface="+mn-lt"/>
                <a:ea typeface="+mn-ea"/>
                <a:cs typeface="+mn-cs"/>
              </a:rPr>
              <a:t>1 string cheese for snack, you have had a </a:t>
            </a:r>
            <a:r>
              <a:rPr lang="en-US" sz="1200" b="1" i="1" u="sng" strike="noStrike" kern="1200" dirty="0" smtClean="0">
                <a:solidFill>
                  <a:schemeClr val="tx1"/>
                </a:solidFill>
                <a:effectLst/>
                <a:latin typeface="+mn-lt"/>
                <a:ea typeface="+mn-ea"/>
                <a:cs typeface="+mn-cs"/>
              </a:rPr>
              <a:t>Total of 1300 milligrams a day. </a:t>
            </a:r>
            <a:r>
              <a:rPr lang="en-US" sz="1200" b="0" i="0" u="none" strike="noStrike" kern="1200" dirty="0" smtClean="0">
                <a:solidFill>
                  <a:schemeClr val="tx1"/>
                </a:solidFill>
                <a:effectLst/>
                <a:latin typeface="+mn-lt"/>
                <a:ea typeface="+mn-ea"/>
                <a:cs typeface="+mn-cs"/>
              </a:rPr>
              <a:t>And that is listing only the </a:t>
            </a:r>
          </a:p>
          <a:p>
            <a:endParaRPr lang="en-US" dirty="0"/>
          </a:p>
        </p:txBody>
      </p:sp>
      <p:sp>
        <p:nvSpPr>
          <p:cNvPr id="4" name="Slide Number Placeholder 3"/>
          <p:cNvSpPr>
            <a:spLocks noGrp="1"/>
          </p:cNvSpPr>
          <p:nvPr>
            <p:ph type="sldNum" sz="quarter" idx="10"/>
          </p:nvPr>
        </p:nvSpPr>
        <p:spPr/>
        <p:txBody>
          <a:bodyPr/>
          <a:lstStyle/>
          <a:p>
            <a:fld id="{6D5894D4-0123-4F2C-AB0D-EA0D46B5458E}" type="slidenum">
              <a:rPr lang="en-US" smtClean="0"/>
              <a:pPr/>
              <a:t>8</a:t>
            </a:fld>
            <a:endParaRPr lang="en-US"/>
          </a:p>
        </p:txBody>
      </p:sp>
    </p:spTree>
    <p:extLst>
      <p:ext uri="{BB962C8B-B14F-4D97-AF65-F5344CB8AC3E}">
        <p14:creationId xmlns:p14="http://schemas.microsoft.com/office/powerpoint/2010/main" val="946673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5894D4-0123-4F2C-AB0D-EA0D46B5458E}" type="slidenum">
              <a:rPr lang="en-US" smtClean="0"/>
              <a:pPr/>
              <a:t>9</a:t>
            </a:fld>
            <a:endParaRPr lang="en-US"/>
          </a:p>
        </p:txBody>
      </p:sp>
    </p:spTree>
    <p:extLst>
      <p:ext uri="{BB962C8B-B14F-4D97-AF65-F5344CB8AC3E}">
        <p14:creationId xmlns:p14="http://schemas.microsoft.com/office/powerpoint/2010/main" val="4151928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89A48D-6195-4EB0-8454-B20A77A03557}" type="datetimeFigureOut">
              <a:rPr lang="en-US" smtClean="0"/>
              <a:pPr/>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BC5057-C127-4BF2-B570-B2C7EA0CE2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89A48D-6195-4EB0-8454-B20A77A03557}" type="datetimeFigureOut">
              <a:rPr lang="en-US" smtClean="0"/>
              <a:pPr/>
              <a:t>12/17/2010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C5057-C127-4BF2-B570-B2C7EA0CE2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5.wmf"/><Relationship Id="rId4" Type="http://schemas.openxmlformats.org/officeDocument/2006/relationships/image" Target="../media/image14.wmf"/></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b="1" dirty="0" smtClean="0">
                <a:latin typeface="Juice ITC" pitchFamily="82" charset="0"/>
              </a:rPr>
              <a:t>The Importance</a:t>
            </a:r>
            <a:br>
              <a:rPr lang="en-US" sz="7200" b="1" dirty="0" smtClean="0">
                <a:latin typeface="Juice ITC" pitchFamily="82" charset="0"/>
              </a:rPr>
            </a:br>
            <a:r>
              <a:rPr lang="en-US" sz="7200" b="1" dirty="0" smtClean="0">
                <a:latin typeface="Juice ITC" pitchFamily="82" charset="0"/>
              </a:rPr>
              <a:t>of Dairy Products</a:t>
            </a:r>
            <a:endParaRPr lang="en-US" sz="7200" b="1" dirty="0">
              <a:latin typeface="Juice ITC" pitchFamily="82" charset="0"/>
            </a:endParaRPr>
          </a:p>
        </p:txBody>
      </p:sp>
      <p:pic>
        <p:nvPicPr>
          <p:cNvPr id="1026" name="Picture 2" descr="C:\Documents and Settings\KalickBA\Local Settings\Temporary Internet Files\Content.IE5\GFKIMEPA\MC900038628[1].wmf"/>
          <p:cNvPicPr>
            <a:picLocks noChangeAspect="1" noChangeArrowheads="1"/>
          </p:cNvPicPr>
          <p:nvPr/>
        </p:nvPicPr>
        <p:blipFill>
          <a:blip r:embed="rId3" cstate="print"/>
          <a:srcRect/>
          <a:stretch>
            <a:fillRect/>
          </a:stretch>
        </p:blipFill>
        <p:spPr bwMode="auto">
          <a:xfrm>
            <a:off x="6629400" y="3733800"/>
            <a:ext cx="2052523" cy="2919069"/>
          </a:xfrm>
          <a:prstGeom prst="rect">
            <a:avLst/>
          </a:prstGeom>
          <a:noFill/>
        </p:spPr>
      </p:pic>
      <p:pic>
        <p:nvPicPr>
          <p:cNvPr id="1034" name="Picture 10" descr="C:\Documents and Settings\KalickBA\Local Settings\Temporary Internet Files\Content.IE5\C86R1DJF\MC900411900[1].wmf"/>
          <p:cNvPicPr>
            <a:picLocks noChangeAspect="1" noChangeArrowheads="1"/>
          </p:cNvPicPr>
          <p:nvPr/>
        </p:nvPicPr>
        <p:blipFill>
          <a:blip r:embed="rId4" cstate="print"/>
          <a:srcRect/>
          <a:stretch>
            <a:fillRect/>
          </a:stretch>
        </p:blipFill>
        <p:spPr bwMode="auto">
          <a:xfrm>
            <a:off x="381000" y="533400"/>
            <a:ext cx="1689952" cy="1548143"/>
          </a:xfrm>
          <a:prstGeom prst="rect">
            <a:avLst/>
          </a:prstGeom>
          <a:noFill/>
        </p:spPr>
      </p:pic>
      <p:pic>
        <p:nvPicPr>
          <p:cNvPr id="1042" name="Picture 18" descr="C:\Documents and Settings\KalickBA\Local Settings\Temporary Internet Files\Content.IE5\FQNQIAII\MC900412966[1].wmf"/>
          <p:cNvPicPr>
            <a:picLocks noChangeAspect="1" noChangeArrowheads="1"/>
          </p:cNvPicPr>
          <p:nvPr/>
        </p:nvPicPr>
        <p:blipFill>
          <a:blip r:embed="rId5" cstate="print"/>
          <a:srcRect/>
          <a:stretch>
            <a:fillRect/>
          </a:stretch>
        </p:blipFill>
        <p:spPr bwMode="auto">
          <a:xfrm>
            <a:off x="304800" y="4330574"/>
            <a:ext cx="4543331" cy="2527426"/>
          </a:xfrm>
          <a:prstGeom prst="rect">
            <a:avLst/>
          </a:prstGeom>
          <a:noFill/>
        </p:spPr>
      </p:pic>
      <p:pic>
        <p:nvPicPr>
          <p:cNvPr id="1044" name="Picture 20" descr="C:\Documents and Settings\KalickBA\Local Settings\Temporary Internet Files\Content.IE5\WMNQO2F3\MC900445692[1].wmf"/>
          <p:cNvPicPr>
            <a:picLocks noChangeAspect="1" noChangeArrowheads="1"/>
          </p:cNvPicPr>
          <p:nvPr/>
        </p:nvPicPr>
        <p:blipFill>
          <a:blip r:embed="rId6" cstate="print"/>
          <a:srcRect/>
          <a:stretch>
            <a:fillRect/>
          </a:stretch>
        </p:blipFill>
        <p:spPr bwMode="auto">
          <a:xfrm rot="169676">
            <a:off x="7584867" y="626796"/>
            <a:ext cx="738683" cy="168301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normAutofit lnSpcReduction="10000"/>
          </a:bodyPr>
          <a:lstStyle/>
          <a:p>
            <a:r>
              <a:rPr lang="en-US" dirty="0" smtClean="0"/>
              <a:t>Dairy products have many nutrients including calcium, protein, and other minerals. </a:t>
            </a:r>
          </a:p>
          <a:p>
            <a:r>
              <a:rPr lang="en-US" dirty="0" smtClean="0"/>
              <a:t>Dairy products are the best sources of calcium.</a:t>
            </a:r>
          </a:p>
          <a:p>
            <a:r>
              <a:rPr lang="en-US" dirty="0" smtClean="0"/>
              <a:t>If you </a:t>
            </a:r>
            <a:r>
              <a:rPr lang="en-US" dirty="0" smtClean="0"/>
              <a:t>are </a:t>
            </a:r>
            <a:r>
              <a:rPr lang="en-US" dirty="0" smtClean="0"/>
              <a:t>lactose </a:t>
            </a:r>
            <a:r>
              <a:rPr lang="en-US" dirty="0" smtClean="0"/>
              <a:t>intolerant, </a:t>
            </a:r>
            <a:r>
              <a:rPr lang="en-US" dirty="0" smtClean="0"/>
              <a:t>you can still consume dairy products, and there are vegetable sources that are high in calcium. </a:t>
            </a:r>
          </a:p>
          <a:p>
            <a:r>
              <a:rPr lang="en-US" dirty="0" smtClean="0"/>
              <a:t>We should consume about 1300 mg of calcium/day. </a:t>
            </a:r>
            <a:endParaRPr lang="en-US" dirty="0"/>
          </a:p>
        </p:txBody>
      </p:sp>
    </p:spTree>
    <p:extLst>
      <p:ext uri="{BB962C8B-B14F-4D97-AF65-F5344CB8AC3E}">
        <p14:creationId xmlns:p14="http://schemas.microsoft.com/office/powerpoint/2010/main" val="4151568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8200" y="1981200"/>
            <a:ext cx="4114800" cy="4662815"/>
          </a:xfrm>
          <a:prstGeom prst="rect">
            <a:avLst/>
          </a:prstGeom>
          <a:solidFill>
            <a:schemeClr val="bg1">
              <a:alpha val="53000"/>
            </a:schemeClr>
          </a:solidFill>
        </p:spPr>
        <p:txBody>
          <a:bodyPr wrap="square">
            <a:spAutoFit/>
          </a:bodyPr>
          <a:lstStyle/>
          <a:p>
            <a:r>
              <a:rPr lang="en-US" sz="1100" b="1" dirty="0" smtClean="0"/>
              <a:t>Mission:</a:t>
            </a:r>
            <a:endParaRPr lang="en-US" sz="1100" dirty="0" smtClean="0"/>
          </a:p>
          <a:p>
            <a:r>
              <a:rPr lang="en-US" sz="1100" dirty="0" smtClean="0"/>
              <a:t>To promote healthier lives through research and education in nutrition and preventive medicine. </a:t>
            </a:r>
          </a:p>
          <a:p>
            <a:r>
              <a:rPr lang="en-US" sz="1100" dirty="0" smtClean="0"/>
              <a:t> </a:t>
            </a:r>
          </a:p>
          <a:p>
            <a:r>
              <a:rPr lang="en-US" sz="1100" dirty="0" smtClean="0"/>
              <a:t>The Pennington Center has several research areas, including:</a:t>
            </a:r>
          </a:p>
          <a:p>
            <a:r>
              <a:rPr lang="en-US" sz="1100" dirty="0" smtClean="0"/>
              <a:t>Clinical Obesity Research</a:t>
            </a:r>
          </a:p>
          <a:p>
            <a:r>
              <a:rPr lang="en-US" sz="1100" dirty="0" smtClean="0"/>
              <a:t>Experimental Obesity</a:t>
            </a:r>
          </a:p>
          <a:p>
            <a:r>
              <a:rPr lang="en-US" sz="1100" dirty="0" smtClean="0"/>
              <a:t>Functional Foods</a:t>
            </a:r>
          </a:p>
          <a:p>
            <a:r>
              <a:rPr lang="en-US" sz="1100" dirty="0" smtClean="0"/>
              <a:t>Health and Performance Enhancement</a:t>
            </a:r>
          </a:p>
          <a:p>
            <a:r>
              <a:rPr lang="en-US" sz="1100" dirty="0" smtClean="0"/>
              <a:t>Nutrition and Chronic Diseases</a:t>
            </a:r>
          </a:p>
          <a:p>
            <a:r>
              <a:rPr lang="en-US" sz="1100" dirty="0" smtClean="0"/>
              <a:t>Nutrition and the Brain</a:t>
            </a:r>
          </a:p>
          <a:p>
            <a:r>
              <a:rPr lang="en-US" sz="1100" dirty="0" smtClean="0"/>
              <a:t>Dementia, Alzheimer’s and healthy aging</a:t>
            </a:r>
          </a:p>
          <a:p>
            <a:r>
              <a:rPr lang="en-US" sz="1100" dirty="0" smtClean="0"/>
              <a:t>Diet, exercise, weight loss and weight loss maintenance</a:t>
            </a:r>
          </a:p>
          <a:p>
            <a:endParaRPr lang="en-US" sz="1100" dirty="0" smtClean="0"/>
          </a:p>
          <a:p>
            <a:r>
              <a:rPr lang="en-US" sz="1100" dirty="0" smtClean="0"/>
              <a:t>The research fostered in these areas can have a profound impact on healthy living and on the prevention of common chronic diseases, such as heart disease, cancer, diabetes, hypertension and osteoporosis. </a:t>
            </a:r>
          </a:p>
          <a:p>
            <a:r>
              <a:rPr lang="en-US" sz="1100" dirty="0" smtClean="0"/>
              <a:t>The Division of Education provides education and information to the scientific community and the public about research findings, training programs and research areas, and coordinates educational events for the public on various health issues.</a:t>
            </a:r>
          </a:p>
          <a:p>
            <a:r>
              <a:rPr lang="en-US" sz="1100" dirty="0" smtClean="0"/>
              <a:t>We invite people of all ages and backgrounds to participate in the exciting research studies being conducted at the </a:t>
            </a:r>
            <a:br>
              <a:rPr lang="en-US" sz="1100" dirty="0" smtClean="0"/>
            </a:br>
            <a:r>
              <a:rPr lang="en-US" sz="1100" dirty="0" smtClean="0"/>
              <a:t>Pennington Center in Baton Rouge, Louisiana. If you would like to </a:t>
            </a:r>
            <a:r>
              <a:rPr lang="en-US" sz="1100" smtClean="0"/>
              <a:t>learn more</a:t>
            </a:r>
            <a:r>
              <a:rPr lang="en-US" sz="1100" smtClean="0"/>
              <a:t>, </a:t>
            </a:r>
            <a:r>
              <a:rPr lang="en-US" sz="1100" dirty="0" smtClean="0"/>
              <a:t>visit the clinical trials web page at www.pbrc.edu or call (225) 763-3000.</a:t>
            </a:r>
            <a:endParaRPr lang="en-US" sz="1100" dirty="0"/>
          </a:p>
        </p:txBody>
      </p:sp>
      <p:sp>
        <p:nvSpPr>
          <p:cNvPr id="5" name="Rectangle 4"/>
          <p:cNvSpPr/>
          <p:nvPr/>
        </p:nvSpPr>
        <p:spPr>
          <a:xfrm>
            <a:off x="685800" y="2971800"/>
            <a:ext cx="3276600" cy="2585323"/>
          </a:xfrm>
          <a:prstGeom prst="rect">
            <a:avLst/>
          </a:prstGeom>
        </p:spPr>
        <p:txBody>
          <a:bodyPr wrap="square">
            <a:spAutoFit/>
          </a:bodyPr>
          <a:lstStyle/>
          <a:p>
            <a:r>
              <a:rPr lang="en-US" b="1" dirty="0" smtClean="0">
                <a:latin typeface="Palatino Linotype" pitchFamily="18" charset="0"/>
              </a:rPr>
              <a:t>Authors:</a:t>
            </a:r>
          </a:p>
          <a:p>
            <a:r>
              <a:rPr lang="en-US" dirty="0" smtClean="0">
                <a:latin typeface="Palatino Linotype" pitchFamily="18" charset="0"/>
              </a:rPr>
              <a:t>Heli Roy, PhD, RD</a:t>
            </a:r>
          </a:p>
          <a:p>
            <a:r>
              <a:rPr lang="en-US" dirty="0" smtClean="0">
                <a:latin typeface="Palatino Linotype" pitchFamily="18" charset="0"/>
              </a:rPr>
              <a:t>Beth Kalicki</a:t>
            </a:r>
          </a:p>
          <a:p>
            <a:endParaRPr lang="en-US" dirty="0" smtClean="0">
              <a:latin typeface="Palatino Linotype" pitchFamily="18" charset="0"/>
            </a:endParaRPr>
          </a:p>
          <a:p>
            <a:r>
              <a:rPr lang="en-US" b="1" dirty="0" smtClean="0">
                <a:latin typeface="Palatino Linotype" pitchFamily="18" charset="0"/>
              </a:rPr>
              <a:t>Division of Education</a:t>
            </a:r>
            <a:r>
              <a:rPr lang="en-US" dirty="0" smtClean="0">
                <a:latin typeface="Palatino Linotype" pitchFamily="18" charset="0"/>
              </a:rPr>
              <a:t/>
            </a:r>
            <a:br>
              <a:rPr lang="en-US" dirty="0" smtClean="0">
                <a:latin typeface="Palatino Linotype" pitchFamily="18" charset="0"/>
              </a:rPr>
            </a:br>
            <a:r>
              <a:rPr lang="en-US" b="1" dirty="0" smtClean="0">
                <a:latin typeface="Palatino Linotype" pitchFamily="18" charset="0"/>
              </a:rPr>
              <a:t>Pennington Biomedical Research Center</a:t>
            </a:r>
          </a:p>
          <a:p>
            <a:endParaRPr lang="en-US" b="1" dirty="0">
              <a:latin typeface="Palatino Linotype" pitchFamily="18" charset="0"/>
            </a:endParaRPr>
          </a:p>
          <a:p>
            <a:r>
              <a:rPr lang="en-US" b="1" smtClean="0">
                <a:latin typeface="Palatino Linotype" pitchFamily="18" charset="0"/>
              </a:rPr>
              <a:t>10/10</a:t>
            </a:r>
            <a:endParaRPr lang="en-US" dirty="0"/>
          </a:p>
        </p:txBody>
      </p:sp>
      <p:pic>
        <p:nvPicPr>
          <p:cNvPr id="6" name="Picture 5" descr="pennington picture.jpg"/>
          <p:cNvPicPr>
            <a:picLocks noChangeAspect="1"/>
          </p:cNvPicPr>
          <p:nvPr/>
        </p:nvPicPr>
        <p:blipFill>
          <a:blip r:embed="rId2" cstate="print"/>
          <a:stretch>
            <a:fillRect/>
          </a:stretch>
        </p:blipFill>
        <p:spPr>
          <a:xfrm>
            <a:off x="838200" y="304800"/>
            <a:ext cx="7429500" cy="1397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MyPyramid</a:t>
            </a:r>
            <a:endParaRPr lang="en-US" dirty="0"/>
          </a:p>
        </p:txBody>
      </p:sp>
      <p:sp>
        <p:nvSpPr>
          <p:cNvPr id="3" name="Content Placeholder 2"/>
          <p:cNvSpPr>
            <a:spLocks noGrp="1"/>
          </p:cNvSpPr>
          <p:nvPr>
            <p:ph idx="1"/>
          </p:nvPr>
        </p:nvSpPr>
        <p:spPr>
          <a:xfrm>
            <a:off x="457200" y="1600201"/>
            <a:ext cx="3733800" cy="3809999"/>
          </a:xfrm>
        </p:spPr>
        <p:txBody>
          <a:bodyPr/>
          <a:lstStyle/>
          <a:p>
            <a:r>
              <a:rPr lang="en-US" dirty="0" smtClean="0"/>
              <a:t>All dairy products belong to the Milk Group of MyPyramid.</a:t>
            </a: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1981200"/>
            <a:ext cx="3594940" cy="2971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8008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Nutrients are Found in </a:t>
            </a:r>
            <a:br>
              <a:rPr lang="en-US" b="1" dirty="0" smtClean="0"/>
            </a:br>
            <a:r>
              <a:rPr lang="en-US" b="1" dirty="0" smtClean="0"/>
              <a:t>Dairy Products?</a:t>
            </a:r>
            <a:endParaRPr lang="en-US" b="1" dirty="0"/>
          </a:p>
        </p:txBody>
      </p:sp>
      <p:sp>
        <p:nvSpPr>
          <p:cNvPr id="3" name="Content Placeholder 2"/>
          <p:cNvSpPr>
            <a:spLocks noGrp="1"/>
          </p:cNvSpPr>
          <p:nvPr>
            <p:ph idx="1"/>
          </p:nvPr>
        </p:nvSpPr>
        <p:spPr>
          <a:xfrm>
            <a:off x="1143000" y="1981200"/>
            <a:ext cx="2743200" cy="4525963"/>
          </a:xfrm>
        </p:spPr>
        <p:txBody>
          <a:bodyPr/>
          <a:lstStyle/>
          <a:p>
            <a:pPr>
              <a:buFont typeface="Wingdings" pitchFamily="2" charset="2"/>
              <a:buChar char="ü"/>
            </a:pPr>
            <a:r>
              <a:rPr lang="en-US" dirty="0" smtClean="0"/>
              <a:t>Calcium</a:t>
            </a:r>
          </a:p>
          <a:p>
            <a:pPr>
              <a:buFont typeface="Wingdings" pitchFamily="2" charset="2"/>
              <a:buChar char="ü"/>
            </a:pPr>
            <a:r>
              <a:rPr lang="en-US" dirty="0" smtClean="0"/>
              <a:t>Vitamin D</a:t>
            </a:r>
          </a:p>
          <a:p>
            <a:pPr>
              <a:buFont typeface="Wingdings" pitchFamily="2" charset="2"/>
              <a:buChar char="ü"/>
            </a:pPr>
            <a:r>
              <a:rPr lang="en-US" dirty="0" smtClean="0"/>
              <a:t>Vitamin A</a:t>
            </a:r>
          </a:p>
          <a:p>
            <a:pPr>
              <a:buFont typeface="Wingdings" pitchFamily="2" charset="2"/>
              <a:buChar char="ü"/>
            </a:pPr>
            <a:r>
              <a:rPr lang="en-US" dirty="0" smtClean="0"/>
              <a:t>Magnesium</a:t>
            </a:r>
          </a:p>
          <a:p>
            <a:pPr>
              <a:buFont typeface="Wingdings" pitchFamily="2" charset="2"/>
              <a:buChar char="ü"/>
            </a:pPr>
            <a:r>
              <a:rPr lang="en-US" dirty="0" smtClean="0"/>
              <a:t>Zinc</a:t>
            </a:r>
          </a:p>
          <a:p>
            <a:pPr>
              <a:buFont typeface="Wingdings" pitchFamily="2" charset="2"/>
              <a:buChar char="ü"/>
            </a:pPr>
            <a:r>
              <a:rPr lang="en-US" dirty="0" smtClean="0"/>
              <a:t>Protein</a:t>
            </a:r>
            <a:endParaRPr lang="en-US" dirty="0"/>
          </a:p>
        </p:txBody>
      </p:sp>
      <p:pic>
        <p:nvPicPr>
          <p:cNvPr id="4098" name="Picture 2" descr="C:\Documents and Settings\KalickBA\Local Settings\Temporary Internet Files\Content.IE5\FQNQIAII\MC900241695[1].wmf"/>
          <p:cNvPicPr>
            <a:picLocks noChangeAspect="1" noChangeArrowheads="1"/>
          </p:cNvPicPr>
          <p:nvPr/>
        </p:nvPicPr>
        <p:blipFill>
          <a:blip r:embed="rId3" cstate="print"/>
          <a:srcRect/>
          <a:stretch>
            <a:fillRect/>
          </a:stretch>
        </p:blipFill>
        <p:spPr bwMode="auto">
          <a:xfrm>
            <a:off x="4800600" y="1828800"/>
            <a:ext cx="3392577" cy="427332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381000" y="1981200"/>
            <a:ext cx="3581400" cy="3352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b="1" dirty="0" smtClean="0"/>
              <a:t>Calcium</a:t>
            </a:r>
            <a:endParaRPr lang="en-US" b="1" dirty="0"/>
          </a:p>
        </p:txBody>
      </p:sp>
      <p:sp>
        <p:nvSpPr>
          <p:cNvPr id="3" name="Content Placeholder 2"/>
          <p:cNvSpPr>
            <a:spLocks noGrp="1"/>
          </p:cNvSpPr>
          <p:nvPr>
            <p:ph idx="1"/>
          </p:nvPr>
        </p:nvSpPr>
        <p:spPr>
          <a:xfrm>
            <a:off x="4267200" y="1600200"/>
            <a:ext cx="4419600" cy="4525963"/>
          </a:xfrm>
        </p:spPr>
        <p:txBody>
          <a:bodyPr/>
          <a:lstStyle/>
          <a:p>
            <a:r>
              <a:rPr lang="en-US" dirty="0" smtClean="0"/>
              <a:t>We use the calcium that we get from dairy products to build our bones, help our blood clot, make sure our nerves work well, and help build strong muscles.</a:t>
            </a:r>
            <a:endParaRPr lang="en-US" dirty="0"/>
          </a:p>
        </p:txBody>
      </p:sp>
      <p:pic>
        <p:nvPicPr>
          <p:cNvPr id="5142" name="Picture 22"/>
          <p:cNvPicPr>
            <a:picLocks noChangeAspect="1" noChangeArrowheads="1"/>
          </p:cNvPicPr>
          <p:nvPr/>
        </p:nvPicPr>
        <p:blipFill>
          <a:blip r:embed="rId3" cstate="print"/>
          <a:srcRect/>
          <a:stretch>
            <a:fillRect/>
          </a:stretch>
        </p:blipFill>
        <p:spPr bwMode="auto">
          <a:xfrm>
            <a:off x="457200" y="2438400"/>
            <a:ext cx="1352238" cy="1171575"/>
          </a:xfrm>
          <a:prstGeom prst="rect">
            <a:avLst/>
          </a:prstGeom>
          <a:noFill/>
          <a:ln w="9525">
            <a:noFill/>
            <a:miter lim="800000"/>
            <a:headEnd/>
            <a:tailEnd/>
          </a:ln>
        </p:spPr>
      </p:pic>
      <p:pic>
        <p:nvPicPr>
          <p:cNvPr id="5143" name="Picture 23"/>
          <p:cNvPicPr>
            <a:picLocks noChangeAspect="1" noChangeArrowheads="1"/>
          </p:cNvPicPr>
          <p:nvPr/>
        </p:nvPicPr>
        <p:blipFill>
          <a:blip r:embed="rId4" cstate="print"/>
          <a:srcRect/>
          <a:stretch>
            <a:fillRect/>
          </a:stretch>
        </p:blipFill>
        <p:spPr bwMode="auto">
          <a:xfrm>
            <a:off x="2819400" y="2438400"/>
            <a:ext cx="1066800" cy="1292942"/>
          </a:xfrm>
          <a:prstGeom prst="rect">
            <a:avLst/>
          </a:prstGeom>
          <a:noFill/>
          <a:ln w="9525">
            <a:noFill/>
            <a:miter lim="800000"/>
            <a:headEnd/>
            <a:tailEnd/>
          </a:ln>
        </p:spPr>
      </p:pic>
      <p:pic>
        <p:nvPicPr>
          <p:cNvPr id="5144" name="Picture 24" descr="C:\Documents and Settings\KalickBA\Local Settings\Temporary Internet Files\Content.IE5\GFKIMEPA\MC900441751[1].png"/>
          <p:cNvPicPr>
            <a:picLocks noChangeAspect="1" noChangeArrowheads="1"/>
          </p:cNvPicPr>
          <p:nvPr/>
        </p:nvPicPr>
        <p:blipFill>
          <a:blip r:embed="rId5" cstate="print"/>
          <a:srcRect/>
          <a:stretch>
            <a:fillRect/>
          </a:stretch>
        </p:blipFill>
        <p:spPr bwMode="auto">
          <a:xfrm>
            <a:off x="914400" y="2438400"/>
            <a:ext cx="2743200" cy="2743200"/>
          </a:xfrm>
          <a:prstGeom prst="rect">
            <a:avLst/>
          </a:prstGeom>
          <a:noFill/>
        </p:spPr>
      </p:pic>
      <p:sp>
        <p:nvSpPr>
          <p:cNvPr id="29" name="Freeform 28"/>
          <p:cNvSpPr/>
          <p:nvPr/>
        </p:nvSpPr>
        <p:spPr>
          <a:xfrm>
            <a:off x="2215486" y="3409666"/>
            <a:ext cx="509517" cy="227462"/>
          </a:xfrm>
          <a:custGeom>
            <a:avLst/>
            <a:gdLst>
              <a:gd name="connsiteX0" fmla="*/ 50042 w 509517"/>
              <a:gd name="connsiteY0" fmla="*/ 29570 h 227462"/>
              <a:gd name="connsiteX1" fmla="*/ 486771 w 509517"/>
              <a:gd name="connsiteY1" fmla="*/ 43218 h 227462"/>
              <a:gd name="connsiteX2" fmla="*/ 186520 w 509517"/>
              <a:gd name="connsiteY2" fmla="*/ 220638 h 227462"/>
              <a:gd name="connsiteX3" fmla="*/ 50042 w 509517"/>
              <a:gd name="connsiteY3" fmla="*/ 29570 h 227462"/>
            </a:gdLst>
            <a:ahLst/>
            <a:cxnLst>
              <a:cxn ang="0">
                <a:pos x="connsiteX0" y="connsiteY0"/>
              </a:cxn>
              <a:cxn ang="0">
                <a:pos x="connsiteX1" y="connsiteY1"/>
              </a:cxn>
              <a:cxn ang="0">
                <a:pos x="connsiteX2" y="connsiteY2"/>
              </a:cxn>
              <a:cxn ang="0">
                <a:pos x="connsiteX3" y="connsiteY3"/>
              </a:cxn>
            </a:cxnLst>
            <a:rect l="l" t="t" r="r" b="b"/>
            <a:pathLst>
              <a:path w="509517" h="227462">
                <a:moveTo>
                  <a:pt x="50042" y="29570"/>
                </a:moveTo>
                <a:cubicBezTo>
                  <a:pt x="100084" y="0"/>
                  <a:pt x="464025" y="11373"/>
                  <a:pt x="486771" y="43218"/>
                </a:cubicBezTo>
                <a:cubicBezTo>
                  <a:pt x="509517" y="75063"/>
                  <a:pt x="252484" y="227462"/>
                  <a:pt x="186520" y="220638"/>
                </a:cubicBezTo>
                <a:cubicBezTo>
                  <a:pt x="120556" y="213814"/>
                  <a:pt x="0" y="59140"/>
                  <a:pt x="50042" y="29570"/>
                </a:cubicBezTo>
                <a:close/>
              </a:path>
            </a:pathLst>
          </a:cu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133600" y="2667000"/>
            <a:ext cx="1524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2438400" y="2667000"/>
            <a:ext cx="1524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2209800" y="2895600"/>
            <a:ext cx="45719"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2514600" y="2895600"/>
            <a:ext cx="45719"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r>
              <a:rPr lang="en-US" b="1" dirty="0" smtClean="0"/>
              <a:t>What if I am lactose intolerant?</a:t>
            </a:r>
            <a:endParaRPr lang="en-US" b="1" dirty="0"/>
          </a:p>
        </p:txBody>
      </p:sp>
      <p:sp>
        <p:nvSpPr>
          <p:cNvPr id="3" name="Content Placeholder 2"/>
          <p:cNvSpPr>
            <a:spLocks noGrp="1"/>
          </p:cNvSpPr>
          <p:nvPr>
            <p:ph idx="1"/>
          </p:nvPr>
        </p:nvSpPr>
        <p:spPr>
          <a:xfrm>
            <a:off x="457200" y="2362200"/>
            <a:ext cx="8077200" cy="3916363"/>
          </a:xfrm>
        </p:spPr>
        <p:txBody>
          <a:bodyPr>
            <a:normAutofit/>
          </a:bodyPr>
          <a:lstStyle/>
          <a:p>
            <a:r>
              <a:rPr lang="en-US" dirty="0" smtClean="0"/>
              <a:t>If you are lactose intolerant, you can still have dairy foods like yogurt and cheese and milk where lactose is removed. </a:t>
            </a:r>
          </a:p>
          <a:p>
            <a:r>
              <a:rPr lang="en-US" dirty="0" smtClean="0"/>
              <a:t>If you cut back on milk, you must make sure that you get enough calcium from other sources such as fruits and vegetables, nuts, and dried beans.</a:t>
            </a:r>
            <a:endParaRPr lang="en-US" dirty="0"/>
          </a:p>
        </p:txBody>
      </p:sp>
      <p:pic>
        <p:nvPicPr>
          <p:cNvPr id="4" name="Picture 81" descr="C:\Documents and Settings\KalickBA\Local Settings\Temporary Internet Files\Content.IE5\PU7BWVOM\MC900357121[1].wmf"/>
          <p:cNvPicPr>
            <a:picLocks noChangeAspect="1" noChangeArrowheads="1"/>
          </p:cNvPicPr>
          <p:nvPr/>
        </p:nvPicPr>
        <p:blipFill>
          <a:blip r:embed="rId3" cstate="print"/>
          <a:srcRect/>
          <a:stretch>
            <a:fillRect/>
          </a:stretch>
        </p:blipFill>
        <p:spPr bwMode="auto">
          <a:xfrm>
            <a:off x="0" y="5867400"/>
            <a:ext cx="9144000" cy="990600"/>
          </a:xfrm>
          <a:prstGeom prst="rect">
            <a:avLst/>
          </a:prstGeom>
          <a:noFill/>
        </p:spPr>
      </p:pic>
      <p:pic>
        <p:nvPicPr>
          <p:cNvPr id="5" name="Picture 81" descr="C:\Documents and Settings\KalickBA\Local Settings\Temporary Internet Files\Content.IE5\PU7BWVOM\MC900357121[1].wmf"/>
          <p:cNvPicPr>
            <a:picLocks noChangeAspect="1" noChangeArrowheads="1"/>
          </p:cNvPicPr>
          <p:nvPr/>
        </p:nvPicPr>
        <p:blipFill>
          <a:blip r:embed="rId3" cstate="print"/>
          <a:srcRect/>
          <a:stretch>
            <a:fillRect/>
          </a:stretch>
        </p:blipFill>
        <p:spPr bwMode="auto">
          <a:xfrm>
            <a:off x="0" y="0"/>
            <a:ext cx="9144000" cy="990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Other Ways to Get Calcium</a:t>
            </a:r>
            <a:endParaRPr lang="en-US" b="1" dirty="0"/>
          </a:p>
        </p:txBody>
      </p:sp>
      <p:sp>
        <p:nvSpPr>
          <p:cNvPr id="3" name="Content Placeholder 2"/>
          <p:cNvSpPr>
            <a:spLocks noGrp="1"/>
          </p:cNvSpPr>
          <p:nvPr>
            <p:ph idx="1"/>
          </p:nvPr>
        </p:nvSpPr>
        <p:spPr>
          <a:xfrm>
            <a:off x="4572000" y="1981201"/>
            <a:ext cx="4114800" cy="3810000"/>
          </a:xfrm>
        </p:spPr>
        <p:txBody>
          <a:bodyPr>
            <a:normAutofit/>
          </a:bodyPr>
          <a:lstStyle/>
          <a:p>
            <a:pPr algn="ctr">
              <a:buFont typeface="Wingdings" pitchFamily="2" charset="2"/>
              <a:buChar char="§"/>
            </a:pPr>
            <a:r>
              <a:rPr lang="en-US" dirty="0" smtClean="0"/>
              <a:t>Spinach</a:t>
            </a:r>
          </a:p>
          <a:p>
            <a:pPr algn="ctr">
              <a:buFont typeface="Wingdings" pitchFamily="2" charset="2"/>
              <a:buChar char="§"/>
            </a:pPr>
            <a:r>
              <a:rPr lang="en-US" dirty="0" smtClean="0"/>
              <a:t>Turnip Greens</a:t>
            </a:r>
          </a:p>
          <a:p>
            <a:pPr algn="ctr">
              <a:buFont typeface="Wingdings" pitchFamily="2" charset="2"/>
              <a:buChar char="§"/>
            </a:pPr>
            <a:r>
              <a:rPr lang="en-US" dirty="0" smtClean="0"/>
              <a:t>Broccoli</a:t>
            </a:r>
          </a:p>
          <a:p>
            <a:pPr algn="ctr">
              <a:buFont typeface="Wingdings" pitchFamily="2" charset="2"/>
              <a:buChar char="§"/>
            </a:pPr>
            <a:r>
              <a:rPr lang="en-US" dirty="0" smtClean="0"/>
              <a:t>Dry Beans</a:t>
            </a:r>
            <a:endParaRPr lang="en-US" dirty="0" smtClean="0"/>
          </a:p>
          <a:p>
            <a:pPr algn="ctr">
              <a:buFont typeface="Wingdings" pitchFamily="2" charset="2"/>
              <a:buChar char="§"/>
            </a:pPr>
            <a:r>
              <a:rPr lang="en-US" dirty="0" smtClean="0"/>
              <a:t>Supplements</a:t>
            </a:r>
            <a:endParaRPr lang="en-US" dirty="0"/>
          </a:p>
        </p:txBody>
      </p:sp>
      <p:pic>
        <p:nvPicPr>
          <p:cNvPr id="2051" name="Picture 3" descr="C:\Documents and Settings\KalickBA\Local Settings\Temporary Internet Files\Content.IE5\FQNQIAII\MC910217478[1].wmf"/>
          <p:cNvPicPr>
            <a:picLocks noChangeAspect="1" noChangeArrowheads="1"/>
          </p:cNvPicPr>
          <p:nvPr/>
        </p:nvPicPr>
        <p:blipFill>
          <a:blip r:embed="rId3" cstate="print"/>
          <a:srcRect/>
          <a:stretch>
            <a:fillRect/>
          </a:stretch>
        </p:blipFill>
        <p:spPr bwMode="auto">
          <a:xfrm>
            <a:off x="2743200" y="3810000"/>
            <a:ext cx="2192672" cy="2510942"/>
          </a:xfrm>
          <a:prstGeom prst="rect">
            <a:avLst/>
          </a:prstGeom>
          <a:noFill/>
        </p:spPr>
      </p:pic>
      <p:grpSp>
        <p:nvGrpSpPr>
          <p:cNvPr id="2055" name="Group 7"/>
          <p:cNvGrpSpPr>
            <a:grpSpLocks noChangeAspect="1"/>
          </p:cNvGrpSpPr>
          <p:nvPr/>
        </p:nvGrpSpPr>
        <p:grpSpPr bwMode="auto">
          <a:xfrm>
            <a:off x="533400" y="2057400"/>
            <a:ext cx="2168525" cy="2057400"/>
            <a:chOff x="336" y="1296"/>
            <a:chExt cx="1366" cy="1296"/>
          </a:xfrm>
        </p:grpSpPr>
        <p:sp>
          <p:nvSpPr>
            <p:cNvPr id="2054" name="AutoShape 6"/>
            <p:cNvSpPr>
              <a:spLocks noChangeAspect="1" noChangeArrowheads="1" noTextEdit="1"/>
            </p:cNvSpPr>
            <p:nvPr/>
          </p:nvSpPr>
          <p:spPr bwMode="auto">
            <a:xfrm>
              <a:off x="336" y="1296"/>
              <a:ext cx="1366" cy="12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6" name="Freeform 8"/>
            <p:cNvSpPr>
              <a:spLocks/>
            </p:cNvSpPr>
            <p:nvPr/>
          </p:nvSpPr>
          <p:spPr bwMode="auto">
            <a:xfrm>
              <a:off x="343" y="1312"/>
              <a:ext cx="1358" cy="1279"/>
            </a:xfrm>
            <a:custGeom>
              <a:avLst/>
              <a:gdLst/>
              <a:ahLst/>
              <a:cxnLst>
                <a:cxn ang="0">
                  <a:pos x="2674" y="976"/>
                </a:cxn>
                <a:cxn ang="0">
                  <a:pos x="2562" y="762"/>
                </a:cxn>
                <a:cxn ang="0">
                  <a:pos x="2433" y="613"/>
                </a:cxn>
                <a:cxn ang="0">
                  <a:pos x="2325" y="520"/>
                </a:cxn>
                <a:cxn ang="0">
                  <a:pos x="2280" y="488"/>
                </a:cxn>
                <a:cxn ang="0">
                  <a:pos x="2214" y="443"/>
                </a:cxn>
                <a:cxn ang="0">
                  <a:pos x="2031" y="334"/>
                </a:cxn>
                <a:cxn ang="0">
                  <a:pos x="1746" y="198"/>
                </a:cxn>
                <a:cxn ang="0">
                  <a:pos x="1545" y="123"/>
                </a:cxn>
                <a:cxn ang="0">
                  <a:pos x="1364" y="71"/>
                </a:cxn>
                <a:cxn ang="0">
                  <a:pos x="1170" y="31"/>
                </a:cxn>
                <a:cxn ang="0">
                  <a:pos x="1010" y="11"/>
                </a:cxn>
                <a:cxn ang="0">
                  <a:pos x="873" y="1"/>
                </a:cxn>
                <a:cxn ang="0">
                  <a:pos x="733" y="1"/>
                </a:cxn>
                <a:cxn ang="0">
                  <a:pos x="596" y="12"/>
                </a:cxn>
                <a:cxn ang="0">
                  <a:pos x="462" y="30"/>
                </a:cxn>
                <a:cxn ang="0">
                  <a:pos x="331" y="59"/>
                </a:cxn>
                <a:cxn ang="0">
                  <a:pos x="220" y="96"/>
                </a:cxn>
                <a:cxn ang="0">
                  <a:pos x="128" y="144"/>
                </a:cxn>
                <a:cxn ang="0">
                  <a:pos x="63" y="198"/>
                </a:cxn>
                <a:cxn ang="0">
                  <a:pos x="22" y="257"/>
                </a:cxn>
                <a:cxn ang="0">
                  <a:pos x="4" y="404"/>
                </a:cxn>
                <a:cxn ang="0">
                  <a:pos x="80" y="588"/>
                </a:cxn>
                <a:cxn ang="0">
                  <a:pos x="260" y="807"/>
                </a:cxn>
                <a:cxn ang="0">
                  <a:pos x="440" y="970"/>
                </a:cxn>
                <a:cxn ang="0">
                  <a:pos x="536" y="1045"/>
                </a:cxn>
                <a:cxn ang="0">
                  <a:pos x="635" y="1181"/>
                </a:cxn>
                <a:cxn ang="0">
                  <a:pos x="584" y="1493"/>
                </a:cxn>
                <a:cxn ang="0">
                  <a:pos x="157" y="2055"/>
                </a:cxn>
                <a:cxn ang="0">
                  <a:pos x="90" y="2196"/>
                </a:cxn>
                <a:cxn ang="0">
                  <a:pos x="89" y="2396"/>
                </a:cxn>
                <a:cxn ang="0">
                  <a:pos x="179" y="2495"/>
                </a:cxn>
                <a:cxn ang="0">
                  <a:pos x="256" y="2526"/>
                </a:cxn>
                <a:cxn ang="0">
                  <a:pos x="325" y="2544"/>
                </a:cxn>
                <a:cxn ang="0">
                  <a:pos x="409" y="2554"/>
                </a:cxn>
                <a:cxn ang="0">
                  <a:pos x="499" y="2556"/>
                </a:cxn>
                <a:cxn ang="0">
                  <a:pos x="596" y="2552"/>
                </a:cxn>
                <a:cxn ang="0">
                  <a:pos x="706" y="2543"/>
                </a:cxn>
                <a:cxn ang="0">
                  <a:pos x="794" y="2530"/>
                </a:cxn>
                <a:cxn ang="0">
                  <a:pos x="941" y="2500"/>
                </a:cxn>
                <a:cxn ang="0">
                  <a:pos x="1212" y="2430"/>
                </a:cxn>
                <a:cxn ang="0">
                  <a:pos x="1504" y="2339"/>
                </a:cxn>
                <a:cxn ang="0">
                  <a:pos x="1608" y="2300"/>
                </a:cxn>
                <a:cxn ang="0">
                  <a:pos x="1715" y="2258"/>
                </a:cxn>
                <a:cxn ang="0">
                  <a:pos x="1820" y="2213"/>
                </a:cxn>
                <a:cxn ang="0">
                  <a:pos x="1986" y="2132"/>
                </a:cxn>
                <a:cxn ang="0">
                  <a:pos x="2144" y="2042"/>
                </a:cxn>
                <a:cxn ang="0">
                  <a:pos x="2292" y="1940"/>
                </a:cxn>
                <a:cxn ang="0">
                  <a:pos x="2407" y="1846"/>
                </a:cxn>
                <a:cxn ang="0">
                  <a:pos x="2504" y="1747"/>
                </a:cxn>
                <a:cxn ang="0">
                  <a:pos x="2585" y="1641"/>
                </a:cxn>
                <a:cxn ang="0">
                  <a:pos x="2667" y="1483"/>
                </a:cxn>
                <a:cxn ang="0">
                  <a:pos x="2715" y="1278"/>
                </a:cxn>
              </a:cxnLst>
              <a:rect l="0" t="0" r="r" b="b"/>
              <a:pathLst>
                <a:path w="2717" h="2556">
                  <a:moveTo>
                    <a:pt x="2717" y="1188"/>
                  </a:moveTo>
                  <a:lnTo>
                    <a:pt x="2713" y="1132"/>
                  </a:lnTo>
                  <a:lnTo>
                    <a:pt x="2703" y="1078"/>
                  </a:lnTo>
                  <a:lnTo>
                    <a:pt x="2691" y="1026"/>
                  </a:lnTo>
                  <a:lnTo>
                    <a:pt x="2674" y="976"/>
                  </a:lnTo>
                  <a:lnTo>
                    <a:pt x="2656" y="928"/>
                  </a:lnTo>
                  <a:lnTo>
                    <a:pt x="2635" y="883"/>
                  </a:lnTo>
                  <a:lnTo>
                    <a:pt x="2611" y="840"/>
                  </a:lnTo>
                  <a:lnTo>
                    <a:pt x="2587" y="799"/>
                  </a:lnTo>
                  <a:lnTo>
                    <a:pt x="2562" y="762"/>
                  </a:lnTo>
                  <a:lnTo>
                    <a:pt x="2536" y="728"/>
                  </a:lnTo>
                  <a:lnTo>
                    <a:pt x="2510" y="696"/>
                  </a:lnTo>
                  <a:lnTo>
                    <a:pt x="2484" y="666"/>
                  </a:lnTo>
                  <a:lnTo>
                    <a:pt x="2458" y="639"/>
                  </a:lnTo>
                  <a:lnTo>
                    <a:pt x="2433" y="613"/>
                  </a:lnTo>
                  <a:lnTo>
                    <a:pt x="2409" y="590"/>
                  </a:lnTo>
                  <a:lnTo>
                    <a:pt x="2385" y="569"/>
                  </a:lnTo>
                  <a:lnTo>
                    <a:pt x="2363" y="550"/>
                  </a:lnTo>
                  <a:lnTo>
                    <a:pt x="2343" y="534"/>
                  </a:lnTo>
                  <a:lnTo>
                    <a:pt x="2325" y="520"/>
                  </a:lnTo>
                  <a:lnTo>
                    <a:pt x="2310" y="509"/>
                  </a:lnTo>
                  <a:lnTo>
                    <a:pt x="2298" y="499"/>
                  </a:lnTo>
                  <a:lnTo>
                    <a:pt x="2288" y="494"/>
                  </a:lnTo>
                  <a:lnTo>
                    <a:pt x="2281" y="490"/>
                  </a:lnTo>
                  <a:lnTo>
                    <a:pt x="2280" y="488"/>
                  </a:lnTo>
                  <a:lnTo>
                    <a:pt x="2277" y="487"/>
                  </a:lnTo>
                  <a:lnTo>
                    <a:pt x="2269" y="480"/>
                  </a:lnTo>
                  <a:lnTo>
                    <a:pt x="2255" y="471"/>
                  </a:lnTo>
                  <a:lnTo>
                    <a:pt x="2238" y="458"/>
                  </a:lnTo>
                  <a:lnTo>
                    <a:pt x="2214" y="443"/>
                  </a:lnTo>
                  <a:lnTo>
                    <a:pt x="2187" y="425"/>
                  </a:lnTo>
                  <a:lnTo>
                    <a:pt x="2154" y="405"/>
                  </a:lnTo>
                  <a:lnTo>
                    <a:pt x="2117" y="383"/>
                  </a:lnTo>
                  <a:lnTo>
                    <a:pt x="2076" y="358"/>
                  </a:lnTo>
                  <a:lnTo>
                    <a:pt x="2031" y="334"/>
                  </a:lnTo>
                  <a:lnTo>
                    <a:pt x="1982" y="306"/>
                  </a:lnTo>
                  <a:lnTo>
                    <a:pt x="1928" y="280"/>
                  </a:lnTo>
                  <a:lnTo>
                    <a:pt x="1871" y="253"/>
                  </a:lnTo>
                  <a:lnTo>
                    <a:pt x="1811" y="226"/>
                  </a:lnTo>
                  <a:lnTo>
                    <a:pt x="1746" y="198"/>
                  </a:lnTo>
                  <a:lnTo>
                    <a:pt x="1679" y="171"/>
                  </a:lnTo>
                  <a:lnTo>
                    <a:pt x="1646" y="159"/>
                  </a:lnTo>
                  <a:lnTo>
                    <a:pt x="1613" y="146"/>
                  </a:lnTo>
                  <a:lnTo>
                    <a:pt x="1579" y="135"/>
                  </a:lnTo>
                  <a:lnTo>
                    <a:pt x="1545" y="123"/>
                  </a:lnTo>
                  <a:lnTo>
                    <a:pt x="1509" y="112"/>
                  </a:lnTo>
                  <a:lnTo>
                    <a:pt x="1474" y="101"/>
                  </a:lnTo>
                  <a:lnTo>
                    <a:pt x="1438" y="92"/>
                  </a:lnTo>
                  <a:lnTo>
                    <a:pt x="1401" y="81"/>
                  </a:lnTo>
                  <a:lnTo>
                    <a:pt x="1364" y="71"/>
                  </a:lnTo>
                  <a:lnTo>
                    <a:pt x="1326" y="63"/>
                  </a:lnTo>
                  <a:lnTo>
                    <a:pt x="1288" y="53"/>
                  </a:lnTo>
                  <a:lnTo>
                    <a:pt x="1249" y="45"/>
                  </a:lnTo>
                  <a:lnTo>
                    <a:pt x="1210" y="38"/>
                  </a:lnTo>
                  <a:lnTo>
                    <a:pt x="1170" y="31"/>
                  </a:lnTo>
                  <a:lnTo>
                    <a:pt x="1130" y="24"/>
                  </a:lnTo>
                  <a:lnTo>
                    <a:pt x="1089" y="19"/>
                  </a:lnTo>
                  <a:lnTo>
                    <a:pt x="1063" y="16"/>
                  </a:lnTo>
                  <a:lnTo>
                    <a:pt x="1036" y="14"/>
                  </a:lnTo>
                  <a:lnTo>
                    <a:pt x="1010" y="11"/>
                  </a:lnTo>
                  <a:lnTo>
                    <a:pt x="982" y="8"/>
                  </a:lnTo>
                  <a:lnTo>
                    <a:pt x="955" y="5"/>
                  </a:lnTo>
                  <a:lnTo>
                    <a:pt x="928" y="4"/>
                  </a:lnTo>
                  <a:lnTo>
                    <a:pt x="900" y="3"/>
                  </a:lnTo>
                  <a:lnTo>
                    <a:pt x="873" y="1"/>
                  </a:lnTo>
                  <a:lnTo>
                    <a:pt x="846" y="1"/>
                  </a:lnTo>
                  <a:lnTo>
                    <a:pt x="818" y="0"/>
                  </a:lnTo>
                  <a:lnTo>
                    <a:pt x="789" y="0"/>
                  </a:lnTo>
                  <a:lnTo>
                    <a:pt x="762" y="1"/>
                  </a:lnTo>
                  <a:lnTo>
                    <a:pt x="733" y="1"/>
                  </a:lnTo>
                  <a:lnTo>
                    <a:pt x="705" y="3"/>
                  </a:lnTo>
                  <a:lnTo>
                    <a:pt x="677" y="4"/>
                  </a:lnTo>
                  <a:lnTo>
                    <a:pt x="648" y="7"/>
                  </a:lnTo>
                  <a:lnTo>
                    <a:pt x="622" y="9"/>
                  </a:lnTo>
                  <a:lnTo>
                    <a:pt x="596" y="12"/>
                  </a:lnTo>
                  <a:lnTo>
                    <a:pt x="569" y="15"/>
                  </a:lnTo>
                  <a:lnTo>
                    <a:pt x="543" y="18"/>
                  </a:lnTo>
                  <a:lnTo>
                    <a:pt x="516" y="22"/>
                  </a:lnTo>
                  <a:lnTo>
                    <a:pt x="490" y="26"/>
                  </a:lnTo>
                  <a:lnTo>
                    <a:pt x="462" y="30"/>
                  </a:lnTo>
                  <a:lnTo>
                    <a:pt x="436" y="35"/>
                  </a:lnTo>
                  <a:lnTo>
                    <a:pt x="408" y="41"/>
                  </a:lnTo>
                  <a:lnTo>
                    <a:pt x="382" y="46"/>
                  </a:lnTo>
                  <a:lnTo>
                    <a:pt x="356" y="52"/>
                  </a:lnTo>
                  <a:lnTo>
                    <a:pt x="331" y="59"/>
                  </a:lnTo>
                  <a:lnTo>
                    <a:pt x="308" y="66"/>
                  </a:lnTo>
                  <a:lnTo>
                    <a:pt x="284" y="72"/>
                  </a:lnTo>
                  <a:lnTo>
                    <a:pt x="262" y="79"/>
                  </a:lnTo>
                  <a:lnTo>
                    <a:pt x="242" y="87"/>
                  </a:lnTo>
                  <a:lnTo>
                    <a:pt x="220" y="96"/>
                  </a:lnTo>
                  <a:lnTo>
                    <a:pt x="200" y="105"/>
                  </a:lnTo>
                  <a:lnTo>
                    <a:pt x="180" y="115"/>
                  </a:lnTo>
                  <a:lnTo>
                    <a:pt x="163" y="124"/>
                  </a:lnTo>
                  <a:lnTo>
                    <a:pt x="145" y="134"/>
                  </a:lnTo>
                  <a:lnTo>
                    <a:pt x="128" y="144"/>
                  </a:lnTo>
                  <a:lnTo>
                    <a:pt x="113" y="154"/>
                  </a:lnTo>
                  <a:lnTo>
                    <a:pt x="100" y="164"/>
                  </a:lnTo>
                  <a:lnTo>
                    <a:pt x="86" y="175"/>
                  </a:lnTo>
                  <a:lnTo>
                    <a:pt x="75" y="186"/>
                  </a:lnTo>
                  <a:lnTo>
                    <a:pt x="63" y="198"/>
                  </a:lnTo>
                  <a:lnTo>
                    <a:pt x="53" y="209"/>
                  </a:lnTo>
                  <a:lnTo>
                    <a:pt x="43" y="222"/>
                  </a:lnTo>
                  <a:lnTo>
                    <a:pt x="35" y="232"/>
                  </a:lnTo>
                  <a:lnTo>
                    <a:pt x="28" y="245"/>
                  </a:lnTo>
                  <a:lnTo>
                    <a:pt x="22" y="257"/>
                  </a:lnTo>
                  <a:lnTo>
                    <a:pt x="11" y="286"/>
                  </a:lnTo>
                  <a:lnTo>
                    <a:pt x="2" y="315"/>
                  </a:lnTo>
                  <a:lnTo>
                    <a:pt x="0" y="343"/>
                  </a:lnTo>
                  <a:lnTo>
                    <a:pt x="0" y="373"/>
                  </a:lnTo>
                  <a:lnTo>
                    <a:pt x="4" y="404"/>
                  </a:lnTo>
                  <a:lnTo>
                    <a:pt x="9" y="434"/>
                  </a:lnTo>
                  <a:lnTo>
                    <a:pt x="19" y="465"/>
                  </a:lnTo>
                  <a:lnTo>
                    <a:pt x="31" y="495"/>
                  </a:lnTo>
                  <a:lnTo>
                    <a:pt x="54" y="542"/>
                  </a:lnTo>
                  <a:lnTo>
                    <a:pt x="80" y="588"/>
                  </a:lnTo>
                  <a:lnTo>
                    <a:pt x="112" y="635"/>
                  </a:lnTo>
                  <a:lnTo>
                    <a:pt x="146" y="680"/>
                  </a:lnTo>
                  <a:lnTo>
                    <a:pt x="183" y="724"/>
                  </a:lnTo>
                  <a:lnTo>
                    <a:pt x="221" y="766"/>
                  </a:lnTo>
                  <a:lnTo>
                    <a:pt x="260" y="807"/>
                  </a:lnTo>
                  <a:lnTo>
                    <a:pt x="299" y="846"/>
                  </a:lnTo>
                  <a:lnTo>
                    <a:pt x="338" y="881"/>
                  </a:lnTo>
                  <a:lnTo>
                    <a:pt x="375" y="914"/>
                  </a:lnTo>
                  <a:lnTo>
                    <a:pt x="409" y="944"/>
                  </a:lnTo>
                  <a:lnTo>
                    <a:pt x="440" y="970"/>
                  </a:lnTo>
                  <a:lnTo>
                    <a:pt x="468" y="992"/>
                  </a:lnTo>
                  <a:lnTo>
                    <a:pt x="491" y="1011"/>
                  </a:lnTo>
                  <a:lnTo>
                    <a:pt x="509" y="1025"/>
                  </a:lnTo>
                  <a:lnTo>
                    <a:pt x="520" y="1033"/>
                  </a:lnTo>
                  <a:lnTo>
                    <a:pt x="536" y="1045"/>
                  </a:lnTo>
                  <a:lnTo>
                    <a:pt x="557" y="1062"/>
                  </a:lnTo>
                  <a:lnTo>
                    <a:pt x="579" y="1084"/>
                  </a:lnTo>
                  <a:lnTo>
                    <a:pt x="601" y="1110"/>
                  </a:lnTo>
                  <a:lnTo>
                    <a:pt x="620" y="1143"/>
                  </a:lnTo>
                  <a:lnTo>
                    <a:pt x="635" y="1181"/>
                  </a:lnTo>
                  <a:lnTo>
                    <a:pt x="643" y="1227"/>
                  </a:lnTo>
                  <a:lnTo>
                    <a:pt x="644" y="1281"/>
                  </a:lnTo>
                  <a:lnTo>
                    <a:pt x="636" y="1342"/>
                  </a:lnTo>
                  <a:lnTo>
                    <a:pt x="617" y="1414"/>
                  </a:lnTo>
                  <a:lnTo>
                    <a:pt x="584" y="1493"/>
                  </a:lnTo>
                  <a:lnTo>
                    <a:pt x="536" y="1583"/>
                  </a:lnTo>
                  <a:lnTo>
                    <a:pt x="472" y="1685"/>
                  </a:lnTo>
                  <a:lnTo>
                    <a:pt x="388" y="1795"/>
                  </a:lnTo>
                  <a:lnTo>
                    <a:pt x="284" y="1920"/>
                  </a:lnTo>
                  <a:lnTo>
                    <a:pt x="157" y="2055"/>
                  </a:lnTo>
                  <a:lnTo>
                    <a:pt x="153" y="2062"/>
                  </a:lnTo>
                  <a:lnTo>
                    <a:pt x="141" y="2081"/>
                  </a:lnTo>
                  <a:lnTo>
                    <a:pt x="124" y="2111"/>
                  </a:lnTo>
                  <a:lnTo>
                    <a:pt x="106" y="2151"/>
                  </a:lnTo>
                  <a:lnTo>
                    <a:pt x="90" y="2196"/>
                  </a:lnTo>
                  <a:lnTo>
                    <a:pt x="78" y="2246"/>
                  </a:lnTo>
                  <a:lnTo>
                    <a:pt x="71" y="2298"/>
                  </a:lnTo>
                  <a:lnTo>
                    <a:pt x="75" y="2350"/>
                  </a:lnTo>
                  <a:lnTo>
                    <a:pt x="80" y="2373"/>
                  </a:lnTo>
                  <a:lnTo>
                    <a:pt x="89" y="2396"/>
                  </a:lnTo>
                  <a:lnTo>
                    <a:pt x="100" y="2418"/>
                  </a:lnTo>
                  <a:lnTo>
                    <a:pt x="113" y="2439"/>
                  </a:lnTo>
                  <a:lnTo>
                    <a:pt x="131" y="2459"/>
                  </a:lnTo>
                  <a:lnTo>
                    <a:pt x="153" y="2477"/>
                  </a:lnTo>
                  <a:lnTo>
                    <a:pt x="179" y="2495"/>
                  </a:lnTo>
                  <a:lnTo>
                    <a:pt x="209" y="2510"/>
                  </a:lnTo>
                  <a:lnTo>
                    <a:pt x="220" y="2514"/>
                  </a:lnTo>
                  <a:lnTo>
                    <a:pt x="231" y="2519"/>
                  </a:lnTo>
                  <a:lnTo>
                    <a:pt x="243" y="2523"/>
                  </a:lnTo>
                  <a:lnTo>
                    <a:pt x="256" y="2526"/>
                  </a:lnTo>
                  <a:lnTo>
                    <a:pt x="268" y="2530"/>
                  </a:lnTo>
                  <a:lnTo>
                    <a:pt x="282" y="2534"/>
                  </a:lnTo>
                  <a:lnTo>
                    <a:pt x="295" y="2537"/>
                  </a:lnTo>
                  <a:lnTo>
                    <a:pt x="310" y="2540"/>
                  </a:lnTo>
                  <a:lnTo>
                    <a:pt x="325" y="2544"/>
                  </a:lnTo>
                  <a:lnTo>
                    <a:pt x="341" y="2545"/>
                  </a:lnTo>
                  <a:lnTo>
                    <a:pt x="357" y="2548"/>
                  </a:lnTo>
                  <a:lnTo>
                    <a:pt x="375" y="2551"/>
                  </a:lnTo>
                  <a:lnTo>
                    <a:pt x="391" y="2552"/>
                  </a:lnTo>
                  <a:lnTo>
                    <a:pt x="409" y="2554"/>
                  </a:lnTo>
                  <a:lnTo>
                    <a:pt x="428" y="2554"/>
                  </a:lnTo>
                  <a:lnTo>
                    <a:pt x="447" y="2555"/>
                  </a:lnTo>
                  <a:lnTo>
                    <a:pt x="464" y="2555"/>
                  </a:lnTo>
                  <a:lnTo>
                    <a:pt x="481" y="2556"/>
                  </a:lnTo>
                  <a:lnTo>
                    <a:pt x="499" y="2556"/>
                  </a:lnTo>
                  <a:lnTo>
                    <a:pt x="518" y="2556"/>
                  </a:lnTo>
                  <a:lnTo>
                    <a:pt x="536" y="2555"/>
                  </a:lnTo>
                  <a:lnTo>
                    <a:pt x="557" y="2555"/>
                  </a:lnTo>
                  <a:lnTo>
                    <a:pt x="576" y="2554"/>
                  </a:lnTo>
                  <a:lnTo>
                    <a:pt x="596" y="2552"/>
                  </a:lnTo>
                  <a:lnTo>
                    <a:pt x="617" y="2551"/>
                  </a:lnTo>
                  <a:lnTo>
                    <a:pt x="639" y="2549"/>
                  </a:lnTo>
                  <a:lnTo>
                    <a:pt x="661" y="2548"/>
                  </a:lnTo>
                  <a:lnTo>
                    <a:pt x="683" y="2545"/>
                  </a:lnTo>
                  <a:lnTo>
                    <a:pt x="706" y="2543"/>
                  </a:lnTo>
                  <a:lnTo>
                    <a:pt x="729" y="2540"/>
                  </a:lnTo>
                  <a:lnTo>
                    <a:pt x="754" y="2537"/>
                  </a:lnTo>
                  <a:lnTo>
                    <a:pt x="778" y="2533"/>
                  </a:lnTo>
                  <a:lnTo>
                    <a:pt x="783" y="2533"/>
                  </a:lnTo>
                  <a:lnTo>
                    <a:pt x="794" y="2530"/>
                  </a:lnTo>
                  <a:lnTo>
                    <a:pt x="811" y="2528"/>
                  </a:lnTo>
                  <a:lnTo>
                    <a:pt x="835" y="2522"/>
                  </a:lnTo>
                  <a:lnTo>
                    <a:pt x="865" y="2517"/>
                  </a:lnTo>
                  <a:lnTo>
                    <a:pt x="900" y="2508"/>
                  </a:lnTo>
                  <a:lnTo>
                    <a:pt x="941" y="2500"/>
                  </a:lnTo>
                  <a:lnTo>
                    <a:pt x="988" y="2489"/>
                  </a:lnTo>
                  <a:lnTo>
                    <a:pt x="1039" y="2477"/>
                  </a:lnTo>
                  <a:lnTo>
                    <a:pt x="1092" y="2463"/>
                  </a:lnTo>
                  <a:lnTo>
                    <a:pt x="1151" y="2448"/>
                  </a:lnTo>
                  <a:lnTo>
                    <a:pt x="1212" y="2430"/>
                  </a:lnTo>
                  <a:lnTo>
                    <a:pt x="1277" y="2413"/>
                  </a:lnTo>
                  <a:lnTo>
                    <a:pt x="1344" y="2392"/>
                  </a:lnTo>
                  <a:lnTo>
                    <a:pt x="1412" y="2370"/>
                  </a:lnTo>
                  <a:lnTo>
                    <a:pt x="1483" y="2346"/>
                  </a:lnTo>
                  <a:lnTo>
                    <a:pt x="1504" y="2339"/>
                  </a:lnTo>
                  <a:lnTo>
                    <a:pt x="1524" y="2332"/>
                  </a:lnTo>
                  <a:lnTo>
                    <a:pt x="1545" y="2324"/>
                  </a:lnTo>
                  <a:lnTo>
                    <a:pt x="1567" y="2317"/>
                  </a:lnTo>
                  <a:lnTo>
                    <a:pt x="1587" y="2309"/>
                  </a:lnTo>
                  <a:lnTo>
                    <a:pt x="1608" y="2300"/>
                  </a:lnTo>
                  <a:lnTo>
                    <a:pt x="1630" y="2292"/>
                  </a:lnTo>
                  <a:lnTo>
                    <a:pt x="1650" y="2284"/>
                  </a:lnTo>
                  <a:lnTo>
                    <a:pt x="1672" y="2276"/>
                  </a:lnTo>
                  <a:lnTo>
                    <a:pt x="1693" y="2268"/>
                  </a:lnTo>
                  <a:lnTo>
                    <a:pt x="1715" y="2258"/>
                  </a:lnTo>
                  <a:lnTo>
                    <a:pt x="1735" y="2250"/>
                  </a:lnTo>
                  <a:lnTo>
                    <a:pt x="1757" y="2240"/>
                  </a:lnTo>
                  <a:lnTo>
                    <a:pt x="1778" y="2232"/>
                  </a:lnTo>
                  <a:lnTo>
                    <a:pt x="1800" y="2222"/>
                  </a:lnTo>
                  <a:lnTo>
                    <a:pt x="1820" y="2213"/>
                  </a:lnTo>
                  <a:lnTo>
                    <a:pt x="1853" y="2198"/>
                  </a:lnTo>
                  <a:lnTo>
                    <a:pt x="1887" y="2181"/>
                  </a:lnTo>
                  <a:lnTo>
                    <a:pt x="1920" y="2166"/>
                  </a:lnTo>
                  <a:lnTo>
                    <a:pt x="1953" y="2148"/>
                  </a:lnTo>
                  <a:lnTo>
                    <a:pt x="1986" y="2132"/>
                  </a:lnTo>
                  <a:lnTo>
                    <a:pt x="2017" y="2114"/>
                  </a:lnTo>
                  <a:lnTo>
                    <a:pt x="2050" y="2098"/>
                  </a:lnTo>
                  <a:lnTo>
                    <a:pt x="2082" y="2079"/>
                  </a:lnTo>
                  <a:lnTo>
                    <a:pt x="2113" y="2061"/>
                  </a:lnTo>
                  <a:lnTo>
                    <a:pt x="2144" y="2042"/>
                  </a:lnTo>
                  <a:lnTo>
                    <a:pt x="2175" y="2023"/>
                  </a:lnTo>
                  <a:lnTo>
                    <a:pt x="2205" y="2002"/>
                  </a:lnTo>
                  <a:lnTo>
                    <a:pt x="2235" y="1981"/>
                  </a:lnTo>
                  <a:lnTo>
                    <a:pt x="2264" y="1961"/>
                  </a:lnTo>
                  <a:lnTo>
                    <a:pt x="2292" y="1940"/>
                  </a:lnTo>
                  <a:lnTo>
                    <a:pt x="2320" y="1919"/>
                  </a:lnTo>
                  <a:lnTo>
                    <a:pt x="2343" y="1901"/>
                  </a:lnTo>
                  <a:lnTo>
                    <a:pt x="2365" y="1883"/>
                  </a:lnTo>
                  <a:lnTo>
                    <a:pt x="2385" y="1864"/>
                  </a:lnTo>
                  <a:lnTo>
                    <a:pt x="2407" y="1846"/>
                  </a:lnTo>
                  <a:lnTo>
                    <a:pt x="2428" y="1827"/>
                  </a:lnTo>
                  <a:lnTo>
                    <a:pt x="2447" y="1806"/>
                  </a:lnTo>
                  <a:lnTo>
                    <a:pt x="2468" y="1787"/>
                  </a:lnTo>
                  <a:lnTo>
                    <a:pt x="2485" y="1767"/>
                  </a:lnTo>
                  <a:lnTo>
                    <a:pt x="2504" y="1747"/>
                  </a:lnTo>
                  <a:lnTo>
                    <a:pt x="2521" y="1727"/>
                  </a:lnTo>
                  <a:lnTo>
                    <a:pt x="2539" y="1705"/>
                  </a:lnTo>
                  <a:lnTo>
                    <a:pt x="2555" y="1685"/>
                  </a:lnTo>
                  <a:lnTo>
                    <a:pt x="2570" y="1663"/>
                  </a:lnTo>
                  <a:lnTo>
                    <a:pt x="2585" y="1641"/>
                  </a:lnTo>
                  <a:lnTo>
                    <a:pt x="2599" y="1619"/>
                  </a:lnTo>
                  <a:lnTo>
                    <a:pt x="2613" y="1596"/>
                  </a:lnTo>
                  <a:lnTo>
                    <a:pt x="2633" y="1559"/>
                  </a:lnTo>
                  <a:lnTo>
                    <a:pt x="2651" y="1522"/>
                  </a:lnTo>
                  <a:lnTo>
                    <a:pt x="2667" y="1483"/>
                  </a:lnTo>
                  <a:lnTo>
                    <a:pt x="2682" y="1444"/>
                  </a:lnTo>
                  <a:lnTo>
                    <a:pt x="2693" y="1404"/>
                  </a:lnTo>
                  <a:lnTo>
                    <a:pt x="2703" y="1363"/>
                  </a:lnTo>
                  <a:lnTo>
                    <a:pt x="2710" y="1320"/>
                  </a:lnTo>
                  <a:lnTo>
                    <a:pt x="2715" y="1278"/>
                  </a:lnTo>
                  <a:lnTo>
                    <a:pt x="2717" y="1255"/>
                  </a:lnTo>
                  <a:lnTo>
                    <a:pt x="2717" y="1233"/>
                  </a:lnTo>
                  <a:lnTo>
                    <a:pt x="2717" y="1210"/>
                  </a:lnTo>
                  <a:lnTo>
                    <a:pt x="2717" y="1188"/>
                  </a:lnTo>
                  <a:close/>
                </a:path>
              </a:pathLst>
            </a:custGeom>
            <a:solidFill>
              <a:schemeClr val="accent4">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7" name="Freeform 9"/>
            <p:cNvSpPr>
              <a:spLocks/>
            </p:cNvSpPr>
            <p:nvPr/>
          </p:nvSpPr>
          <p:spPr bwMode="auto">
            <a:xfrm>
              <a:off x="1476" y="2179"/>
              <a:ext cx="108" cy="114"/>
            </a:xfrm>
            <a:custGeom>
              <a:avLst/>
              <a:gdLst/>
              <a:ahLst/>
              <a:cxnLst>
                <a:cxn ang="0">
                  <a:pos x="54" y="172"/>
                </a:cxn>
                <a:cxn ang="0">
                  <a:pos x="66" y="145"/>
                </a:cxn>
                <a:cxn ang="0">
                  <a:pos x="71" y="142"/>
                </a:cxn>
                <a:cxn ang="0">
                  <a:pos x="87" y="133"/>
                </a:cxn>
                <a:cxn ang="0">
                  <a:pos x="107" y="120"/>
                </a:cxn>
                <a:cxn ang="0">
                  <a:pos x="133" y="104"/>
                </a:cxn>
                <a:cxn ang="0">
                  <a:pos x="158" y="86"/>
                </a:cxn>
                <a:cxn ang="0">
                  <a:pos x="182" y="67"/>
                </a:cxn>
                <a:cxn ang="0">
                  <a:pos x="203" y="49"/>
                </a:cxn>
                <a:cxn ang="0">
                  <a:pos x="215" y="33"/>
                </a:cxn>
                <a:cxn ang="0">
                  <a:pos x="212" y="30"/>
                </a:cxn>
                <a:cxn ang="0">
                  <a:pos x="204" y="23"/>
                </a:cxn>
                <a:cxn ang="0">
                  <a:pos x="193" y="12"/>
                </a:cxn>
                <a:cxn ang="0">
                  <a:pos x="178" y="0"/>
                </a:cxn>
                <a:cxn ang="0">
                  <a:pos x="166" y="19"/>
                </a:cxn>
                <a:cxn ang="0">
                  <a:pos x="152" y="37"/>
                </a:cxn>
                <a:cxn ang="0">
                  <a:pos x="139" y="55"/>
                </a:cxn>
                <a:cxn ang="0">
                  <a:pos x="125" y="71"/>
                </a:cxn>
                <a:cxn ang="0">
                  <a:pos x="108" y="87"/>
                </a:cxn>
                <a:cxn ang="0">
                  <a:pos x="92" y="102"/>
                </a:cxn>
                <a:cxn ang="0">
                  <a:pos x="76" y="117"/>
                </a:cxn>
                <a:cxn ang="0">
                  <a:pos x="58" y="131"/>
                </a:cxn>
                <a:cxn ang="0">
                  <a:pos x="73" y="128"/>
                </a:cxn>
                <a:cxn ang="0">
                  <a:pos x="70" y="130"/>
                </a:cxn>
                <a:cxn ang="0">
                  <a:pos x="65" y="137"/>
                </a:cxn>
                <a:cxn ang="0">
                  <a:pos x="55" y="145"/>
                </a:cxn>
                <a:cxn ang="0">
                  <a:pos x="45" y="157"/>
                </a:cxn>
                <a:cxn ang="0">
                  <a:pos x="33" y="172"/>
                </a:cxn>
                <a:cxn ang="0">
                  <a:pos x="21" y="189"/>
                </a:cxn>
                <a:cxn ang="0">
                  <a:pos x="10" y="206"/>
                </a:cxn>
                <a:cxn ang="0">
                  <a:pos x="0" y="227"/>
                </a:cxn>
                <a:cxn ang="0">
                  <a:pos x="7" y="221"/>
                </a:cxn>
                <a:cxn ang="0">
                  <a:pos x="14" y="216"/>
                </a:cxn>
                <a:cxn ang="0">
                  <a:pos x="21" y="212"/>
                </a:cxn>
                <a:cxn ang="0">
                  <a:pos x="28" y="206"/>
                </a:cxn>
                <a:cxn ang="0">
                  <a:pos x="33" y="201"/>
                </a:cxn>
                <a:cxn ang="0">
                  <a:pos x="40" y="195"/>
                </a:cxn>
                <a:cxn ang="0">
                  <a:pos x="47" y="191"/>
                </a:cxn>
                <a:cxn ang="0">
                  <a:pos x="54" y="186"/>
                </a:cxn>
                <a:cxn ang="0">
                  <a:pos x="54" y="180"/>
                </a:cxn>
                <a:cxn ang="0">
                  <a:pos x="54" y="176"/>
                </a:cxn>
                <a:cxn ang="0">
                  <a:pos x="54" y="174"/>
                </a:cxn>
                <a:cxn ang="0">
                  <a:pos x="54" y="172"/>
                </a:cxn>
              </a:cxnLst>
              <a:rect l="0" t="0" r="r" b="b"/>
              <a:pathLst>
                <a:path w="215" h="227">
                  <a:moveTo>
                    <a:pt x="54" y="172"/>
                  </a:moveTo>
                  <a:lnTo>
                    <a:pt x="66" y="145"/>
                  </a:lnTo>
                  <a:lnTo>
                    <a:pt x="71" y="142"/>
                  </a:lnTo>
                  <a:lnTo>
                    <a:pt x="87" y="133"/>
                  </a:lnTo>
                  <a:lnTo>
                    <a:pt x="107" y="120"/>
                  </a:lnTo>
                  <a:lnTo>
                    <a:pt x="133" y="104"/>
                  </a:lnTo>
                  <a:lnTo>
                    <a:pt x="158" y="86"/>
                  </a:lnTo>
                  <a:lnTo>
                    <a:pt x="182" y="67"/>
                  </a:lnTo>
                  <a:lnTo>
                    <a:pt x="203" y="49"/>
                  </a:lnTo>
                  <a:lnTo>
                    <a:pt x="215" y="33"/>
                  </a:lnTo>
                  <a:lnTo>
                    <a:pt x="212" y="30"/>
                  </a:lnTo>
                  <a:lnTo>
                    <a:pt x="204" y="23"/>
                  </a:lnTo>
                  <a:lnTo>
                    <a:pt x="193" y="12"/>
                  </a:lnTo>
                  <a:lnTo>
                    <a:pt x="178" y="0"/>
                  </a:lnTo>
                  <a:lnTo>
                    <a:pt x="166" y="19"/>
                  </a:lnTo>
                  <a:lnTo>
                    <a:pt x="152" y="37"/>
                  </a:lnTo>
                  <a:lnTo>
                    <a:pt x="139" y="55"/>
                  </a:lnTo>
                  <a:lnTo>
                    <a:pt x="125" y="71"/>
                  </a:lnTo>
                  <a:lnTo>
                    <a:pt x="108" y="87"/>
                  </a:lnTo>
                  <a:lnTo>
                    <a:pt x="92" y="102"/>
                  </a:lnTo>
                  <a:lnTo>
                    <a:pt x="76" y="117"/>
                  </a:lnTo>
                  <a:lnTo>
                    <a:pt x="58" y="131"/>
                  </a:lnTo>
                  <a:lnTo>
                    <a:pt x="73" y="128"/>
                  </a:lnTo>
                  <a:lnTo>
                    <a:pt x="70" y="130"/>
                  </a:lnTo>
                  <a:lnTo>
                    <a:pt x="65" y="137"/>
                  </a:lnTo>
                  <a:lnTo>
                    <a:pt x="55" y="145"/>
                  </a:lnTo>
                  <a:lnTo>
                    <a:pt x="45" y="157"/>
                  </a:lnTo>
                  <a:lnTo>
                    <a:pt x="33" y="172"/>
                  </a:lnTo>
                  <a:lnTo>
                    <a:pt x="21" y="189"/>
                  </a:lnTo>
                  <a:lnTo>
                    <a:pt x="10" y="206"/>
                  </a:lnTo>
                  <a:lnTo>
                    <a:pt x="0" y="227"/>
                  </a:lnTo>
                  <a:lnTo>
                    <a:pt x="7" y="221"/>
                  </a:lnTo>
                  <a:lnTo>
                    <a:pt x="14" y="216"/>
                  </a:lnTo>
                  <a:lnTo>
                    <a:pt x="21" y="212"/>
                  </a:lnTo>
                  <a:lnTo>
                    <a:pt x="28" y="206"/>
                  </a:lnTo>
                  <a:lnTo>
                    <a:pt x="33" y="201"/>
                  </a:lnTo>
                  <a:lnTo>
                    <a:pt x="40" y="195"/>
                  </a:lnTo>
                  <a:lnTo>
                    <a:pt x="47" y="191"/>
                  </a:lnTo>
                  <a:lnTo>
                    <a:pt x="54" y="186"/>
                  </a:lnTo>
                  <a:lnTo>
                    <a:pt x="54" y="180"/>
                  </a:lnTo>
                  <a:lnTo>
                    <a:pt x="54" y="176"/>
                  </a:lnTo>
                  <a:lnTo>
                    <a:pt x="54" y="174"/>
                  </a:lnTo>
                  <a:lnTo>
                    <a:pt x="54" y="172"/>
                  </a:lnTo>
                  <a:close/>
                </a:path>
              </a:pathLst>
            </a:custGeom>
            <a:solidFill>
              <a:srgbClr val="99BF19"/>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8" name="Freeform 10"/>
            <p:cNvSpPr>
              <a:spLocks/>
            </p:cNvSpPr>
            <p:nvPr/>
          </p:nvSpPr>
          <p:spPr bwMode="auto">
            <a:xfrm>
              <a:off x="532" y="1771"/>
              <a:ext cx="133" cy="354"/>
            </a:xfrm>
            <a:custGeom>
              <a:avLst/>
              <a:gdLst/>
              <a:ahLst/>
              <a:cxnLst>
                <a:cxn ang="0">
                  <a:pos x="143" y="116"/>
                </a:cxn>
                <a:cxn ang="0">
                  <a:pos x="135" y="111"/>
                </a:cxn>
                <a:cxn ang="0">
                  <a:pos x="124" y="101"/>
                </a:cxn>
                <a:cxn ang="0">
                  <a:pos x="109" y="90"/>
                </a:cxn>
                <a:cxn ang="0">
                  <a:pos x="92" y="76"/>
                </a:cxn>
                <a:cxn ang="0">
                  <a:pos x="72" y="60"/>
                </a:cxn>
                <a:cxn ang="0">
                  <a:pos x="50" y="42"/>
                </a:cxn>
                <a:cxn ang="0">
                  <a:pos x="26" y="22"/>
                </a:cxn>
                <a:cxn ang="0">
                  <a:pos x="0" y="0"/>
                </a:cxn>
                <a:cxn ang="0">
                  <a:pos x="20" y="105"/>
                </a:cxn>
                <a:cxn ang="0">
                  <a:pos x="40" y="211"/>
                </a:cxn>
                <a:cxn ang="0">
                  <a:pos x="59" y="315"/>
                </a:cxn>
                <a:cxn ang="0">
                  <a:pos x="78" y="414"/>
                </a:cxn>
                <a:cxn ang="0">
                  <a:pos x="96" y="506"/>
                </a:cxn>
                <a:cxn ang="0">
                  <a:pos x="111" y="588"/>
                </a:cxn>
                <a:cxn ang="0">
                  <a:pos x="125" y="655"/>
                </a:cxn>
                <a:cxn ang="0">
                  <a:pos x="135" y="707"/>
                </a:cxn>
                <a:cxn ang="0">
                  <a:pos x="178" y="633"/>
                </a:cxn>
                <a:cxn ang="0">
                  <a:pos x="213" y="565"/>
                </a:cxn>
                <a:cxn ang="0">
                  <a:pos x="237" y="503"/>
                </a:cxn>
                <a:cxn ang="0">
                  <a:pos x="255" y="447"/>
                </a:cxn>
                <a:cxn ang="0">
                  <a:pos x="265" y="397"/>
                </a:cxn>
                <a:cxn ang="0">
                  <a:pos x="267" y="351"/>
                </a:cxn>
                <a:cxn ang="0">
                  <a:pos x="266" y="310"/>
                </a:cxn>
                <a:cxn ang="0">
                  <a:pos x="259" y="273"/>
                </a:cxn>
                <a:cxn ang="0">
                  <a:pos x="250" y="242"/>
                </a:cxn>
                <a:cxn ang="0">
                  <a:pos x="236" y="215"/>
                </a:cxn>
                <a:cxn ang="0">
                  <a:pos x="221" y="190"/>
                </a:cxn>
                <a:cxn ang="0">
                  <a:pos x="203" y="169"/>
                </a:cxn>
                <a:cxn ang="0">
                  <a:pos x="187" y="152"/>
                </a:cxn>
                <a:cxn ang="0">
                  <a:pos x="170" y="138"/>
                </a:cxn>
                <a:cxn ang="0">
                  <a:pos x="155" y="126"/>
                </a:cxn>
                <a:cxn ang="0">
                  <a:pos x="143" y="116"/>
                </a:cxn>
              </a:cxnLst>
              <a:rect l="0" t="0" r="r" b="b"/>
              <a:pathLst>
                <a:path w="267" h="707">
                  <a:moveTo>
                    <a:pt x="143" y="116"/>
                  </a:moveTo>
                  <a:lnTo>
                    <a:pt x="135" y="111"/>
                  </a:lnTo>
                  <a:lnTo>
                    <a:pt x="124" y="101"/>
                  </a:lnTo>
                  <a:lnTo>
                    <a:pt x="109" y="90"/>
                  </a:lnTo>
                  <a:lnTo>
                    <a:pt x="92" y="76"/>
                  </a:lnTo>
                  <a:lnTo>
                    <a:pt x="72" y="60"/>
                  </a:lnTo>
                  <a:lnTo>
                    <a:pt x="50" y="42"/>
                  </a:lnTo>
                  <a:lnTo>
                    <a:pt x="26" y="22"/>
                  </a:lnTo>
                  <a:lnTo>
                    <a:pt x="0" y="0"/>
                  </a:lnTo>
                  <a:lnTo>
                    <a:pt x="20" y="105"/>
                  </a:lnTo>
                  <a:lnTo>
                    <a:pt x="40" y="211"/>
                  </a:lnTo>
                  <a:lnTo>
                    <a:pt x="59" y="315"/>
                  </a:lnTo>
                  <a:lnTo>
                    <a:pt x="78" y="414"/>
                  </a:lnTo>
                  <a:lnTo>
                    <a:pt x="96" y="506"/>
                  </a:lnTo>
                  <a:lnTo>
                    <a:pt x="111" y="588"/>
                  </a:lnTo>
                  <a:lnTo>
                    <a:pt x="125" y="655"/>
                  </a:lnTo>
                  <a:lnTo>
                    <a:pt x="135" y="707"/>
                  </a:lnTo>
                  <a:lnTo>
                    <a:pt x="178" y="633"/>
                  </a:lnTo>
                  <a:lnTo>
                    <a:pt x="213" y="565"/>
                  </a:lnTo>
                  <a:lnTo>
                    <a:pt x="237" y="503"/>
                  </a:lnTo>
                  <a:lnTo>
                    <a:pt x="255" y="447"/>
                  </a:lnTo>
                  <a:lnTo>
                    <a:pt x="265" y="397"/>
                  </a:lnTo>
                  <a:lnTo>
                    <a:pt x="267" y="351"/>
                  </a:lnTo>
                  <a:lnTo>
                    <a:pt x="266" y="310"/>
                  </a:lnTo>
                  <a:lnTo>
                    <a:pt x="259" y="273"/>
                  </a:lnTo>
                  <a:lnTo>
                    <a:pt x="250" y="242"/>
                  </a:lnTo>
                  <a:lnTo>
                    <a:pt x="236" y="215"/>
                  </a:lnTo>
                  <a:lnTo>
                    <a:pt x="221" y="190"/>
                  </a:lnTo>
                  <a:lnTo>
                    <a:pt x="203" y="169"/>
                  </a:lnTo>
                  <a:lnTo>
                    <a:pt x="187" y="152"/>
                  </a:lnTo>
                  <a:lnTo>
                    <a:pt x="170" y="138"/>
                  </a:lnTo>
                  <a:lnTo>
                    <a:pt x="155" y="126"/>
                  </a:lnTo>
                  <a:lnTo>
                    <a:pt x="143" y="116"/>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9" name="Freeform 11"/>
            <p:cNvSpPr>
              <a:spLocks/>
            </p:cNvSpPr>
            <p:nvPr/>
          </p:nvSpPr>
          <p:spPr bwMode="auto">
            <a:xfrm>
              <a:off x="467" y="1331"/>
              <a:ext cx="645" cy="1160"/>
            </a:xfrm>
            <a:custGeom>
              <a:avLst/>
              <a:gdLst/>
              <a:ahLst/>
              <a:cxnLst>
                <a:cxn ang="0">
                  <a:pos x="148" y="1813"/>
                </a:cxn>
                <a:cxn ang="0">
                  <a:pos x="82" y="1929"/>
                </a:cxn>
                <a:cxn ang="0">
                  <a:pos x="20" y="1957"/>
                </a:cxn>
                <a:cxn ang="0">
                  <a:pos x="22" y="1992"/>
                </a:cxn>
                <a:cxn ang="0">
                  <a:pos x="60" y="1961"/>
                </a:cxn>
                <a:cxn ang="0">
                  <a:pos x="45" y="1980"/>
                </a:cxn>
                <a:cxn ang="0">
                  <a:pos x="1" y="2050"/>
                </a:cxn>
                <a:cxn ang="0">
                  <a:pos x="37" y="2022"/>
                </a:cxn>
                <a:cxn ang="0">
                  <a:pos x="41" y="2025"/>
                </a:cxn>
                <a:cxn ang="0">
                  <a:pos x="55" y="2080"/>
                </a:cxn>
                <a:cxn ang="0">
                  <a:pos x="72" y="2024"/>
                </a:cxn>
                <a:cxn ang="0">
                  <a:pos x="98" y="2012"/>
                </a:cxn>
                <a:cxn ang="0">
                  <a:pos x="120" y="2036"/>
                </a:cxn>
                <a:cxn ang="0">
                  <a:pos x="153" y="1954"/>
                </a:cxn>
                <a:cxn ang="0">
                  <a:pos x="231" y="1832"/>
                </a:cxn>
                <a:cxn ang="0">
                  <a:pos x="356" y="1804"/>
                </a:cxn>
                <a:cxn ang="0">
                  <a:pos x="432" y="1984"/>
                </a:cxn>
                <a:cxn ang="0">
                  <a:pos x="293" y="2209"/>
                </a:cxn>
                <a:cxn ang="0">
                  <a:pos x="490" y="2310"/>
                </a:cxn>
                <a:cxn ang="0">
                  <a:pos x="506" y="2192"/>
                </a:cxn>
                <a:cxn ang="0">
                  <a:pos x="371" y="2194"/>
                </a:cxn>
                <a:cxn ang="0">
                  <a:pos x="528" y="2109"/>
                </a:cxn>
                <a:cxn ang="0">
                  <a:pos x="650" y="1914"/>
                </a:cxn>
                <a:cxn ang="0">
                  <a:pos x="766" y="1890"/>
                </a:cxn>
                <a:cxn ang="0">
                  <a:pos x="936" y="1908"/>
                </a:cxn>
                <a:cxn ang="0">
                  <a:pos x="892" y="2120"/>
                </a:cxn>
                <a:cxn ang="0">
                  <a:pos x="1081" y="2113"/>
                </a:cxn>
                <a:cxn ang="0">
                  <a:pos x="1041" y="2017"/>
                </a:cxn>
                <a:cxn ang="0">
                  <a:pos x="963" y="2053"/>
                </a:cxn>
                <a:cxn ang="0">
                  <a:pos x="977" y="1676"/>
                </a:cxn>
                <a:cxn ang="0">
                  <a:pos x="1108" y="1689"/>
                </a:cxn>
                <a:cxn ang="0">
                  <a:pos x="1152" y="1797"/>
                </a:cxn>
                <a:cxn ang="0">
                  <a:pos x="1188" y="1854"/>
                </a:cxn>
                <a:cxn ang="0">
                  <a:pos x="1192" y="1814"/>
                </a:cxn>
                <a:cxn ang="0">
                  <a:pos x="1226" y="1864"/>
                </a:cxn>
                <a:cxn ang="0">
                  <a:pos x="1252" y="1888"/>
                </a:cxn>
                <a:cxn ang="0">
                  <a:pos x="1240" y="1825"/>
                </a:cxn>
                <a:cxn ang="0">
                  <a:pos x="1267" y="1869"/>
                </a:cxn>
                <a:cxn ang="0">
                  <a:pos x="1281" y="1836"/>
                </a:cxn>
                <a:cxn ang="0">
                  <a:pos x="1236" y="1791"/>
                </a:cxn>
                <a:cxn ang="0">
                  <a:pos x="1240" y="1780"/>
                </a:cxn>
                <a:cxn ang="0">
                  <a:pos x="1285" y="1802"/>
                </a:cxn>
                <a:cxn ang="0">
                  <a:pos x="1234" y="1750"/>
                </a:cxn>
                <a:cxn ang="0">
                  <a:pos x="1185" y="1734"/>
                </a:cxn>
                <a:cxn ang="0">
                  <a:pos x="998" y="1493"/>
                </a:cxn>
                <a:cxn ang="0">
                  <a:pos x="1004" y="1474"/>
                </a:cxn>
                <a:cxn ang="0">
                  <a:pos x="1107" y="1437"/>
                </a:cxn>
                <a:cxn ang="0">
                  <a:pos x="1062" y="1290"/>
                </a:cxn>
                <a:cxn ang="0">
                  <a:pos x="962" y="1304"/>
                </a:cxn>
                <a:cxn ang="0">
                  <a:pos x="1044" y="1134"/>
                </a:cxn>
                <a:cxn ang="0">
                  <a:pos x="1002" y="1114"/>
                </a:cxn>
                <a:cxn ang="0">
                  <a:pos x="781" y="347"/>
                </a:cxn>
                <a:cxn ang="0">
                  <a:pos x="617" y="64"/>
                </a:cxn>
                <a:cxn ang="0">
                  <a:pos x="304" y="16"/>
                </a:cxn>
                <a:cxn ang="0">
                  <a:pos x="68" y="224"/>
                </a:cxn>
                <a:cxn ang="0">
                  <a:pos x="65" y="544"/>
                </a:cxn>
                <a:cxn ang="0">
                  <a:pos x="220" y="956"/>
                </a:cxn>
                <a:cxn ang="0">
                  <a:pos x="349" y="1070"/>
                </a:cxn>
                <a:cxn ang="0">
                  <a:pos x="341" y="1445"/>
                </a:cxn>
                <a:cxn ang="0">
                  <a:pos x="282" y="1665"/>
                </a:cxn>
              </a:cxnLst>
              <a:rect l="0" t="0" r="r" b="b"/>
              <a:pathLst>
                <a:path w="1289" h="2319">
                  <a:moveTo>
                    <a:pt x="287" y="1680"/>
                  </a:moveTo>
                  <a:lnTo>
                    <a:pt x="261" y="1694"/>
                  </a:lnTo>
                  <a:lnTo>
                    <a:pt x="239" y="1708"/>
                  </a:lnTo>
                  <a:lnTo>
                    <a:pt x="219" y="1724"/>
                  </a:lnTo>
                  <a:lnTo>
                    <a:pt x="201" y="1742"/>
                  </a:lnTo>
                  <a:lnTo>
                    <a:pt x="185" y="1760"/>
                  </a:lnTo>
                  <a:lnTo>
                    <a:pt x="171" y="1778"/>
                  </a:lnTo>
                  <a:lnTo>
                    <a:pt x="159" y="1795"/>
                  </a:lnTo>
                  <a:lnTo>
                    <a:pt x="148" y="1813"/>
                  </a:lnTo>
                  <a:lnTo>
                    <a:pt x="131" y="1847"/>
                  </a:lnTo>
                  <a:lnTo>
                    <a:pt x="120" y="1877"/>
                  </a:lnTo>
                  <a:lnTo>
                    <a:pt x="115" y="1901"/>
                  </a:lnTo>
                  <a:lnTo>
                    <a:pt x="112" y="1916"/>
                  </a:lnTo>
                  <a:lnTo>
                    <a:pt x="105" y="1918"/>
                  </a:lnTo>
                  <a:lnTo>
                    <a:pt x="98" y="1921"/>
                  </a:lnTo>
                  <a:lnTo>
                    <a:pt x="92" y="1925"/>
                  </a:lnTo>
                  <a:lnTo>
                    <a:pt x="85" y="1931"/>
                  </a:lnTo>
                  <a:lnTo>
                    <a:pt x="82" y="1929"/>
                  </a:lnTo>
                  <a:lnTo>
                    <a:pt x="81" y="1929"/>
                  </a:lnTo>
                  <a:lnTo>
                    <a:pt x="78" y="1929"/>
                  </a:lnTo>
                  <a:lnTo>
                    <a:pt x="75" y="1929"/>
                  </a:lnTo>
                  <a:lnTo>
                    <a:pt x="67" y="1931"/>
                  </a:lnTo>
                  <a:lnTo>
                    <a:pt x="56" y="1935"/>
                  </a:lnTo>
                  <a:lnTo>
                    <a:pt x="45" y="1939"/>
                  </a:lnTo>
                  <a:lnTo>
                    <a:pt x="37" y="1943"/>
                  </a:lnTo>
                  <a:lnTo>
                    <a:pt x="29" y="1949"/>
                  </a:lnTo>
                  <a:lnTo>
                    <a:pt x="20" y="1957"/>
                  </a:lnTo>
                  <a:lnTo>
                    <a:pt x="12" y="1966"/>
                  </a:lnTo>
                  <a:lnTo>
                    <a:pt x="7" y="1972"/>
                  </a:lnTo>
                  <a:lnTo>
                    <a:pt x="4" y="1976"/>
                  </a:lnTo>
                  <a:lnTo>
                    <a:pt x="3" y="1981"/>
                  </a:lnTo>
                  <a:lnTo>
                    <a:pt x="4" y="1986"/>
                  </a:lnTo>
                  <a:lnTo>
                    <a:pt x="7" y="1990"/>
                  </a:lnTo>
                  <a:lnTo>
                    <a:pt x="11" y="1992"/>
                  </a:lnTo>
                  <a:lnTo>
                    <a:pt x="16" y="1994"/>
                  </a:lnTo>
                  <a:lnTo>
                    <a:pt x="22" y="1992"/>
                  </a:lnTo>
                  <a:lnTo>
                    <a:pt x="26" y="1990"/>
                  </a:lnTo>
                  <a:lnTo>
                    <a:pt x="33" y="1981"/>
                  </a:lnTo>
                  <a:lnTo>
                    <a:pt x="39" y="1975"/>
                  </a:lnTo>
                  <a:lnTo>
                    <a:pt x="46" y="1969"/>
                  </a:lnTo>
                  <a:lnTo>
                    <a:pt x="50" y="1965"/>
                  </a:lnTo>
                  <a:lnTo>
                    <a:pt x="52" y="1964"/>
                  </a:lnTo>
                  <a:lnTo>
                    <a:pt x="55" y="1962"/>
                  </a:lnTo>
                  <a:lnTo>
                    <a:pt x="57" y="1962"/>
                  </a:lnTo>
                  <a:lnTo>
                    <a:pt x="60" y="1961"/>
                  </a:lnTo>
                  <a:lnTo>
                    <a:pt x="59" y="1964"/>
                  </a:lnTo>
                  <a:lnTo>
                    <a:pt x="59" y="1968"/>
                  </a:lnTo>
                  <a:lnTo>
                    <a:pt x="57" y="1972"/>
                  </a:lnTo>
                  <a:lnTo>
                    <a:pt x="56" y="1975"/>
                  </a:lnTo>
                  <a:lnTo>
                    <a:pt x="55" y="1975"/>
                  </a:lnTo>
                  <a:lnTo>
                    <a:pt x="53" y="1975"/>
                  </a:lnTo>
                  <a:lnTo>
                    <a:pt x="52" y="1976"/>
                  </a:lnTo>
                  <a:lnTo>
                    <a:pt x="52" y="1976"/>
                  </a:lnTo>
                  <a:lnTo>
                    <a:pt x="45" y="1980"/>
                  </a:lnTo>
                  <a:lnTo>
                    <a:pt x="35" y="1987"/>
                  </a:lnTo>
                  <a:lnTo>
                    <a:pt x="26" y="1995"/>
                  </a:lnTo>
                  <a:lnTo>
                    <a:pt x="19" y="2002"/>
                  </a:lnTo>
                  <a:lnTo>
                    <a:pt x="15" y="2010"/>
                  </a:lnTo>
                  <a:lnTo>
                    <a:pt x="9" y="2021"/>
                  </a:lnTo>
                  <a:lnTo>
                    <a:pt x="4" y="2032"/>
                  </a:lnTo>
                  <a:lnTo>
                    <a:pt x="1" y="2040"/>
                  </a:lnTo>
                  <a:lnTo>
                    <a:pt x="0" y="2046"/>
                  </a:lnTo>
                  <a:lnTo>
                    <a:pt x="1" y="2050"/>
                  </a:lnTo>
                  <a:lnTo>
                    <a:pt x="4" y="2054"/>
                  </a:lnTo>
                  <a:lnTo>
                    <a:pt x="8" y="2057"/>
                  </a:lnTo>
                  <a:lnTo>
                    <a:pt x="13" y="2058"/>
                  </a:lnTo>
                  <a:lnTo>
                    <a:pt x="19" y="2057"/>
                  </a:lnTo>
                  <a:lnTo>
                    <a:pt x="23" y="2054"/>
                  </a:lnTo>
                  <a:lnTo>
                    <a:pt x="26" y="2050"/>
                  </a:lnTo>
                  <a:lnTo>
                    <a:pt x="30" y="2040"/>
                  </a:lnTo>
                  <a:lnTo>
                    <a:pt x="34" y="2031"/>
                  </a:lnTo>
                  <a:lnTo>
                    <a:pt x="37" y="2022"/>
                  </a:lnTo>
                  <a:lnTo>
                    <a:pt x="39" y="2018"/>
                  </a:lnTo>
                  <a:lnTo>
                    <a:pt x="41" y="2017"/>
                  </a:lnTo>
                  <a:lnTo>
                    <a:pt x="44" y="2014"/>
                  </a:lnTo>
                  <a:lnTo>
                    <a:pt x="46" y="2013"/>
                  </a:lnTo>
                  <a:lnTo>
                    <a:pt x="49" y="2010"/>
                  </a:lnTo>
                  <a:lnTo>
                    <a:pt x="46" y="2014"/>
                  </a:lnTo>
                  <a:lnTo>
                    <a:pt x="45" y="2018"/>
                  </a:lnTo>
                  <a:lnTo>
                    <a:pt x="42" y="2022"/>
                  </a:lnTo>
                  <a:lnTo>
                    <a:pt x="41" y="2025"/>
                  </a:lnTo>
                  <a:lnTo>
                    <a:pt x="39" y="2035"/>
                  </a:lnTo>
                  <a:lnTo>
                    <a:pt x="38" y="2047"/>
                  </a:lnTo>
                  <a:lnTo>
                    <a:pt x="37" y="2059"/>
                  </a:lnTo>
                  <a:lnTo>
                    <a:pt x="37" y="2068"/>
                  </a:lnTo>
                  <a:lnTo>
                    <a:pt x="38" y="2073"/>
                  </a:lnTo>
                  <a:lnTo>
                    <a:pt x="41" y="2076"/>
                  </a:lnTo>
                  <a:lnTo>
                    <a:pt x="44" y="2080"/>
                  </a:lnTo>
                  <a:lnTo>
                    <a:pt x="49" y="2081"/>
                  </a:lnTo>
                  <a:lnTo>
                    <a:pt x="55" y="2080"/>
                  </a:lnTo>
                  <a:lnTo>
                    <a:pt x="59" y="2077"/>
                  </a:lnTo>
                  <a:lnTo>
                    <a:pt x="61" y="2073"/>
                  </a:lnTo>
                  <a:lnTo>
                    <a:pt x="63" y="2068"/>
                  </a:lnTo>
                  <a:lnTo>
                    <a:pt x="63" y="2058"/>
                  </a:lnTo>
                  <a:lnTo>
                    <a:pt x="64" y="2047"/>
                  </a:lnTo>
                  <a:lnTo>
                    <a:pt x="64" y="2039"/>
                  </a:lnTo>
                  <a:lnTo>
                    <a:pt x="65" y="2033"/>
                  </a:lnTo>
                  <a:lnTo>
                    <a:pt x="68" y="2029"/>
                  </a:lnTo>
                  <a:lnTo>
                    <a:pt x="72" y="2024"/>
                  </a:lnTo>
                  <a:lnTo>
                    <a:pt x="76" y="2016"/>
                  </a:lnTo>
                  <a:lnTo>
                    <a:pt x="82" y="2009"/>
                  </a:lnTo>
                  <a:lnTo>
                    <a:pt x="87" y="2006"/>
                  </a:lnTo>
                  <a:lnTo>
                    <a:pt x="93" y="2003"/>
                  </a:lnTo>
                  <a:lnTo>
                    <a:pt x="98" y="1999"/>
                  </a:lnTo>
                  <a:lnTo>
                    <a:pt x="104" y="1994"/>
                  </a:lnTo>
                  <a:lnTo>
                    <a:pt x="102" y="1999"/>
                  </a:lnTo>
                  <a:lnTo>
                    <a:pt x="101" y="2005"/>
                  </a:lnTo>
                  <a:lnTo>
                    <a:pt x="98" y="2012"/>
                  </a:lnTo>
                  <a:lnTo>
                    <a:pt x="96" y="2016"/>
                  </a:lnTo>
                  <a:lnTo>
                    <a:pt x="93" y="2022"/>
                  </a:lnTo>
                  <a:lnTo>
                    <a:pt x="94" y="2028"/>
                  </a:lnTo>
                  <a:lnTo>
                    <a:pt x="97" y="2033"/>
                  </a:lnTo>
                  <a:lnTo>
                    <a:pt x="101" y="2039"/>
                  </a:lnTo>
                  <a:lnTo>
                    <a:pt x="109" y="2043"/>
                  </a:lnTo>
                  <a:lnTo>
                    <a:pt x="115" y="2042"/>
                  </a:lnTo>
                  <a:lnTo>
                    <a:pt x="119" y="2038"/>
                  </a:lnTo>
                  <a:lnTo>
                    <a:pt x="120" y="2036"/>
                  </a:lnTo>
                  <a:lnTo>
                    <a:pt x="120" y="2031"/>
                  </a:lnTo>
                  <a:lnTo>
                    <a:pt x="120" y="2018"/>
                  </a:lnTo>
                  <a:lnTo>
                    <a:pt x="123" y="2002"/>
                  </a:lnTo>
                  <a:lnTo>
                    <a:pt x="131" y="1988"/>
                  </a:lnTo>
                  <a:lnTo>
                    <a:pt x="137" y="1981"/>
                  </a:lnTo>
                  <a:lnTo>
                    <a:pt x="141" y="1975"/>
                  </a:lnTo>
                  <a:lnTo>
                    <a:pt x="142" y="1970"/>
                  </a:lnTo>
                  <a:lnTo>
                    <a:pt x="142" y="1968"/>
                  </a:lnTo>
                  <a:lnTo>
                    <a:pt x="153" y="1954"/>
                  </a:lnTo>
                  <a:lnTo>
                    <a:pt x="156" y="1942"/>
                  </a:lnTo>
                  <a:lnTo>
                    <a:pt x="153" y="1931"/>
                  </a:lnTo>
                  <a:lnTo>
                    <a:pt x="146" y="1921"/>
                  </a:lnTo>
                  <a:lnTo>
                    <a:pt x="160" y="1901"/>
                  </a:lnTo>
                  <a:lnTo>
                    <a:pt x="174" y="1883"/>
                  </a:lnTo>
                  <a:lnTo>
                    <a:pt x="187" y="1868"/>
                  </a:lnTo>
                  <a:lnTo>
                    <a:pt x="201" y="1854"/>
                  </a:lnTo>
                  <a:lnTo>
                    <a:pt x="216" y="1842"/>
                  </a:lnTo>
                  <a:lnTo>
                    <a:pt x="231" y="1832"/>
                  </a:lnTo>
                  <a:lnTo>
                    <a:pt x="245" y="1824"/>
                  </a:lnTo>
                  <a:lnTo>
                    <a:pt x="260" y="1817"/>
                  </a:lnTo>
                  <a:lnTo>
                    <a:pt x="274" y="1812"/>
                  </a:lnTo>
                  <a:lnTo>
                    <a:pt x="289" y="1808"/>
                  </a:lnTo>
                  <a:lnTo>
                    <a:pt x="302" y="1805"/>
                  </a:lnTo>
                  <a:lnTo>
                    <a:pt x="316" y="1804"/>
                  </a:lnTo>
                  <a:lnTo>
                    <a:pt x="330" y="1802"/>
                  </a:lnTo>
                  <a:lnTo>
                    <a:pt x="343" y="1802"/>
                  </a:lnTo>
                  <a:lnTo>
                    <a:pt x="356" y="1804"/>
                  </a:lnTo>
                  <a:lnTo>
                    <a:pt x="368" y="1805"/>
                  </a:lnTo>
                  <a:lnTo>
                    <a:pt x="375" y="1813"/>
                  </a:lnTo>
                  <a:lnTo>
                    <a:pt x="383" y="1820"/>
                  </a:lnTo>
                  <a:lnTo>
                    <a:pt x="391" y="1827"/>
                  </a:lnTo>
                  <a:lnTo>
                    <a:pt x="401" y="1834"/>
                  </a:lnTo>
                  <a:lnTo>
                    <a:pt x="413" y="1866"/>
                  </a:lnTo>
                  <a:lnTo>
                    <a:pt x="424" y="1903"/>
                  </a:lnTo>
                  <a:lnTo>
                    <a:pt x="431" y="1943"/>
                  </a:lnTo>
                  <a:lnTo>
                    <a:pt x="432" y="1984"/>
                  </a:lnTo>
                  <a:lnTo>
                    <a:pt x="427" y="2027"/>
                  </a:lnTo>
                  <a:lnTo>
                    <a:pt x="410" y="2069"/>
                  </a:lnTo>
                  <a:lnTo>
                    <a:pt x="384" y="2109"/>
                  </a:lnTo>
                  <a:lnTo>
                    <a:pt x="343" y="2146"/>
                  </a:lnTo>
                  <a:lnTo>
                    <a:pt x="338" y="2148"/>
                  </a:lnTo>
                  <a:lnTo>
                    <a:pt x="324" y="2155"/>
                  </a:lnTo>
                  <a:lnTo>
                    <a:pt x="309" y="2168"/>
                  </a:lnTo>
                  <a:lnTo>
                    <a:pt x="297" y="2185"/>
                  </a:lnTo>
                  <a:lnTo>
                    <a:pt x="293" y="2209"/>
                  </a:lnTo>
                  <a:lnTo>
                    <a:pt x="302" y="2237"/>
                  </a:lnTo>
                  <a:lnTo>
                    <a:pt x="334" y="2272"/>
                  </a:lnTo>
                  <a:lnTo>
                    <a:pt x="389" y="2313"/>
                  </a:lnTo>
                  <a:lnTo>
                    <a:pt x="393" y="2314"/>
                  </a:lnTo>
                  <a:lnTo>
                    <a:pt x="405" y="2317"/>
                  </a:lnTo>
                  <a:lnTo>
                    <a:pt x="424" y="2318"/>
                  </a:lnTo>
                  <a:lnTo>
                    <a:pt x="445" y="2319"/>
                  </a:lnTo>
                  <a:lnTo>
                    <a:pt x="468" y="2317"/>
                  </a:lnTo>
                  <a:lnTo>
                    <a:pt x="490" y="2310"/>
                  </a:lnTo>
                  <a:lnTo>
                    <a:pt x="509" y="2298"/>
                  </a:lnTo>
                  <a:lnTo>
                    <a:pt x="524" y="2277"/>
                  </a:lnTo>
                  <a:lnTo>
                    <a:pt x="531" y="2261"/>
                  </a:lnTo>
                  <a:lnTo>
                    <a:pt x="535" y="2243"/>
                  </a:lnTo>
                  <a:lnTo>
                    <a:pt x="536" y="2228"/>
                  </a:lnTo>
                  <a:lnTo>
                    <a:pt x="535" y="2214"/>
                  </a:lnTo>
                  <a:lnTo>
                    <a:pt x="529" y="2203"/>
                  </a:lnTo>
                  <a:lnTo>
                    <a:pt x="520" y="2196"/>
                  </a:lnTo>
                  <a:lnTo>
                    <a:pt x="506" y="2192"/>
                  </a:lnTo>
                  <a:lnTo>
                    <a:pt x="488" y="2194"/>
                  </a:lnTo>
                  <a:lnTo>
                    <a:pt x="468" y="2196"/>
                  </a:lnTo>
                  <a:lnTo>
                    <a:pt x="446" y="2198"/>
                  </a:lnTo>
                  <a:lnTo>
                    <a:pt x="427" y="2198"/>
                  </a:lnTo>
                  <a:lnTo>
                    <a:pt x="409" y="2198"/>
                  </a:lnTo>
                  <a:lnTo>
                    <a:pt x="393" y="2196"/>
                  </a:lnTo>
                  <a:lnTo>
                    <a:pt x="382" y="2195"/>
                  </a:lnTo>
                  <a:lnTo>
                    <a:pt x="373" y="2194"/>
                  </a:lnTo>
                  <a:lnTo>
                    <a:pt x="371" y="2194"/>
                  </a:lnTo>
                  <a:lnTo>
                    <a:pt x="373" y="2192"/>
                  </a:lnTo>
                  <a:lnTo>
                    <a:pt x="382" y="2189"/>
                  </a:lnTo>
                  <a:lnTo>
                    <a:pt x="395" y="2184"/>
                  </a:lnTo>
                  <a:lnTo>
                    <a:pt x="412" y="2177"/>
                  </a:lnTo>
                  <a:lnTo>
                    <a:pt x="432" y="2168"/>
                  </a:lnTo>
                  <a:lnTo>
                    <a:pt x="456" y="2157"/>
                  </a:lnTo>
                  <a:lnTo>
                    <a:pt x="479" y="2143"/>
                  </a:lnTo>
                  <a:lnTo>
                    <a:pt x="503" y="2126"/>
                  </a:lnTo>
                  <a:lnTo>
                    <a:pt x="528" y="2109"/>
                  </a:lnTo>
                  <a:lnTo>
                    <a:pt x="553" y="2088"/>
                  </a:lnTo>
                  <a:lnTo>
                    <a:pt x="575" y="2065"/>
                  </a:lnTo>
                  <a:lnTo>
                    <a:pt x="594" y="2040"/>
                  </a:lnTo>
                  <a:lnTo>
                    <a:pt x="610" y="2013"/>
                  </a:lnTo>
                  <a:lnTo>
                    <a:pt x="624" y="1983"/>
                  </a:lnTo>
                  <a:lnTo>
                    <a:pt x="631" y="1950"/>
                  </a:lnTo>
                  <a:lnTo>
                    <a:pt x="634" y="1914"/>
                  </a:lnTo>
                  <a:lnTo>
                    <a:pt x="642" y="1914"/>
                  </a:lnTo>
                  <a:lnTo>
                    <a:pt x="650" y="1914"/>
                  </a:lnTo>
                  <a:lnTo>
                    <a:pt x="658" y="1913"/>
                  </a:lnTo>
                  <a:lnTo>
                    <a:pt x="666" y="1913"/>
                  </a:lnTo>
                  <a:lnTo>
                    <a:pt x="675" y="1912"/>
                  </a:lnTo>
                  <a:lnTo>
                    <a:pt x="683" y="1910"/>
                  </a:lnTo>
                  <a:lnTo>
                    <a:pt x="692" y="1909"/>
                  </a:lnTo>
                  <a:lnTo>
                    <a:pt x="701" y="1908"/>
                  </a:lnTo>
                  <a:lnTo>
                    <a:pt x="722" y="1902"/>
                  </a:lnTo>
                  <a:lnTo>
                    <a:pt x="744" y="1897"/>
                  </a:lnTo>
                  <a:lnTo>
                    <a:pt x="766" y="1890"/>
                  </a:lnTo>
                  <a:lnTo>
                    <a:pt x="787" y="1880"/>
                  </a:lnTo>
                  <a:lnTo>
                    <a:pt x="806" y="1871"/>
                  </a:lnTo>
                  <a:lnTo>
                    <a:pt x="825" y="1860"/>
                  </a:lnTo>
                  <a:lnTo>
                    <a:pt x="844" y="1847"/>
                  </a:lnTo>
                  <a:lnTo>
                    <a:pt x="862" y="1834"/>
                  </a:lnTo>
                  <a:lnTo>
                    <a:pt x="885" y="1847"/>
                  </a:lnTo>
                  <a:lnTo>
                    <a:pt x="907" y="1864"/>
                  </a:lnTo>
                  <a:lnTo>
                    <a:pt x="924" y="1884"/>
                  </a:lnTo>
                  <a:lnTo>
                    <a:pt x="936" y="1908"/>
                  </a:lnTo>
                  <a:lnTo>
                    <a:pt x="941" y="1936"/>
                  </a:lnTo>
                  <a:lnTo>
                    <a:pt x="939" y="1970"/>
                  </a:lnTo>
                  <a:lnTo>
                    <a:pt x="926" y="2009"/>
                  </a:lnTo>
                  <a:lnTo>
                    <a:pt x="903" y="2053"/>
                  </a:lnTo>
                  <a:lnTo>
                    <a:pt x="900" y="2057"/>
                  </a:lnTo>
                  <a:lnTo>
                    <a:pt x="894" y="2068"/>
                  </a:lnTo>
                  <a:lnTo>
                    <a:pt x="887" y="2083"/>
                  </a:lnTo>
                  <a:lnTo>
                    <a:pt x="885" y="2102"/>
                  </a:lnTo>
                  <a:lnTo>
                    <a:pt x="892" y="2120"/>
                  </a:lnTo>
                  <a:lnTo>
                    <a:pt x="913" y="2137"/>
                  </a:lnTo>
                  <a:lnTo>
                    <a:pt x="950" y="2150"/>
                  </a:lnTo>
                  <a:lnTo>
                    <a:pt x="1007" y="2157"/>
                  </a:lnTo>
                  <a:lnTo>
                    <a:pt x="1011" y="2155"/>
                  </a:lnTo>
                  <a:lnTo>
                    <a:pt x="1021" y="2152"/>
                  </a:lnTo>
                  <a:lnTo>
                    <a:pt x="1035" y="2147"/>
                  </a:lnTo>
                  <a:lnTo>
                    <a:pt x="1051" y="2137"/>
                  </a:lnTo>
                  <a:lnTo>
                    <a:pt x="1067" y="2126"/>
                  </a:lnTo>
                  <a:lnTo>
                    <a:pt x="1081" y="2113"/>
                  </a:lnTo>
                  <a:lnTo>
                    <a:pt x="1091" y="2095"/>
                  </a:lnTo>
                  <a:lnTo>
                    <a:pt x="1093" y="2073"/>
                  </a:lnTo>
                  <a:lnTo>
                    <a:pt x="1091" y="2058"/>
                  </a:lnTo>
                  <a:lnTo>
                    <a:pt x="1087" y="2044"/>
                  </a:lnTo>
                  <a:lnTo>
                    <a:pt x="1081" y="2032"/>
                  </a:lnTo>
                  <a:lnTo>
                    <a:pt x="1073" y="2022"/>
                  </a:lnTo>
                  <a:lnTo>
                    <a:pt x="1063" y="2016"/>
                  </a:lnTo>
                  <a:lnTo>
                    <a:pt x="1052" y="2014"/>
                  </a:lnTo>
                  <a:lnTo>
                    <a:pt x="1041" y="2017"/>
                  </a:lnTo>
                  <a:lnTo>
                    <a:pt x="1028" y="2025"/>
                  </a:lnTo>
                  <a:lnTo>
                    <a:pt x="1015" y="2035"/>
                  </a:lnTo>
                  <a:lnTo>
                    <a:pt x="1003" y="2042"/>
                  </a:lnTo>
                  <a:lnTo>
                    <a:pt x="992" y="2047"/>
                  </a:lnTo>
                  <a:lnTo>
                    <a:pt x="983" y="2050"/>
                  </a:lnTo>
                  <a:lnTo>
                    <a:pt x="974" y="2051"/>
                  </a:lnTo>
                  <a:lnTo>
                    <a:pt x="969" y="2053"/>
                  </a:lnTo>
                  <a:lnTo>
                    <a:pt x="965" y="2053"/>
                  </a:lnTo>
                  <a:lnTo>
                    <a:pt x="963" y="2053"/>
                  </a:lnTo>
                  <a:lnTo>
                    <a:pt x="972" y="2043"/>
                  </a:lnTo>
                  <a:lnTo>
                    <a:pt x="992" y="2017"/>
                  </a:lnTo>
                  <a:lnTo>
                    <a:pt x="1017" y="1977"/>
                  </a:lnTo>
                  <a:lnTo>
                    <a:pt x="1039" y="1928"/>
                  </a:lnTo>
                  <a:lnTo>
                    <a:pt x="1052" y="1871"/>
                  </a:lnTo>
                  <a:lnTo>
                    <a:pt x="1051" y="1810"/>
                  </a:lnTo>
                  <a:lnTo>
                    <a:pt x="1025" y="1750"/>
                  </a:lnTo>
                  <a:lnTo>
                    <a:pt x="970" y="1693"/>
                  </a:lnTo>
                  <a:lnTo>
                    <a:pt x="977" y="1676"/>
                  </a:lnTo>
                  <a:lnTo>
                    <a:pt x="984" y="1658"/>
                  </a:lnTo>
                  <a:lnTo>
                    <a:pt x="989" y="1639"/>
                  </a:lnTo>
                  <a:lnTo>
                    <a:pt x="994" y="1622"/>
                  </a:lnTo>
                  <a:lnTo>
                    <a:pt x="1013" y="1626"/>
                  </a:lnTo>
                  <a:lnTo>
                    <a:pt x="1032" y="1632"/>
                  </a:lnTo>
                  <a:lnTo>
                    <a:pt x="1051" y="1642"/>
                  </a:lnTo>
                  <a:lnTo>
                    <a:pt x="1070" y="1654"/>
                  </a:lnTo>
                  <a:lnTo>
                    <a:pt x="1089" y="1669"/>
                  </a:lnTo>
                  <a:lnTo>
                    <a:pt x="1108" y="1689"/>
                  </a:lnTo>
                  <a:lnTo>
                    <a:pt x="1126" y="1710"/>
                  </a:lnTo>
                  <a:lnTo>
                    <a:pt x="1144" y="1736"/>
                  </a:lnTo>
                  <a:lnTo>
                    <a:pt x="1137" y="1746"/>
                  </a:lnTo>
                  <a:lnTo>
                    <a:pt x="1134" y="1757"/>
                  </a:lnTo>
                  <a:lnTo>
                    <a:pt x="1137" y="1769"/>
                  </a:lnTo>
                  <a:lnTo>
                    <a:pt x="1148" y="1783"/>
                  </a:lnTo>
                  <a:lnTo>
                    <a:pt x="1148" y="1787"/>
                  </a:lnTo>
                  <a:lnTo>
                    <a:pt x="1150" y="1791"/>
                  </a:lnTo>
                  <a:lnTo>
                    <a:pt x="1152" y="1797"/>
                  </a:lnTo>
                  <a:lnTo>
                    <a:pt x="1159" y="1804"/>
                  </a:lnTo>
                  <a:lnTo>
                    <a:pt x="1167" y="1817"/>
                  </a:lnTo>
                  <a:lnTo>
                    <a:pt x="1170" y="1834"/>
                  </a:lnTo>
                  <a:lnTo>
                    <a:pt x="1170" y="1846"/>
                  </a:lnTo>
                  <a:lnTo>
                    <a:pt x="1170" y="1851"/>
                  </a:lnTo>
                  <a:lnTo>
                    <a:pt x="1171" y="1853"/>
                  </a:lnTo>
                  <a:lnTo>
                    <a:pt x="1176" y="1857"/>
                  </a:lnTo>
                  <a:lnTo>
                    <a:pt x="1181" y="1858"/>
                  </a:lnTo>
                  <a:lnTo>
                    <a:pt x="1188" y="1854"/>
                  </a:lnTo>
                  <a:lnTo>
                    <a:pt x="1192" y="1850"/>
                  </a:lnTo>
                  <a:lnTo>
                    <a:pt x="1196" y="1845"/>
                  </a:lnTo>
                  <a:lnTo>
                    <a:pt x="1196" y="1838"/>
                  </a:lnTo>
                  <a:lnTo>
                    <a:pt x="1195" y="1831"/>
                  </a:lnTo>
                  <a:lnTo>
                    <a:pt x="1192" y="1827"/>
                  </a:lnTo>
                  <a:lnTo>
                    <a:pt x="1189" y="1820"/>
                  </a:lnTo>
                  <a:lnTo>
                    <a:pt x="1188" y="1814"/>
                  </a:lnTo>
                  <a:lnTo>
                    <a:pt x="1186" y="1810"/>
                  </a:lnTo>
                  <a:lnTo>
                    <a:pt x="1192" y="1814"/>
                  </a:lnTo>
                  <a:lnTo>
                    <a:pt x="1197" y="1819"/>
                  </a:lnTo>
                  <a:lnTo>
                    <a:pt x="1203" y="1821"/>
                  </a:lnTo>
                  <a:lnTo>
                    <a:pt x="1208" y="1824"/>
                  </a:lnTo>
                  <a:lnTo>
                    <a:pt x="1214" y="1831"/>
                  </a:lnTo>
                  <a:lnTo>
                    <a:pt x="1218" y="1839"/>
                  </a:lnTo>
                  <a:lnTo>
                    <a:pt x="1222" y="1846"/>
                  </a:lnTo>
                  <a:lnTo>
                    <a:pt x="1223" y="1850"/>
                  </a:lnTo>
                  <a:lnTo>
                    <a:pt x="1225" y="1856"/>
                  </a:lnTo>
                  <a:lnTo>
                    <a:pt x="1226" y="1864"/>
                  </a:lnTo>
                  <a:lnTo>
                    <a:pt x="1226" y="1873"/>
                  </a:lnTo>
                  <a:lnTo>
                    <a:pt x="1228" y="1884"/>
                  </a:lnTo>
                  <a:lnTo>
                    <a:pt x="1229" y="1890"/>
                  </a:lnTo>
                  <a:lnTo>
                    <a:pt x="1232" y="1892"/>
                  </a:lnTo>
                  <a:lnTo>
                    <a:pt x="1234" y="1895"/>
                  </a:lnTo>
                  <a:lnTo>
                    <a:pt x="1240" y="1897"/>
                  </a:lnTo>
                  <a:lnTo>
                    <a:pt x="1245" y="1895"/>
                  </a:lnTo>
                  <a:lnTo>
                    <a:pt x="1249" y="1892"/>
                  </a:lnTo>
                  <a:lnTo>
                    <a:pt x="1252" y="1888"/>
                  </a:lnTo>
                  <a:lnTo>
                    <a:pt x="1254" y="1883"/>
                  </a:lnTo>
                  <a:lnTo>
                    <a:pt x="1252" y="1875"/>
                  </a:lnTo>
                  <a:lnTo>
                    <a:pt x="1252" y="1864"/>
                  </a:lnTo>
                  <a:lnTo>
                    <a:pt x="1251" y="1851"/>
                  </a:lnTo>
                  <a:lnTo>
                    <a:pt x="1248" y="1842"/>
                  </a:lnTo>
                  <a:lnTo>
                    <a:pt x="1247" y="1838"/>
                  </a:lnTo>
                  <a:lnTo>
                    <a:pt x="1245" y="1834"/>
                  </a:lnTo>
                  <a:lnTo>
                    <a:pt x="1243" y="1830"/>
                  </a:lnTo>
                  <a:lnTo>
                    <a:pt x="1240" y="1825"/>
                  </a:lnTo>
                  <a:lnTo>
                    <a:pt x="1244" y="1828"/>
                  </a:lnTo>
                  <a:lnTo>
                    <a:pt x="1247" y="1831"/>
                  </a:lnTo>
                  <a:lnTo>
                    <a:pt x="1248" y="1832"/>
                  </a:lnTo>
                  <a:lnTo>
                    <a:pt x="1249" y="1834"/>
                  </a:lnTo>
                  <a:lnTo>
                    <a:pt x="1252" y="1839"/>
                  </a:lnTo>
                  <a:lnTo>
                    <a:pt x="1256" y="1846"/>
                  </a:lnTo>
                  <a:lnTo>
                    <a:pt x="1260" y="1856"/>
                  </a:lnTo>
                  <a:lnTo>
                    <a:pt x="1265" y="1865"/>
                  </a:lnTo>
                  <a:lnTo>
                    <a:pt x="1267" y="1869"/>
                  </a:lnTo>
                  <a:lnTo>
                    <a:pt x="1271" y="1872"/>
                  </a:lnTo>
                  <a:lnTo>
                    <a:pt x="1275" y="1873"/>
                  </a:lnTo>
                  <a:lnTo>
                    <a:pt x="1281" y="1872"/>
                  </a:lnTo>
                  <a:lnTo>
                    <a:pt x="1285" y="1869"/>
                  </a:lnTo>
                  <a:lnTo>
                    <a:pt x="1288" y="1865"/>
                  </a:lnTo>
                  <a:lnTo>
                    <a:pt x="1289" y="1861"/>
                  </a:lnTo>
                  <a:lnTo>
                    <a:pt x="1289" y="1856"/>
                  </a:lnTo>
                  <a:lnTo>
                    <a:pt x="1286" y="1847"/>
                  </a:lnTo>
                  <a:lnTo>
                    <a:pt x="1281" y="1836"/>
                  </a:lnTo>
                  <a:lnTo>
                    <a:pt x="1275" y="1827"/>
                  </a:lnTo>
                  <a:lnTo>
                    <a:pt x="1270" y="1819"/>
                  </a:lnTo>
                  <a:lnTo>
                    <a:pt x="1263" y="1812"/>
                  </a:lnTo>
                  <a:lnTo>
                    <a:pt x="1255" y="1804"/>
                  </a:lnTo>
                  <a:lnTo>
                    <a:pt x="1245" y="1797"/>
                  </a:lnTo>
                  <a:lnTo>
                    <a:pt x="1239" y="1793"/>
                  </a:lnTo>
                  <a:lnTo>
                    <a:pt x="1237" y="1791"/>
                  </a:lnTo>
                  <a:lnTo>
                    <a:pt x="1237" y="1791"/>
                  </a:lnTo>
                  <a:lnTo>
                    <a:pt x="1236" y="1791"/>
                  </a:lnTo>
                  <a:lnTo>
                    <a:pt x="1234" y="1790"/>
                  </a:lnTo>
                  <a:lnTo>
                    <a:pt x="1233" y="1787"/>
                  </a:lnTo>
                  <a:lnTo>
                    <a:pt x="1232" y="1783"/>
                  </a:lnTo>
                  <a:lnTo>
                    <a:pt x="1230" y="1780"/>
                  </a:lnTo>
                  <a:lnTo>
                    <a:pt x="1229" y="1776"/>
                  </a:lnTo>
                  <a:lnTo>
                    <a:pt x="1233" y="1778"/>
                  </a:lnTo>
                  <a:lnTo>
                    <a:pt x="1236" y="1779"/>
                  </a:lnTo>
                  <a:lnTo>
                    <a:pt x="1239" y="1780"/>
                  </a:lnTo>
                  <a:lnTo>
                    <a:pt x="1240" y="1780"/>
                  </a:lnTo>
                  <a:lnTo>
                    <a:pt x="1244" y="1784"/>
                  </a:lnTo>
                  <a:lnTo>
                    <a:pt x="1251" y="1790"/>
                  </a:lnTo>
                  <a:lnTo>
                    <a:pt x="1258" y="1798"/>
                  </a:lnTo>
                  <a:lnTo>
                    <a:pt x="1265" y="1805"/>
                  </a:lnTo>
                  <a:lnTo>
                    <a:pt x="1269" y="1808"/>
                  </a:lnTo>
                  <a:lnTo>
                    <a:pt x="1274" y="1809"/>
                  </a:lnTo>
                  <a:lnTo>
                    <a:pt x="1278" y="1809"/>
                  </a:lnTo>
                  <a:lnTo>
                    <a:pt x="1282" y="1806"/>
                  </a:lnTo>
                  <a:lnTo>
                    <a:pt x="1285" y="1802"/>
                  </a:lnTo>
                  <a:lnTo>
                    <a:pt x="1288" y="1797"/>
                  </a:lnTo>
                  <a:lnTo>
                    <a:pt x="1286" y="1791"/>
                  </a:lnTo>
                  <a:lnTo>
                    <a:pt x="1284" y="1787"/>
                  </a:lnTo>
                  <a:lnTo>
                    <a:pt x="1278" y="1782"/>
                  </a:lnTo>
                  <a:lnTo>
                    <a:pt x="1270" y="1772"/>
                  </a:lnTo>
                  <a:lnTo>
                    <a:pt x="1260" y="1764"/>
                  </a:lnTo>
                  <a:lnTo>
                    <a:pt x="1254" y="1758"/>
                  </a:lnTo>
                  <a:lnTo>
                    <a:pt x="1245" y="1754"/>
                  </a:lnTo>
                  <a:lnTo>
                    <a:pt x="1234" y="1750"/>
                  </a:lnTo>
                  <a:lnTo>
                    <a:pt x="1223" y="1747"/>
                  </a:lnTo>
                  <a:lnTo>
                    <a:pt x="1215" y="1746"/>
                  </a:lnTo>
                  <a:lnTo>
                    <a:pt x="1212" y="1746"/>
                  </a:lnTo>
                  <a:lnTo>
                    <a:pt x="1210" y="1746"/>
                  </a:lnTo>
                  <a:lnTo>
                    <a:pt x="1208" y="1746"/>
                  </a:lnTo>
                  <a:lnTo>
                    <a:pt x="1206" y="1747"/>
                  </a:lnTo>
                  <a:lnTo>
                    <a:pt x="1199" y="1742"/>
                  </a:lnTo>
                  <a:lnTo>
                    <a:pt x="1192" y="1736"/>
                  </a:lnTo>
                  <a:lnTo>
                    <a:pt x="1185" y="1734"/>
                  </a:lnTo>
                  <a:lnTo>
                    <a:pt x="1178" y="1731"/>
                  </a:lnTo>
                  <a:lnTo>
                    <a:pt x="1176" y="1716"/>
                  </a:lnTo>
                  <a:lnTo>
                    <a:pt x="1169" y="1693"/>
                  </a:lnTo>
                  <a:lnTo>
                    <a:pt x="1158" y="1661"/>
                  </a:lnTo>
                  <a:lnTo>
                    <a:pt x="1141" y="1627"/>
                  </a:lnTo>
                  <a:lnTo>
                    <a:pt x="1118" y="1590"/>
                  </a:lnTo>
                  <a:lnTo>
                    <a:pt x="1087" y="1553"/>
                  </a:lnTo>
                  <a:lnTo>
                    <a:pt x="1047" y="1520"/>
                  </a:lnTo>
                  <a:lnTo>
                    <a:pt x="998" y="1493"/>
                  </a:lnTo>
                  <a:lnTo>
                    <a:pt x="996" y="1490"/>
                  </a:lnTo>
                  <a:lnTo>
                    <a:pt x="996" y="1486"/>
                  </a:lnTo>
                  <a:lnTo>
                    <a:pt x="996" y="1482"/>
                  </a:lnTo>
                  <a:lnTo>
                    <a:pt x="995" y="1478"/>
                  </a:lnTo>
                  <a:lnTo>
                    <a:pt x="995" y="1475"/>
                  </a:lnTo>
                  <a:lnTo>
                    <a:pt x="995" y="1474"/>
                  </a:lnTo>
                  <a:lnTo>
                    <a:pt x="995" y="1471"/>
                  </a:lnTo>
                  <a:lnTo>
                    <a:pt x="994" y="1470"/>
                  </a:lnTo>
                  <a:lnTo>
                    <a:pt x="1004" y="1474"/>
                  </a:lnTo>
                  <a:lnTo>
                    <a:pt x="1015" y="1476"/>
                  </a:lnTo>
                  <a:lnTo>
                    <a:pt x="1028" y="1478"/>
                  </a:lnTo>
                  <a:lnTo>
                    <a:pt x="1039" y="1478"/>
                  </a:lnTo>
                  <a:lnTo>
                    <a:pt x="1050" y="1476"/>
                  </a:lnTo>
                  <a:lnTo>
                    <a:pt x="1061" y="1474"/>
                  </a:lnTo>
                  <a:lnTo>
                    <a:pt x="1072" y="1470"/>
                  </a:lnTo>
                  <a:lnTo>
                    <a:pt x="1082" y="1464"/>
                  </a:lnTo>
                  <a:lnTo>
                    <a:pt x="1096" y="1452"/>
                  </a:lnTo>
                  <a:lnTo>
                    <a:pt x="1107" y="1437"/>
                  </a:lnTo>
                  <a:lnTo>
                    <a:pt x="1115" y="1420"/>
                  </a:lnTo>
                  <a:lnTo>
                    <a:pt x="1121" y="1403"/>
                  </a:lnTo>
                  <a:lnTo>
                    <a:pt x="1122" y="1385"/>
                  </a:lnTo>
                  <a:lnTo>
                    <a:pt x="1119" y="1366"/>
                  </a:lnTo>
                  <a:lnTo>
                    <a:pt x="1114" y="1346"/>
                  </a:lnTo>
                  <a:lnTo>
                    <a:pt x="1104" y="1329"/>
                  </a:lnTo>
                  <a:lnTo>
                    <a:pt x="1092" y="1312"/>
                  </a:lnTo>
                  <a:lnTo>
                    <a:pt x="1078" y="1300"/>
                  </a:lnTo>
                  <a:lnTo>
                    <a:pt x="1062" y="1290"/>
                  </a:lnTo>
                  <a:lnTo>
                    <a:pt x="1044" y="1283"/>
                  </a:lnTo>
                  <a:lnTo>
                    <a:pt x="1025" y="1281"/>
                  </a:lnTo>
                  <a:lnTo>
                    <a:pt x="1007" y="1282"/>
                  </a:lnTo>
                  <a:lnTo>
                    <a:pt x="989" y="1288"/>
                  </a:lnTo>
                  <a:lnTo>
                    <a:pt x="973" y="1296"/>
                  </a:lnTo>
                  <a:lnTo>
                    <a:pt x="970" y="1297"/>
                  </a:lnTo>
                  <a:lnTo>
                    <a:pt x="967" y="1300"/>
                  </a:lnTo>
                  <a:lnTo>
                    <a:pt x="965" y="1301"/>
                  </a:lnTo>
                  <a:lnTo>
                    <a:pt x="962" y="1304"/>
                  </a:lnTo>
                  <a:lnTo>
                    <a:pt x="957" y="1275"/>
                  </a:lnTo>
                  <a:lnTo>
                    <a:pt x="951" y="1245"/>
                  </a:lnTo>
                  <a:lnTo>
                    <a:pt x="944" y="1214"/>
                  </a:lnTo>
                  <a:lnTo>
                    <a:pt x="939" y="1182"/>
                  </a:lnTo>
                  <a:lnTo>
                    <a:pt x="955" y="1170"/>
                  </a:lnTo>
                  <a:lnTo>
                    <a:pt x="974" y="1159"/>
                  </a:lnTo>
                  <a:lnTo>
                    <a:pt x="995" y="1148"/>
                  </a:lnTo>
                  <a:lnTo>
                    <a:pt x="1020" y="1140"/>
                  </a:lnTo>
                  <a:lnTo>
                    <a:pt x="1044" y="1134"/>
                  </a:lnTo>
                  <a:lnTo>
                    <a:pt x="1072" y="1133"/>
                  </a:lnTo>
                  <a:lnTo>
                    <a:pt x="1100" y="1136"/>
                  </a:lnTo>
                  <a:lnTo>
                    <a:pt x="1132" y="1143"/>
                  </a:lnTo>
                  <a:lnTo>
                    <a:pt x="1126" y="1138"/>
                  </a:lnTo>
                  <a:lnTo>
                    <a:pt x="1113" y="1130"/>
                  </a:lnTo>
                  <a:lnTo>
                    <a:pt x="1092" y="1121"/>
                  </a:lnTo>
                  <a:lnTo>
                    <a:pt x="1066" y="1112"/>
                  </a:lnTo>
                  <a:lnTo>
                    <a:pt x="1035" y="1110"/>
                  </a:lnTo>
                  <a:lnTo>
                    <a:pt x="1002" y="1114"/>
                  </a:lnTo>
                  <a:lnTo>
                    <a:pt x="967" y="1129"/>
                  </a:lnTo>
                  <a:lnTo>
                    <a:pt x="935" y="1159"/>
                  </a:lnTo>
                  <a:lnTo>
                    <a:pt x="910" y="1033"/>
                  </a:lnTo>
                  <a:lnTo>
                    <a:pt x="885" y="900"/>
                  </a:lnTo>
                  <a:lnTo>
                    <a:pt x="861" y="768"/>
                  </a:lnTo>
                  <a:lnTo>
                    <a:pt x="836" y="640"/>
                  </a:lnTo>
                  <a:lnTo>
                    <a:pt x="814" y="524"/>
                  </a:lnTo>
                  <a:lnTo>
                    <a:pt x="795" y="424"/>
                  </a:lnTo>
                  <a:lnTo>
                    <a:pt x="781" y="347"/>
                  </a:lnTo>
                  <a:lnTo>
                    <a:pt x="772" y="300"/>
                  </a:lnTo>
                  <a:lnTo>
                    <a:pt x="764" y="263"/>
                  </a:lnTo>
                  <a:lnTo>
                    <a:pt x="751" y="228"/>
                  </a:lnTo>
                  <a:lnTo>
                    <a:pt x="735" y="195"/>
                  </a:lnTo>
                  <a:lnTo>
                    <a:pt x="717" y="164"/>
                  </a:lnTo>
                  <a:lnTo>
                    <a:pt x="695" y="135"/>
                  </a:lnTo>
                  <a:lnTo>
                    <a:pt x="672" y="109"/>
                  </a:lnTo>
                  <a:lnTo>
                    <a:pt x="646" y="86"/>
                  </a:lnTo>
                  <a:lnTo>
                    <a:pt x="617" y="64"/>
                  </a:lnTo>
                  <a:lnTo>
                    <a:pt x="587" y="46"/>
                  </a:lnTo>
                  <a:lnTo>
                    <a:pt x="556" y="30"/>
                  </a:lnTo>
                  <a:lnTo>
                    <a:pt x="521" y="18"/>
                  </a:lnTo>
                  <a:lnTo>
                    <a:pt x="487" y="9"/>
                  </a:lnTo>
                  <a:lnTo>
                    <a:pt x="451" y="3"/>
                  </a:lnTo>
                  <a:lnTo>
                    <a:pt x="415" y="0"/>
                  </a:lnTo>
                  <a:lnTo>
                    <a:pt x="378" y="1"/>
                  </a:lnTo>
                  <a:lnTo>
                    <a:pt x="341" y="7"/>
                  </a:lnTo>
                  <a:lnTo>
                    <a:pt x="304" y="16"/>
                  </a:lnTo>
                  <a:lnTo>
                    <a:pt x="268" y="29"/>
                  </a:lnTo>
                  <a:lnTo>
                    <a:pt x="235" y="44"/>
                  </a:lnTo>
                  <a:lnTo>
                    <a:pt x="204" y="61"/>
                  </a:lnTo>
                  <a:lnTo>
                    <a:pt x="175" y="83"/>
                  </a:lnTo>
                  <a:lnTo>
                    <a:pt x="149" y="107"/>
                  </a:lnTo>
                  <a:lnTo>
                    <a:pt x="124" y="134"/>
                  </a:lnTo>
                  <a:lnTo>
                    <a:pt x="102" y="161"/>
                  </a:lnTo>
                  <a:lnTo>
                    <a:pt x="85" y="191"/>
                  </a:lnTo>
                  <a:lnTo>
                    <a:pt x="68" y="224"/>
                  </a:lnTo>
                  <a:lnTo>
                    <a:pt x="56" y="257"/>
                  </a:lnTo>
                  <a:lnTo>
                    <a:pt x="46" y="291"/>
                  </a:lnTo>
                  <a:lnTo>
                    <a:pt x="41" y="327"/>
                  </a:lnTo>
                  <a:lnTo>
                    <a:pt x="38" y="364"/>
                  </a:lnTo>
                  <a:lnTo>
                    <a:pt x="39" y="401"/>
                  </a:lnTo>
                  <a:lnTo>
                    <a:pt x="45" y="438"/>
                  </a:lnTo>
                  <a:lnTo>
                    <a:pt x="49" y="462"/>
                  </a:lnTo>
                  <a:lnTo>
                    <a:pt x="56" y="499"/>
                  </a:lnTo>
                  <a:lnTo>
                    <a:pt x="65" y="544"/>
                  </a:lnTo>
                  <a:lnTo>
                    <a:pt x="75" y="599"/>
                  </a:lnTo>
                  <a:lnTo>
                    <a:pt x="87" y="662"/>
                  </a:lnTo>
                  <a:lnTo>
                    <a:pt x="100" y="731"/>
                  </a:lnTo>
                  <a:lnTo>
                    <a:pt x="113" y="803"/>
                  </a:lnTo>
                  <a:lnTo>
                    <a:pt x="128" y="880"/>
                  </a:lnTo>
                  <a:lnTo>
                    <a:pt x="154" y="902"/>
                  </a:lnTo>
                  <a:lnTo>
                    <a:pt x="178" y="922"/>
                  </a:lnTo>
                  <a:lnTo>
                    <a:pt x="200" y="940"/>
                  </a:lnTo>
                  <a:lnTo>
                    <a:pt x="220" y="956"/>
                  </a:lnTo>
                  <a:lnTo>
                    <a:pt x="237" y="970"/>
                  </a:lnTo>
                  <a:lnTo>
                    <a:pt x="252" y="981"/>
                  </a:lnTo>
                  <a:lnTo>
                    <a:pt x="263" y="991"/>
                  </a:lnTo>
                  <a:lnTo>
                    <a:pt x="271" y="996"/>
                  </a:lnTo>
                  <a:lnTo>
                    <a:pt x="283" y="1006"/>
                  </a:lnTo>
                  <a:lnTo>
                    <a:pt x="298" y="1018"/>
                  </a:lnTo>
                  <a:lnTo>
                    <a:pt x="315" y="1032"/>
                  </a:lnTo>
                  <a:lnTo>
                    <a:pt x="331" y="1049"/>
                  </a:lnTo>
                  <a:lnTo>
                    <a:pt x="349" y="1070"/>
                  </a:lnTo>
                  <a:lnTo>
                    <a:pt x="364" y="1095"/>
                  </a:lnTo>
                  <a:lnTo>
                    <a:pt x="378" y="1122"/>
                  </a:lnTo>
                  <a:lnTo>
                    <a:pt x="387" y="1153"/>
                  </a:lnTo>
                  <a:lnTo>
                    <a:pt x="394" y="1190"/>
                  </a:lnTo>
                  <a:lnTo>
                    <a:pt x="395" y="1231"/>
                  </a:lnTo>
                  <a:lnTo>
                    <a:pt x="393" y="1277"/>
                  </a:lnTo>
                  <a:lnTo>
                    <a:pt x="383" y="1327"/>
                  </a:lnTo>
                  <a:lnTo>
                    <a:pt x="365" y="1383"/>
                  </a:lnTo>
                  <a:lnTo>
                    <a:pt x="341" y="1445"/>
                  </a:lnTo>
                  <a:lnTo>
                    <a:pt x="306" y="1513"/>
                  </a:lnTo>
                  <a:lnTo>
                    <a:pt x="263" y="1587"/>
                  </a:lnTo>
                  <a:lnTo>
                    <a:pt x="264" y="1596"/>
                  </a:lnTo>
                  <a:lnTo>
                    <a:pt x="265" y="1602"/>
                  </a:lnTo>
                  <a:lnTo>
                    <a:pt x="267" y="1609"/>
                  </a:lnTo>
                  <a:lnTo>
                    <a:pt x="268" y="1615"/>
                  </a:lnTo>
                  <a:lnTo>
                    <a:pt x="272" y="1632"/>
                  </a:lnTo>
                  <a:lnTo>
                    <a:pt x="276" y="1649"/>
                  </a:lnTo>
                  <a:lnTo>
                    <a:pt x="282" y="1665"/>
                  </a:lnTo>
                  <a:lnTo>
                    <a:pt x="287" y="1680"/>
                  </a:lnTo>
                  <a:close/>
                </a:path>
              </a:pathLst>
            </a:custGeom>
            <a:solidFill>
              <a:schemeClr val="accent4">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0" name="Freeform 12"/>
            <p:cNvSpPr>
              <a:spLocks/>
            </p:cNvSpPr>
            <p:nvPr/>
          </p:nvSpPr>
          <p:spPr bwMode="auto">
            <a:xfrm>
              <a:off x="1228" y="2396"/>
              <a:ext cx="82" cy="48"/>
            </a:xfrm>
            <a:custGeom>
              <a:avLst/>
              <a:gdLst/>
              <a:ahLst/>
              <a:cxnLst>
                <a:cxn ang="0">
                  <a:pos x="0" y="69"/>
                </a:cxn>
                <a:cxn ang="0">
                  <a:pos x="10" y="77"/>
                </a:cxn>
                <a:cxn ang="0">
                  <a:pos x="22" y="84"/>
                </a:cxn>
                <a:cxn ang="0">
                  <a:pos x="35" y="89"/>
                </a:cxn>
                <a:cxn ang="0">
                  <a:pos x="46" y="92"/>
                </a:cxn>
                <a:cxn ang="0">
                  <a:pos x="57" y="95"/>
                </a:cxn>
                <a:cxn ang="0">
                  <a:pos x="65" y="96"/>
                </a:cxn>
                <a:cxn ang="0">
                  <a:pos x="70" y="96"/>
                </a:cxn>
                <a:cxn ang="0">
                  <a:pos x="73" y="96"/>
                </a:cxn>
                <a:cxn ang="0">
                  <a:pos x="111" y="84"/>
                </a:cxn>
                <a:cxn ang="0">
                  <a:pos x="139" y="71"/>
                </a:cxn>
                <a:cxn ang="0">
                  <a:pos x="155" y="58"/>
                </a:cxn>
                <a:cxn ang="0">
                  <a:pos x="162" y="44"/>
                </a:cxn>
                <a:cxn ang="0">
                  <a:pos x="165" y="30"/>
                </a:cxn>
                <a:cxn ang="0">
                  <a:pos x="161" y="19"/>
                </a:cxn>
                <a:cxn ang="0">
                  <a:pos x="155" y="8"/>
                </a:cxn>
                <a:cxn ang="0">
                  <a:pos x="148" y="0"/>
                </a:cxn>
                <a:cxn ang="0">
                  <a:pos x="136" y="6"/>
                </a:cxn>
                <a:cxn ang="0">
                  <a:pos x="125" y="13"/>
                </a:cxn>
                <a:cxn ang="0">
                  <a:pos x="113" y="18"/>
                </a:cxn>
                <a:cxn ang="0">
                  <a:pos x="100" y="23"/>
                </a:cxn>
                <a:cxn ang="0">
                  <a:pos x="88" y="30"/>
                </a:cxn>
                <a:cxn ang="0">
                  <a:pos x="76" y="36"/>
                </a:cxn>
                <a:cxn ang="0">
                  <a:pos x="63" y="41"/>
                </a:cxn>
                <a:cxn ang="0">
                  <a:pos x="51" y="47"/>
                </a:cxn>
                <a:cxn ang="0">
                  <a:pos x="44" y="49"/>
                </a:cxn>
                <a:cxn ang="0">
                  <a:pos x="39" y="52"/>
                </a:cxn>
                <a:cxn ang="0">
                  <a:pos x="32" y="55"/>
                </a:cxn>
                <a:cxn ang="0">
                  <a:pos x="26" y="58"/>
                </a:cxn>
                <a:cxn ang="0">
                  <a:pos x="20" y="60"/>
                </a:cxn>
                <a:cxn ang="0">
                  <a:pos x="14" y="63"/>
                </a:cxn>
                <a:cxn ang="0">
                  <a:pos x="7" y="66"/>
                </a:cxn>
                <a:cxn ang="0">
                  <a:pos x="0" y="69"/>
                </a:cxn>
              </a:cxnLst>
              <a:rect l="0" t="0" r="r" b="b"/>
              <a:pathLst>
                <a:path w="165" h="96">
                  <a:moveTo>
                    <a:pt x="0" y="69"/>
                  </a:moveTo>
                  <a:lnTo>
                    <a:pt x="10" y="77"/>
                  </a:lnTo>
                  <a:lnTo>
                    <a:pt x="22" y="84"/>
                  </a:lnTo>
                  <a:lnTo>
                    <a:pt x="35" y="89"/>
                  </a:lnTo>
                  <a:lnTo>
                    <a:pt x="46" y="92"/>
                  </a:lnTo>
                  <a:lnTo>
                    <a:pt x="57" y="95"/>
                  </a:lnTo>
                  <a:lnTo>
                    <a:pt x="65" y="96"/>
                  </a:lnTo>
                  <a:lnTo>
                    <a:pt x="70" y="96"/>
                  </a:lnTo>
                  <a:lnTo>
                    <a:pt x="73" y="96"/>
                  </a:lnTo>
                  <a:lnTo>
                    <a:pt x="111" y="84"/>
                  </a:lnTo>
                  <a:lnTo>
                    <a:pt x="139" y="71"/>
                  </a:lnTo>
                  <a:lnTo>
                    <a:pt x="155" y="58"/>
                  </a:lnTo>
                  <a:lnTo>
                    <a:pt x="162" y="44"/>
                  </a:lnTo>
                  <a:lnTo>
                    <a:pt x="165" y="30"/>
                  </a:lnTo>
                  <a:lnTo>
                    <a:pt x="161" y="19"/>
                  </a:lnTo>
                  <a:lnTo>
                    <a:pt x="155" y="8"/>
                  </a:lnTo>
                  <a:lnTo>
                    <a:pt x="148" y="0"/>
                  </a:lnTo>
                  <a:lnTo>
                    <a:pt x="136" y="6"/>
                  </a:lnTo>
                  <a:lnTo>
                    <a:pt x="125" y="13"/>
                  </a:lnTo>
                  <a:lnTo>
                    <a:pt x="113" y="18"/>
                  </a:lnTo>
                  <a:lnTo>
                    <a:pt x="100" y="23"/>
                  </a:lnTo>
                  <a:lnTo>
                    <a:pt x="88" y="30"/>
                  </a:lnTo>
                  <a:lnTo>
                    <a:pt x="76" y="36"/>
                  </a:lnTo>
                  <a:lnTo>
                    <a:pt x="63" y="41"/>
                  </a:lnTo>
                  <a:lnTo>
                    <a:pt x="51" y="47"/>
                  </a:lnTo>
                  <a:lnTo>
                    <a:pt x="44" y="49"/>
                  </a:lnTo>
                  <a:lnTo>
                    <a:pt x="39" y="52"/>
                  </a:lnTo>
                  <a:lnTo>
                    <a:pt x="32" y="55"/>
                  </a:lnTo>
                  <a:lnTo>
                    <a:pt x="26" y="58"/>
                  </a:lnTo>
                  <a:lnTo>
                    <a:pt x="20" y="60"/>
                  </a:lnTo>
                  <a:lnTo>
                    <a:pt x="14" y="63"/>
                  </a:lnTo>
                  <a:lnTo>
                    <a:pt x="7" y="66"/>
                  </a:lnTo>
                  <a:lnTo>
                    <a:pt x="0" y="69"/>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1" name="Freeform 13"/>
            <p:cNvSpPr>
              <a:spLocks/>
            </p:cNvSpPr>
            <p:nvPr/>
          </p:nvSpPr>
          <p:spPr bwMode="auto">
            <a:xfrm>
              <a:off x="1503" y="2140"/>
              <a:ext cx="144" cy="171"/>
            </a:xfrm>
            <a:custGeom>
              <a:avLst/>
              <a:gdLst/>
              <a:ahLst/>
              <a:cxnLst>
                <a:cxn ang="0">
                  <a:pos x="0" y="264"/>
                </a:cxn>
                <a:cxn ang="0">
                  <a:pos x="0" y="264"/>
                </a:cxn>
                <a:cxn ang="0">
                  <a:pos x="0" y="278"/>
                </a:cxn>
                <a:cxn ang="0">
                  <a:pos x="5" y="308"/>
                </a:cxn>
                <a:cxn ang="0">
                  <a:pos x="16" y="328"/>
                </a:cxn>
                <a:cxn ang="0">
                  <a:pos x="30" y="339"/>
                </a:cxn>
                <a:cxn ang="0">
                  <a:pos x="49" y="339"/>
                </a:cxn>
                <a:cxn ang="0">
                  <a:pos x="67" y="331"/>
                </a:cxn>
                <a:cxn ang="0">
                  <a:pos x="85" y="321"/>
                </a:cxn>
                <a:cxn ang="0">
                  <a:pos x="96" y="315"/>
                </a:cxn>
                <a:cxn ang="0">
                  <a:pos x="94" y="306"/>
                </a:cxn>
                <a:cxn ang="0">
                  <a:pos x="82" y="299"/>
                </a:cxn>
                <a:cxn ang="0">
                  <a:pos x="63" y="304"/>
                </a:cxn>
                <a:cxn ang="0">
                  <a:pos x="70" y="263"/>
                </a:cxn>
                <a:cxn ang="0">
                  <a:pos x="52" y="246"/>
                </a:cxn>
                <a:cxn ang="0">
                  <a:pos x="72" y="241"/>
                </a:cxn>
                <a:cxn ang="0">
                  <a:pos x="119" y="230"/>
                </a:cxn>
                <a:cxn ang="0">
                  <a:pos x="161" y="215"/>
                </a:cxn>
                <a:cxn ang="0">
                  <a:pos x="200" y="195"/>
                </a:cxn>
                <a:cxn ang="0">
                  <a:pos x="232" y="176"/>
                </a:cxn>
                <a:cxn ang="0">
                  <a:pos x="258" y="159"/>
                </a:cxn>
                <a:cxn ang="0">
                  <a:pos x="276" y="145"/>
                </a:cxn>
                <a:cxn ang="0">
                  <a:pos x="286" y="137"/>
                </a:cxn>
                <a:cxn ang="0">
                  <a:pos x="283" y="100"/>
                </a:cxn>
                <a:cxn ang="0">
                  <a:pos x="265" y="31"/>
                </a:cxn>
                <a:cxn ang="0">
                  <a:pos x="242" y="18"/>
                </a:cxn>
                <a:cxn ang="0">
                  <a:pos x="215" y="53"/>
                </a:cxn>
                <a:cxn ang="0">
                  <a:pos x="186" y="89"/>
                </a:cxn>
                <a:cxn ang="0">
                  <a:pos x="156" y="122"/>
                </a:cxn>
                <a:cxn ang="0">
                  <a:pos x="124" y="154"/>
                </a:cxn>
                <a:cxn ang="0">
                  <a:pos x="90" y="187"/>
                </a:cxn>
                <a:cxn ang="0">
                  <a:pos x="54" y="217"/>
                </a:cxn>
                <a:cxn ang="0">
                  <a:pos x="19" y="247"/>
                </a:cxn>
              </a:cxnLst>
              <a:rect l="0" t="0" r="r" b="b"/>
              <a:pathLst>
                <a:path w="287" h="341">
                  <a:moveTo>
                    <a:pt x="0" y="263"/>
                  </a:moveTo>
                  <a:lnTo>
                    <a:pt x="0" y="264"/>
                  </a:lnTo>
                  <a:lnTo>
                    <a:pt x="0" y="264"/>
                  </a:lnTo>
                  <a:lnTo>
                    <a:pt x="0" y="264"/>
                  </a:lnTo>
                  <a:lnTo>
                    <a:pt x="0" y="264"/>
                  </a:lnTo>
                  <a:lnTo>
                    <a:pt x="0" y="278"/>
                  </a:lnTo>
                  <a:lnTo>
                    <a:pt x="2" y="293"/>
                  </a:lnTo>
                  <a:lnTo>
                    <a:pt x="5" y="308"/>
                  </a:lnTo>
                  <a:lnTo>
                    <a:pt x="9" y="317"/>
                  </a:lnTo>
                  <a:lnTo>
                    <a:pt x="16" y="328"/>
                  </a:lnTo>
                  <a:lnTo>
                    <a:pt x="23" y="335"/>
                  </a:lnTo>
                  <a:lnTo>
                    <a:pt x="30" y="339"/>
                  </a:lnTo>
                  <a:lnTo>
                    <a:pt x="42" y="341"/>
                  </a:lnTo>
                  <a:lnTo>
                    <a:pt x="49" y="339"/>
                  </a:lnTo>
                  <a:lnTo>
                    <a:pt x="59" y="335"/>
                  </a:lnTo>
                  <a:lnTo>
                    <a:pt x="67" y="331"/>
                  </a:lnTo>
                  <a:lnTo>
                    <a:pt x="76" y="327"/>
                  </a:lnTo>
                  <a:lnTo>
                    <a:pt x="85" y="321"/>
                  </a:lnTo>
                  <a:lnTo>
                    <a:pt x="91" y="317"/>
                  </a:lnTo>
                  <a:lnTo>
                    <a:pt x="96" y="315"/>
                  </a:lnTo>
                  <a:lnTo>
                    <a:pt x="97" y="313"/>
                  </a:lnTo>
                  <a:lnTo>
                    <a:pt x="94" y="306"/>
                  </a:lnTo>
                  <a:lnTo>
                    <a:pt x="89" y="302"/>
                  </a:lnTo>
                  <a:lnTo>
                    <a:pt x="82" y="299"/>
                  </a:lnTo>
                  <a:lnTo>
                    <a:pt x="79" y="299"/>
                  </a:lnTo>
                  <a:lnTo>
                    <a:pt x="63" y="304"/>
                  </a:lnTo>
                  <a:lnTo>
                    <a:pt x="72" y="275"/>
                  </a:lnTo>
                  <a:lnTo>
                    <a:pt x="70" y="263"/>
                  </a:lnTo>
                  <a:lnTo>
                    <a:pt x="60" y="253"/>
                  </a:lnTo>
                  <a:lnTo>
                    <a:pt x="52" y="246"/>
                  </a:lnTo>
                  <a:lnTo>
                    <a:pt x="48" y="243"/>
                  </a:lnTo>
                  <a:lnTo>
                    <a:pt x="72" y="241"/>
                  </a:lnTo>
                  <a:lnTo>
                    <a:pt x="96" y="237"/>
                  </a:lnTo>
                  <a:lnTo>
                    <a:pt x="119" y="230"/>
                  </a:lnTo>
                  <a:lnTo>
                    <a:pt x="141" y="223"/>
                  </a:lnTo>
                  <a:lnTo>
                    <a:pt x="161" y="215"/>
                  </a:lnTo>
                  <a:lnTo>
                    <a:pt x="182" y="205"/>
                  </a:lnTo>
                  <a:lnTo>
                    <a:pt x="200" y="195"/>
                  </a:lnTo>
                  <a:lnTo>
                    <a:pt x="217" y="186"/>
                  </a:lnTo>
                  <a:lnTo>
                    <a:pt x="232" y="176"/>
                  </a:lnTo>
                  <a:lnTo>
                    <a:pt x="246" y="167"/>
                  </a:lnTo>
                  <a:lnTo>
                    <a:pt x="258" y="159"/>
                  </a:lnTo>
                  <a:lnTo>
                    <a:pt x="268" y="150"/>
                  </a:lnTo>
                  <a:lnTo>
                    <a:pt x="276" y="145"/>
                  </a:lnTo>
                  <a:lnTo>
                    <a:pt x="282" y="139"/>
                  </a:lnTo>
                  <a:lnTo>
                    <a:pt x="286" y="137"/>
                  </a:lnTo>
                  <a:lnTo>
                    <a:pt x="287" y="135"/>
                  </a:lnTo>
                  <a:lnTo>
                    <a:pt x="283" y="100"/>
                  </a:lnTo>
                  <a:lnTo>
                    <a:pt x="275" y="65"/>
                  </a:lnTo>
                  <a:lnTo>
                    <a:pt x="265" y="31"/>
                  </a:lnTo>
                  <a:lnTo>
                    <a:pt x="254" y="0"/>
                  </a:lnTo>
                  <a:lnTo>
                    <a:pt x="242" y="18"/>
                  </a:lnTo>
                  <a:lnTo>
                    <a:pt x="228" y="35"/>
                  </a:lnTo>
                  <a:lnTo>
                    <a:pt x="215" y="53"/>
                  </a:lnTo>
                  <a:lnTo>
                    <a:pt x="201" y="71"/>
                  </a:lnTo>
                  <a:lnTo>
                    <a:pt x="186" y="89"/>
                  </a:lnTo>
                  <a:lnTo>
                    <a:pt x="171" y="105"/>
                  </a:lnTo>
                  <a:lnTo>
                    <a:pt x="156" y="122"/>
                  </a:lnTo>
                  <a:lnTo>
                    <a:pt x="139" y="138"/>
                  </a:lnTo>
                  <a:lnTo>
                    <a:pt x="124" y="154"/>
                  </a:lnTo>
                  <a:lnTo>
                    <a:pt x="106" y="171"/>
                  </a:lnTo>
                  <a:lnTo>
                    <a:pt x="90" y="187"/>
                  </a:lnTo>
                  <a:lnTo>
                    <a:pt x="72" y="202"/>
                  </a:lnTo>
                  <a:lnTo>
                    <a:pt x="54" y="217"/>
                  </a:lnTo>
                  <a:lnTo>
                    <a:pt x="37" y="232"/>
                  </a:lnTo>
                  <a:lnTo>
                    <a:pt x="19" y="247"/>
                  </a:lnTo>
                  <a:lnTo>
                    <a:pt x="0" y="263"/>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2" name="Freeform 14"/>
            <p:cNvSpPr>
              <a:spLocks/>
            </p:cNvSpPr>
            <p:nvPr/>
          </p:nvSpPr>
          <p:spPr bwMode="auto">
            <a:xfrm>
              <a:off x="1413" y="2293"/>
              <a:ext cx="130" cy="146"/>
            </a:xfrm>
            <a:custGeom>
              <a:avLst/>
              <a:gdLst/>
              <a:ahLst/>
              <a:cxnLst>
                <a:cxn ang="0">
                  <a:pos x="179" y="187"/>
                </a:cxn>
                <a:cxn ang="0">
                  <a:pos x="178" y="189"/>
                </a:cxn>
                <a:cxn ang="0">
                  <a:pos x="177" y="190"/>
                </a:cxn>
                <a:cxn ang="0">
                  <a:pos x="172" y="193"/>
                </a:cxn>
                <a:cxn ang="0">
                  <a:pos x="166" y="196"/>
                </a:cxn>
                <a:cxn ang="0">
                  <a:pos x="157" y="198"/>
                </a:cxn>
                <a:cxn ang="0">
                  <a:pos x="148" y="201"/>
                </a:cxn>
                <a:cxn ang="0">
                  <a:pos x="136" y="202"/>
                </a:cxn>
                <a:cxn ang="0">
                  <a:pos x="122" y="204"/>
                </a:cxn>
                <a:cxn ang="0">
                  <a:pos x="100" y="209"/>
                </a:cxn>
                <a:cxn ang="0">
                  <a:pos x="92" y="224"/>
                </a:cxn>
                <a:cxn ang="0">
                  <a:pos x="94" y="246"/>
                </a:cxn>
                <a:cxn ang="0">
                  <a:pos x="105" y="270"/>
                </a:cxn>
                <a:cxn ang="0">
                  <a:pos x="118" y="282"/>
                </a:cxn>
                <a:cxn ang="0">
                  <a:pos x="134" y="289"/>
                </a:cxn>
                <a:cxn ang="0">
                  <a:pos x="151" y="291"/>
                </a:cxn>
                <a:cxn ang="0">
                  <a:pos x="167" y="290"/>
                </a:cxn>
                <a:cxn ang="0">
                  <a:pos x="182" y="286"/>
                </a:cxn>
                <a:cxn ang="0">
                  <a:pos x="194" y="282"/>
                </a:cxn>
                <a:cxn ang="0">
                  <a:pos x="203" y="279"/>
                </a:cxn>
                <a:cxn ang="0">
                  <a:pos x="205" y="278"/>
                </a:cxn>
                <a:cxn ang="0">
                  <a:pos x="212" y="272"/>
                </a:cxn>
                <a:cxn ang="0">
                  <a:pos x="218" y="267"/>
                </a:cxn>
                <a:cxn ang="0">
                  <a:pos x="223" y="261"/>
                </a:cxn>
                <a:cxn ang="0">
                  <a:pos x="229" y="256"/>
                </a:cxn>
                <a:cxn ang="0">
                  <a:pos x="246" y="235"/>
                </a:cxn>
                <a:cxn ang="0">
                  <a:pos x="257" y="216"/>
                </a:cxn>
                <a:cxn ang="0">
                  <a:pos x="261" y="201"/>
                </a:cxn>
                <a:cxn ang="0">
                  <a:pos x="260" y="189"/>
                </a:cxn>
                <a:cxn ang="0">
                  <a:pos x="257" y="181"/>
                </a:cxn>
                <a:cxn ang="0">
                  <a:pos x="251" y="172"/>
                </a:cxn>
                <a:cxn ang="0">
                  <a:pos x="244" y="167"/>
                </a:cxn>
                <a:cxn ang="0">
                  <a:pos x="237" y="163"/>
                </a:cxn>
                <a:cxn ang="0">
                  <a:pos x="230" y="160"/>
                </a:cxn>
                <a:cxn ang="0">
                  <a:pos x="223" y="157"/>
                </a:cxn>
                <a:cxn ang="0">
                  <a:pos x="219" y="156"/>
                </a:cxn>
                <a:cxn ang="0">
                  <a:pos x="218" y="156"/>
                </a:cxn>
                <a:cxn ang="0">
                  <a:pos x="182" y="140"/>
                </a:cxn>
                <a:cxn ang="0">
                  <a:pos x="155" y="122"/>
                </a:cxn>
                <a:cxn ang="0">
                  <a:pos x="136" y="103"/>
                </a:cxn>
                <a:cxn ang="0">
                  <a:pos x="123" y="83"/>
                </a:cxn>
                <a:cxn ang="0">
                  <a:pos x="118" y="63"/>
                </a:cxn>
                <a:cxn ang="0">
                  <a:pos x="116" y="41"/>
                </a:cxn>
                <a:cxn ang="0">
                  <a:pos x="120" y="20"/>
                </a:cxn>
                <a:cxn ang="0">
                  <a:pos x="127" y="0"/>
                </a:cxn>
                <a:cxn ang="0">
                  <a:pos x="112" y="11"/>
                </a:cxn>
                <a:cxn ang="0">
                  <a:pos x="96" y="22"/>
                </a:cxn>
                <a:cxn ang="0">
                  <a:pos x="81" y="33"/>
                </a:cxn>
                <a:cxn ang="0">
                  <a:pos x="64" y="42"/>
                </a:cxn>
                <a:cxn ang="0">
                  <a:pos x="49" y="53"/>
                </a:cxn>
                <a:cxn ang="0">
                  <a:pos x="33" y="64"/>
                </a:cxn>
                <a:cxn ang="0">
                  <a:pos x="16" y="74"/>
                </a:cxn>
                <a:cxn ang="0">
                  <a:pos x="0" y="85"/>
                </a:cxn>
                <a:cxn ang="0">
                  <a:pos x="22" y="114"/>
                </a:cxn>
                <a:cxn ang="0">
                  <a:pos x="49" y="137"/>
                </a:cxn>
                <a:cxn ang="0">
                  <a:pos x="79" y="155"/>
                </a:cxn>
                <a:cxn ang="0">
                  <a:pos x="108" y="168"/>
                </a:cxn>
                <a:cxn ang="0">
                  <a:pos x="136" y="178"/>
                </a:cxn>
                <a:cxn ang="0">
                  <a:pos x="159" y="183"/>
                </a:cxn>
                <a:cxn ang="0">
                  <a:pos x="174" y="186"/>
                </a:cxn>
                <a:cxn ang="0">
                  <a:pos x="179" y="187"/>
                </a:cxn>
              </a:cxnLst>
              <a:rect l="0" t="0" r="r" b="b"/>
              <a:pathLst>
                <a:path w="261" h="291">
                  <a:moveTo>
                    <a:pt x="179" y="187"/>
                  </a:moveTo>
                  <a:lnTo>
                    <a:pt x="178" y="189"/>
                  </a:lnTo>
                  <a:lnTo>
                    <a:pt x="177" y="190"/>
                  </a:lnTo>
                  <a:lnTo>
                    <a:pt x="172" y="193"/>
                  </a:lnTo>
                  <a:lnTo>
                    <a:pt x="166" y="196"/>
                  </a:lnTo>
                  <a:lnTo>
                    <a:pt x="157" y="198"/>
                  </a:lnTo>
                  <a:lnTo>
                    <a:pt x="148" y="201"/>
                  </a:lnTo>
                  <a:lnTo>
                    <a:pt x="136" y="202"/>
                  </a:lnTo>
                  <a:lnTo>
                    <a:pt x="122" y="204"/>
                  </a:lnTo>
                  <a:lnTo>
                    <a:pt x="100" y="209"/>
                  </a:lnTo>
                  <a:lnTo>
                    <a:pt x="92" y="224"/>
                  </a:lnTo>
                  <a:lnTo>
                    <a:pt x="94" y="246"/>
                  </a:lnTo>
                  <a:lnTo>
                    <a:pt x="105" y="270"/>
                  </a:lnTo>
                  <a:lnTo>
                    <a:pt x="118" y="282"/>
                  </a:lnTo>
                  <a:lnTo>
                    <a:pt x="134" y="289"/>
                  </a:lnTo>
                  <a:lnTo>
                    <a:pt x="151" y="291"/>
                  </a:lnTo>
                  <a:lnTo>
                    <a:pt x="167" y="290"/>
                  </a:lnTo>
                  <a:lnTo>
                    <a:pt x="182" y="286"/>
                  </a:lnTo>
                  <a:lnTo>
                    <a:pt x="194" y="282"/>
                  </a:lnTo>
                  <a:lnTo>
                    <a:pt x="203" y="279"/>
                  </a:lnTo>
                  <a:lnTo>
                    <a:pt x="205" y="278"/>
                  </a:lnTo>
                  <a:lnTo>
                    <a:pt x="212" y="272"/>
                  </a:lnTo>
                  <a:lnTo>
                    <a:pt x="218" y="267"/>
                  </a:lnTo>
                  <a:lnTo>
                    <a:pt x="223" y="261"/>
                  </a:lnTo>
                  <a:lnTo>
                    <a:pt x="229" y="256"/>
                  </a:lnTo>
                  <a:lnTo>
                    <a:pt x="246" y="235"/>
                  </a:lnTo>
                  <a:lnTo>
                    <a:pt x="257" y="216"/>
                  </a:lnTo>
                  <a:lnTo>
                    <a:pt x="261" y="201"/>
                  </a:lnTo>
                  <a:lnTo>
                    <a:pt x="260" y="189"/>
                  </a:lnTo>
                  <a:lnTo>
                    <a:pt x="257" y="181"/>
                  </a:lnTo>
                  <a:lnTo>
                    <a:pt x="251" y="172"/>
                  </a:lnTo>
                  <a:lnTo>
                    <a:pt x="244" y="167"/>
                  </a:lnTo>
                  <a:lnTo>
                    <a:pt x="237" y="163"/>
                  </a:lnTo>
                  <a:lnTo>
                    <a:pt x="230" y="160"/>
                  </a:lnTo>
                  <a:lnTo>
                    <a:pt x="223" y="157"/>
                  </a:lnTo>
                  <a:lnTo>
                    <a:pt x="219" y="156"/>
                  </a:lnTo>
                  <a:lnTo>
                    <a:pt x="218" y="156"/>
                  </a:lnTo>
                  <a:lnTo>
                    <a:pt x="182" y="140"/>
                  </a:lnTo>
                  <a:lnTo>
                    <a:pt x="155" y="122"/>
                  </a:lnTo>
                  <a:lnTo>
                    <a:pt x="136" y="103"/>
                  </a:lnTo>
                  <a:lnTo>
                    <a:pt x="123" y="83"/>
                  </a:lnTo>
                  <a:lnTo>
                    <a:pt x="118" y="63"/>
                  </a:lnTo>
                  <a:lnTo>
                    <a:pt x="116" y="41"/>
                  </a:lnTo>
                  <a:lnTo>
                    <a:pt x="120" y="20"/>
                  </a:lnTo>
                  <a:lnTo>
                    <a:pt x="127" y="0"/>
                  </a:lnTo>
                  <a:lnTo>
                    <a:pt x="112" y="11"/>
                  </a:lnTo>
                  <a:lnTo>
                    <a:pt x="96" y="22"/>
                  </a:lnTo>
                  <a:lnTo>
                    <a:pt x="81" y="33"/>
                  </a:lnTo>
                  <a:lnTo>
                    <a:pt x="64" y="42"/>
                  </a:lnTo>
                  <a:lnTo>
                    <a:pt x="49" y="53"/>
                  </a:lnTo>
                  <a:lnTo>
                    <a:pt x="33" y="64"/>
                  </a:lnTo>
                  <a:lnTo>
                    <a:pt x="16" y="74"/>
                  </a:lnTo>
                  <a:lnTo>
                    <a:pt x="0" y="85"/>
                  </a:lnTo>
                  <a:lnTo>
                    <a:pt x="22" y="114"/>
                  </a:lnTo>
                  <a:lnTo>
                    <a:pt x="49" y="137"/>
                  </a:lnTo>
                  <a:lnTo>
                    <a:pt x="79" y="155"/>
                  </a:lnTo>
                  <a:lnTo>
                    <a:pt x="108" y="168"/>
                  </a:lnTo>
                  <a:lnTo>
                    <a:pt x="136" y="178"/>
                  </a:lnTo>
                  <a:lnTo>
                    <a:pt x="159" y="183"/>
                  </a:lnTo>
                  <a:lnTo>
                    <a:pt x="174" y="186"/>
                  </a:lnTo>
                  <a:lnTo>
                    <a:pt x="179" y="187"/>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3" name="Freeform 15"/>
            <p:cNvSpPr>
              <a:spLocks/>
            </p:cNvSpPr>
            <p:nvPr/>
          </p:nvSpPr>
          <p:spPr bwMode="auto">
            <a:xfrm>
              <a:off x="1075" y="1790"/>
              <a:ext cx="555" cy="640"/>
            </a:xfrm>
            <a:custGeom>
              <a:avLst/>
              <a:gdLst/>
              <a:ahLst/>
              <a:cxnLst>
                <a:cxn ang="0">
                  <a:pos x="1057" y="277"/>
                </a:cxn>
                <a:cxn ang="0">
                  <a:pos x="927" y="104"/>
                </a:cxn>
                <a:cxn ang="0">
                  <a:pos x="730" y="10"/>
                </a:cxn>
                <a:cxn ang="0">
                  <a:pos x="531" y="12"/>
                </a:cxn>
                <a:cxn ang="0">
                  <a:pos x="375" y="84"/>
                </a:cxn>
                <a:cxn ang="0">
                  <a:pos x="259" y="204"/>
                </a:cxn>
                <a:cxn ang="0">
                  <a:pos x="181" y="352"/>
                </a:cxn>
                <a:cxn ang="0">
                  <a:pos x="138" y="511"/>
                </a:cxn>
                <a:cxn ang="0">
                  <a:pos x="138" y="550"/>
                </a:cxn>
                <a:cxn ang="0">
                  <a:pos x="47" y="634"/>
                </a:cxn>
                <a:cxn ang="0">
                  <a:pos x="15" y="745"/>
                </a:cxn>
                <a:cxn ang="0">
                  <a:pos x="167" y="862"/>
                </a:cxn>
                <a:cxn ang="0">
                  <a:pos x="184" y="905"/>
                </a:cxn>
                <a:cxn ang="0">
                  <a:pos x="155" y="931"/>
                </a:cxn>
                <a:cxn ang="0">
                  <a:pos x="169" y="954"/>
                </a:cxn>
                <a:cxn ang="0">
                  <a:pos x="210" y="976"/>
                </a:cxn>
                <a:cxn ang="0">
                  <a:pos x="252" y="922"/>
                </a:cxn>
                <a:cxn ang="0">
                  <a:pos x="232" y="847"/>
                </a:cxn>
                <a:cxn ang="0">
                  <a:pos x="119" y="727"/>
                </a:cxn>
                <a:cxn ang="0">
                  <a:pos x="126" y="709"/>
                </a:cxn>
                <a:cxn ang="0">
                  <a:pos x="181" y="736"/>
                </a:cxn>
                <a:cxn ang="0">
                  <a:pos x="279" y="875"/>
                </a:cxn>
                <a:cxn ang="0">
                  <a:pos x="290" y="1078"/>
                </a:cxn>
                <a:cxn ang="0">
                  <a:pos x="397" y="1214"/>
                </a:cxn>
                <a:cxn ang="0">
                  <a:pos x="373" y="1214"/>
                </a:cxn>
                <a:cxn ang="0">
                  <a:pos x="315" y="1198"/>
                </a:cxn>
                <a:cxn ang="0">
                  <a:pos x="292" y="1240"/>
                </a:cxn>
                <a:cxn ang="0">
                  <a:pos x="305" y="1280"/>
                </a:cxn>
                <a:cxn ang="0">
                  <a:pos x="337" y="1266"/>
                </a:cxn>
                <a:cxn ang="0">
                  <a:pos x="381" y="1247"/>
                </a:cxn>
                <a:cxn ang="0">
                  <a:pos x="441" y="1217"/>
                </a:cxn>
                <a:cxn ang="0">
                  <a:pos x="445" y="1204"/>
                </a:cxn>
                <a:cxn ang="0">
                  <a:pos x="420" y="1037"/>
                </a:cxn>
                <a:cxn ang="0">
                  <a:pos x="518" y="992"/>
                </a:cxn>
                <a:cxn ang="0">
                  <a:pos x="579" y="999"/>
                </a:cxn>
                <a:cxn ang="0">
                  <a:pos x="623" y="998"/>
                </a:cxn>
                <a:cxn ang="0">
                  <a:pos x="653" y="1022"/>
                </a:cxn>
                <a:cxn ang="0">
                  <a:pos x="708" y="1070"/>
                </a:cxn>
                <a:cxn ang="0">
                  <a:pos x="787" y="1017"/>
                </a:cxn>
                <a:cxn ang="0">
                  <a:pos x="847" y="936"/>
                </a:cxn>
                <a:cxn ang="0">
                  <a:pos x="860" y="910"/>
                </a:cxn>
                <a:cxn ang="0">
                  <a:pos x="941" y="834"/>
                </a:cxn>
                <a:cxn ang="0">
                  <a:pos x="1006" y="802"/>
                </a:cxn>
                <a:cxn ang="0">
                  <a:pos x="960" y="865"/>
                </a:cxn>
                <a:cxn ang="0">
                  <a:pos x="868" y="924"/>
                </a:cxn>
                <a:cxn ang="0">
                  <a:pos x="856" y="965"/>
                </a:cxn>
                <a:cxn ang="0">
                  <a:pos x="875" y="948"/>
                </a:cxn>
                <a:cxn ang="0">
                  <a:pos x="962" y="872"/>
                </a:cxn>
                <a:cxn ang="0">
                  <a:pos x="1042" y="790"/>
                </a:cxn>
                <a:cxn ang="0">
                  <a:pos x="1110" y="701"/>
                </a:cxn>
                <a:cxn ang="0">
                  <a:pos x="1082" y="634"/>
                </a:cxn>
                <a:cxn ang="0">
                  <a:pos x="1086" y="530"/>
                </a:cxn>
              </a:cxnLst>
              <a:rect l="0" t="0" r="r" b="b"/>
              <a:pathLst>
                <a:path w="1110" h="1280">
                  <a:moveTo>
                    <a:pt x="1092" y="453"/>
                  </a:moveTo>
                  <a:lnTo>
                    <a:pt x="1090" y="407"/>
                  </a:lnTo>
                  <a:lnTo>
                    <a:pt x="1083" y="361"/>
                  </a:lnTo>
                  <a:lnTo>
                    <a:pt x="1072" y="318"/>
                  </a:lnTo>
                  <a:lnTo>
                    <a:pt x="1057" y="277"/>
                  </a:lnTo>
                  <a:lnTo>
                    <a:pt x="1038" y="237"/>
                  </a:lnTo>
                  <a:lnTo>
                    <a:pt x="1014" y="200"/>
                  </a:lnTo>
                  <a:lnTo>
                    <a:pt x="988" y="164"/>
                  </a:lnTo>
                  <a:lnTo>
                    <a:pt x="960" y="133"/>
                  </a:lnTo>
                  <a:lnTo>
                    <a:pt x="927" y="104"/>
                  </a:lnTo>
                  <a:lnTo>
                    <a:pt x="891" y="77"/>
                  </a:lnTo>
                  <a:lnTo>
                    <a:pt x="854" y="55"/>
                  </a:lnTo>
                  <a:lnTo>
                    <a:pt x="815" y="36"/>
                  </a:lnTo>
                  <a:lnTo>
                    <a:pt x="774" y="21"/>
                  </a:lnTo>
                  <a:lnTo>
                    <a:pt x="730" y="10"/>
                  </a:lnTo>
                  <a:lnTo>
                    <a:pt x="685" y="3"/>
                  </a:lnTo>
                  <a:lnTo>
                    <a:pt x="638" y="0"/>
                  </a:lnTo>
                  <a:lnTo>
                    <a:pt x="601" y="1"/>
                  </a:lnTo>
                  <a:lnTo>
                    <a:pt x="566" y="6"/>
                  </a:lnTo>
                  <a:lnTo>
                    <a:pt x="531" y="12"/>
                  </a:lnTo>
                  <a:lnTo>
                    <a:pt x="498" y="22"/>
                  </a:lnTo>
                  <a:lnTo>
                    <a:pt x="466" y="34"/>
                  </a:lnTo>
                  <a:lnTo>
                    <a:pt x="434" y="48"/>
                  </a:lnTo>
                  <a:lnTo>
                    <a:pt x="404" y="64"/>
                  </a:lnTo>
                  <a:lnTo>
                    <a:pt x="375" y="84"/>
                  </a:lnTo>
                  <a:lnTo>
                    <a:pt x="348" y="104"/>
                  </a:lnTo>
                  <a:lnTo>
                    <a:pt x="323" y="126"/>
                  </a:lnTo>
                  <a:lnTo>
                    <a:pt x="300" y="151"/>
                  </a:lnTo>
                  <a:lnTo>
                    <a:pt x="278" y="177"/>
                  </a:lnTo>
                  <a:lnTo>
                    <a:pt x="259" y="204"/>
                  </a:lnTo>
                  <a:lnTo>
                    <a:pt x="241" y="234"/>
                  </a:lnTo>
                  <a:lnTo>
                    <a:pt x="226" y="264"/>
                  </a:lnTo>
                  <a:lnTo>
                    <a:pt x="212" y="296"/>
                  </a:lnTo>
                  <a:lnTo>
                    <a:pt x="196" y="323"/>
                  </a:lnTo>
                  <a:lnTo>
                    <a:pt x="181" y="352"/>
                  </a:lnTo>
                  <a:lnTo>
                    <a:pt x="167" y="382"/>
                  </a:lnTo>
                  <a:lnTo>
                    <a:pt x="156" y="412"/>
                  </a:lnTo>
                  <a:lnTo>
                    <a:pt x="148" y="445"/>
                  </a:lnTo>
                  <a:lnTo>
                    <a:pt x="143" y="478"/>
                  </a:lnTo>
                  <a:lnTo>
                    <a:pt x="138" y="511"/>
                  </a:lnTo>
                  <a:lnTo>
                    <a:pt x="137" y="545"/>
                  </a:lnTo>
                  <a:lnTo>
                    <a:pt x="137" y="546"/>
                  </a:lnTo>
                  <a:lnTo>
                    <a:pt x="138" y="547"/>
                  </a:lnTo>
                  <a:lnTo>
                    <a:pt x="138" y="549"/>
                  </a:lnTo>
                  <a:lnTo>
                    <a:pt x="138" y="550"/>
                  </a:lnTo>
                  <a:lnTo>
                    <a:pt x="122" y="561"/>
                  </a:lnTo>
                  <a:lnTo>
                    <a:pt x="104" y="575"/>
                  </a:lnTo>
                  <a:lnTo>
                    <a:pt x="85" y="591"/>
                  </a:lnTo>
                  <a:lnTo>
                    <a:pt x="66" y="610"/>
                  </a:lnTo>
                  <a:lnTo>
                    <a:pt x="47" y="634"/>
                  </a:lnTo>
                  <a:lnTo>
                    <a:pt x="29" y="661"/>
                  </a:lnTo>
                  <a:lnTo>
                    <a:pt x="13" y="691"/>
                  </a:lnTo>
                  <a:lnTo>
                    <a:pt x="0" y="725"/>
                  </a:lnTo>
                  <a:lnTo>
                    <a:pt x="4" y="731"/>
                  </a:lnTo>
                  <a:lnTo>
                    <a:pt x="15" y="745"/>
                  </a:lnTo>
                  <a:lnTo>
                    <a:pt x="34" y="765"/>
                  </a:lnTo>
                  <a:lnTo>
                    <a:pt x="59" y="788"/>
                  </a:lnTo>
                  <a:lnTo>
                    <a:pt x="89" y="814"/>
                  </a:lnTo>
                  <a:lnTo>
                    <a:pt x="126" y="840"/>
                  </a:lnTo>
                  <a:lnTo>
                    <a:pt x="167" y="862"/>
                  </a:lnTo>
                  <a:lnTo>
                    <a:pt x="212" y="879"/>
                  </a:lnTo>
                  <a:lnTo>
                    <a:pt x="208" y="880"/>
                  </a:lnTo>
                  <a:lnTo>
                    <a:pt x="199" y="886"/>
                  </a:lnTo>
                  <a:lnTo>
                    <a:pt x="188" y="894"/>
                  </a:lnTo>
                  <a:lnTo>
                    <a:pt x="184" y="905"/>
                  </a:lnTo>
                  <a:lnTo>
                    <a:pt x="186" y="935"/>
                  </a:lnTo>
                  <a:lnTo>
                    <a:pt x="170" y="927"/>
                  </a:lnTo>
                  <a:lnTo>
                    <a:pt x="167" y="927"/>
                  </a:lnTo>
                  <a:lnTo>
                    <a:pt x="160" y="928"/>
                  </a:lnTo>
                  <a:lnTo>
                    <a:pt x="155" y="931"/>
                  </a:lnTo>
                  <a:lnTo>
                    <a:pt x="151" y="938"/>
                  </a:lnTo>
                  <a:lnTo>
                    <a:pt x="152" y="939"/>
                  </a:lnTo>
                  <a:lnTo>
                    <a:pt x="156" y="943"/>
                  </a:lnTo>
                  <a:lnTo>
                    <a:pt x="162" y="948"/>
                  </a:lnTo>
                  <a:lnTo>
                    <a:pt x="169" y="954"/>
                  </a:lnTo>
                  <a:lnTo>
                    <a:pt x="175" y="961"/>
                  </a:lnTo>
                  <a:lnTo>
                    <a:pt x="184" y="968"/>
                  </a:lnTo>
                  <a:lnTo>
                    <a:pt x="192" y="972"/>
                  </a:lnTo>
                  <a:lnTo>
                    <a:pt x="199" y="974"/>
                  </a:lnTo>
                  <a:lnTo>
                    <a:pt x="210" y="976"/>
                  </a:lnTo>
                  <a:lnTo>
                    <a:pt x="219" y="973"/>
                  </a:lnTo>
                  <a:lnTo>
                    <a:pt x="226" y="968"/>
                  </a:lnTo>
                  <a:lnTo>
                    <a:pt x="236" y="959"/>
                  </a:lnTo>
                  <a:lnTo>
                    <a:pt x="245" y="943"/>
                  </a:lnTo>
                  <a:lnTo>
                    <a:pt x="252" y="922"/>
                  </a:lnTo>
                  <a:lnTo>
                    <a:pt x="258" y="903"/>
                  </a:lnTo>
                  <a:lnTo>
                    <a:pt x="259" y="895"/>
                  </a:lnTo>
                  <a:lnTo>
                    <a:pt x="252" y="865"/>
                  </a:lnTo>
                  <a:lnTo>
                    <a:pt x="247" y="860"/>
                  </a:lnTo>
                  <a:lnTo>
                    <a:pt x="232" y="847"/>
                  </a:lnTo>
                  <a:lnTo>
                    <a:pt x="211" y="827"/>
                  </a:lnTo>
                  <a:lnTo>
                    <a:pt x="186" y="802"/>
                  </a:lnTo>
                  <a:lnTo>
                    <a:pt x="160" y="776"/>
                  </a:lnTo>
                  <a:lnTo>
                    <a:pt x="137" y="750"/>
                  </a:lnTo>
                  <a:lnTo>
                    <a:pt x="119" y="727"/>
                  </a:lnTo>
                  <a:lnTo>
                    <a:pt x="110" y="708"/>
                  </a:lnTo>
                  <a:lnTo>
                    <a:pt x="111" y="708"/>
                  </a:lnTo>
                  <a:lnTo>
                    <a:pt x="114" y="708"/>
                  </a:lnTo>
                  <a:lnTo>
                    <a:pt x="119" y="709"/>
                  </a:lnTo>
                  <a:lnTo>
                    <a:pt x="126" y="709"/>
                  </a:lnTo>
                  <a:lnTo>
                    <a:pt x="134" y="709"/>
                  </a:lnTo>
                  <a:lnTo>
                    <a:pt x="144" y="708"/>
                  </a:lnTo>
                  <a:lnTo>
                    <a:pt x="155" y="708"/>
                  </a:lnTo>
                  <a:lnTo>
                    <a:pt x="167" y="705"/>
                  </a:lnTo>
                  <a:lnTo>
                    <a:pt x="181" y="736"/>
                  </a:lnTo>
                  <a:lnTo>
                    <a:pt x="196" y="766"/>
                  </a:lnTo>
                  <a:lnTo>
                    <a:pt x="214" y="797"/>
                  </a:lnTo>
                  <a:lnTo>
                    <a:pt x="234" y="824"/>
                  </a:lnTo>
                  <a:lnTo>
                    <a:pt x="256" y="850"/>
                  </a:lnTo>
                  <a:lnTo>
                    <a:pt x="279" y="875"/>
                  </a:lnTo>
                  <a:lnTo>
                    <a:pt x="304" y="896"/>
                  </a:lnTo>
                  <a:lnTo>
                    <a:pt x="331" y="917"/>
                  </a:lnTo>
                  <a:lnTo>
                    <a:pt x="295" y="974"/>
                  </a:lnTo>
                  <a:lnTo>
                    <a:pt x="282" y="1029"/>
                  </a:lnTo>
                  <a:lnTo>
                    <a:pt x="290" y="1078"/>
                  </a:lnTo>
                  <a:lnTo>
                    <a:pt x="312" y="1124"/>
                  </a:lnTo>
                  <a:lnTo>
                    <a:pt x="340" y="1161"/>
                  </a:lnTo>
                  <a:lnTo>
                    <a:pt x="367" y="1189"/>
                  </a:lnTo>
                  <a:lnTo>
                    <a:pt x="389" y="1207"/>
                  </a:lnTo>
                  <a:lnTo>
                    <a:pt x="397" y="1214"/>
                  </a:lnTo>
                  <a:lnTo>
                    <a:pt x="396" y="1214"/>
                  </a:lnTo>
                  <a:lnTo>
                    <a:pt x="393" y="1215"/>
                  </a:lnTo>
                  <a:lnTo>
                    <a:pt x="388" y="1215"/>
                  </a:lnTo>
                  <a:lnTo>
                    <a:pt x="381" y="1215"/>
                  </a:lnTo>
                  <a:lnTo>
                    <a:pt x="373" y="1214"/>
                  </a:lnTo>
                  <a:lnTo>
                    <a:pt x="363" y="1213"/>
                  </a:lnTo>
                  <a:lnTo>
                    <a:pt x="351" y="1208"/>
                  </a:lnTo>
                  <a:lnTo>
                    <a:pt x="338" y="1203"/>
                  </a:lnTo>
                  <a:lnTo>
                    <a:pt x="326" y="1199"/>
                  </a:lnTo>
                  <a:lnTo>
                    <a:pt x="315" y="1198"/>
                  </a:lnTo>
                  <a:lnTo>
                    <a:pt x="307" y="1202"/>
                  </a:lnTo>
                  <a:lnTo>
                    <a:pt x="301" y="1207"/>
                  </a:lnTo>
                  <a:lnTo>
                    <a:pt x="296" y="1217"/>
                  </a:lnTo>
                  <a:lnTo>
                    <a:pt x="293" y="1228"/>
                  </a:lnTo>
                  <a:lnTo>
                    <a:pt x="292" y="1240"/>
                  </a:lnTo>
                  <a:lnTo>
                    <a:pt x="293" y="1254"/>
                  </a:lnTo>
                  <a:lnTo>
                    <a:pt x="296" y="1262"/>
                  </a:lnTo>
                  <a:lnTo>
                    <a:pt x="299" y="1269"/>
                  </a:lnTo>
                  <a:lnTo>
                    <a:pt x="301" y="1274"/>
                  </a:lnTo>
                  <a:lnTo>
                    <a:pt x="305" y="1280"/>
                  </a:lnTo>
                  <a:lnTo>
                    <a:pt x="312" y="1277"/>
                  </a:lnTo>
                  <a:lnTo>
                    <a:pt x="319" y="1274"/>
                  </a:lnTo>
                  <a:lnTo>
                    <a:pt x="325" y="1271"/>
                  </a:lnTo>
                  <a:lnTo>
                    <a:pt x="331" y="1269"/>
                  </a:lnTo>
                  <a:lnTo>
                    <a:pt x="337" y="1266"/>
                  </a:lnTo>
                  <a:lnTo>
                    <a:pt x="344" y="1263"/>
                  </a:lnTo>
                  <a:lnTo>
                    <a:pt x="349" y="1260"/>
                  </a:lnTo>
                  <a:lnTo>
                    <a:pt x="356" y="1258"/>
                  </a:lnTo>
                  <a:lnTo>
                    <a:pt x="368" y="1252"/>
                  </a:lnTo>
                  <a:lnTo>
                    <a:pt x="381" y="1247"/>
                  </a:lnTo>
                  <a:lnTo>
                    <a:pt x="393" y="1241"/>
                  </a:lnTo>
                  <a:lnTo>
                    <a:pt x="405" y="1234"/>
                  </a:lnTo>
                  <a:lnTo>
                    <a:pt x="418" y="1229"/>
                  </a:lnTo>
                  <a:lnTo>
                    <a:pt x="430" y="1224"/>
                  </a:lnTo>
                  <a:lnTo>
                    <a:pt x="441" y="1217"/>
                  </a:lnTo>
                  <a:lnTo>
                    <a:pt x="453" y="1211"/>
                  </a:lnTo>
                  <a:lnTo>
                    <a:pt x="451" y="1208"/>
                  </a:lnTo>
                  <a:lnTo>
                    <a:pt x="448" y="1206"/>
                  </a:lnTo>
                  <a:lnTo>
                    <a:pt x="446" y="1204"/>
                  </a:lnTo>
                  <a:lnTo>
                    <a:pt x="445" y="1204"/>
                  </a:lnTo>
                  <a:lnTo>
                    <a:pt x="412" y="1162"/>
                  </a:lnTo>
                  <a:lnTo>
                    <a:pt x="397" y="1125"/>
                  </a:lnTo>
                  <a:lnTo>
                    <a:pt x="394" y="1091"/>
                  </a:lnTo>
                  <a:lnTo>
                    <a:pt x="404" y="1062"/>
                  </a:lnTo>
                  <a:lnTo>
                    <a:pt x="420" y="1037"/>
                  </a:lnTo>
                  <a:lnTo>
                    <a:pt x="444" y="1017"/>
                  </a:lnTo>
                  <a:lnTo>
                    <a:pt x="468" y="1000"/>
                  </a:lnTo>
                  <a:lnTo>
                    <a:pt x="494" y="988"/>
                  </a:lnTo>
                  <a:lnTo>
                    <a:pt x="507" y="991"/>
                  </a:lnTo>
                  <a:lnTo>
                    <a:pt x="518" y="992"/>
                  </a:lnTo>
                  <a:lnTo>
                    <a:pt x="530" y="995"/>
                  </a:lnTo>
                  <a:lnTo>
                    <a:pt x="542" y="996"/>
                  </a:lnTo>
                  <a:lnTo>
                    <a:pt x="555" y="998"/>
                  </a:lnTo>
                  <a:lnTo>
                    <a:pt x="567" y="998"/>
                  </a:lnTo>
                  <a:lnTo>
                    <a:pt x="579" y="999"/>
                  </a:lnTo>
                  <a:lnTo>
                    <a:pt x="592" y="999"/>
                  </a:lnTo>
                  <a:lnTo>
                    <a:pt x="600" y="999"/>
                  </a:lnTo>
                  <a:lnTo>
                    <a:pt x="608" y="999"/>
                  </a:lnTo>
                  <a:lnTo>
                    <a:pt x="616" y="998"/>
                  </a:lnTo>
                  <a:lnTo>
                    <a:pt x="623" y="998"/>
                  </a:lnTo>
                  <a:lnTo>
                    <a:pt x="631" y="996"/>
                  </a:lnTo>
                  <a:lnTo>
                    <a:pt x="639" y="995"/>
                  </a:lnTo>
                  <a:lnTo>
                    <a:pt x="646" y="995"/>
                  </a:lnTo>
                  <a:lnTo>
                    <a:pt x="654" y="994"/>
                  </a:lnTo>
                  <a:lnTo>
                    <a:pt x="653" y="1022"/>
                  </a:lnTo>
                  <a:lnTo>
                    <a:pt x="657" y="1047"/>
                  </a:lnTo>
                  <a:lnTo>
                    <a:pt x="664" y="1070"/>
                  </a:lnTo>
                  <a:lnTo>
                    <a:pt x="675" y="1091"/>
                  </a:lnTo>
                  <a:lnTo>
                    <a:pt x="691" y="1080"/>
                  </a:lnTo>
                  <a:lnTo>
                    <a:pt x="708" y="1070"/>
                  </a:lnTo>
                  <a:lnTo>
                    <a:pt x="724" y="1059"/>
                  </a:lnTo>
                  <a:lnTo>
                    <a:pt x="739" y="1048"/>
                  </a:lnTo>
                  <a:lnTo>
                    <a:pt x="756" y="1039"/>
                  </a:lnTo>
                  <a:lnTo>
                    <a:pt x="771" y="1028"/>
                  </a:lnTo>
                  <a:lnTo>
                    <a:pt x="787" y="1017"/>
                  </a:lnTo>
                  <a:lnTo>
                    <a:pt x="802" y="1006"/>
                  </a:lnTo>
                  <a:lnTo>
                    <a:pt x="812" y="985"/>
                  </a:lnTo>
                  <a:lnTo>
                    <a:pt x="823" y="968"/>
                  </a:lnTo>
                  <a:lnTo>
                    <a:pt x="835" y="951"/>
                  </a:lnTo>
                  <a:lnTo>
                    <a:pt x="847" y="936"/>
                  </a:lnTo>
                  <a:lnTo>
                    <a:pt x="857" y="924"/>
                  </a:lnTo>
                  <a:lnTo>
                    <a:pt x="867" y="916"/>
                  </a:lnTo>
                  <a:lnTo>
                    <a:pt x="872" y="909"/>
                  </a:lnTo>
                  <a:lnTo>
                    <a:pt x="875" y="907"/>
                  </a:lnTo>
                  <a:lnTo>
                    <a:pt x="860" y="910"/>
                  </a:lnTo>
                  <a:lnTo>
                    <a:pt x="878" y="896"/>
                  </a:lnTo>
                  <a:lnTo>
                    <a:pt x="894" y="881"/>
                  </a:lnTo>
                  <a:lnTo>
                    <a:pt x="910" y="866"/>
                  </a:lnTo>
                  <a:lnTo>
                    <a:pt x="927" y="850"/>
                  </a:lnTo>
                  <a:lnTo>
                    <a:pt x="941" y="834"/>
                  </a:lnTo>
                  <a:lnTo>
                    <a:pt x="954" y="816"/>
                  </a:lnTo>
                  <a:lnTo>
                    <a:pt x="968" y="798"/>
                  </a:lnTo>
                  <a:lnTo>
                    <a:pt x="980" y="779"/>
                  </a:lnTo>
                  <a:lnTo>
                    <a:pt x="995" y="791"/>
                  </a:lnTo>
                  <a:lnTo>
                    <a:pt x="1006" y="802"/>
                  </a:lnTo>
                  <a:lnTo>
                    <a:pt x="1014" y="809"/>
                  </a:lnTo>
                  <a:lnTo>
                    <a:pt x="1017" y="812"/>
                  </a:lnTo>
                  <a:lnTo>
                    <a:pt x="1005" y="828"/>
                  </a:lnTo>
                  <a:lnTo>
                    <a:pt x="984" y="846"/>
                  </a:lnTo>
                  <a:lnTo>
                    <a:pt x="960" y="865"/>
                  </a:lnTo>
                  <a:lnTo>
                    <a:pt x="935" y="883"/>
                  </a:lnTo>
                  <a:lnTo>
                    <a:pt x="909" y="899"/>
                  </a:lnTo>
                  <a:lnTo>
                    <a:pt x="889" y="912"/>
                  </a:lnTo>
                  <a:lnTo>
                    <a:pt x="873" y="921"/>
                  </a:lnTo>
                  <a:lnTo>
                    <a:pt x="868" y="924"/>
                  </a:lnTo>
                  <a:lnTo>
                    <a:pt x="856" y="951"/>
                  </a:lnTo>
                  <a:lnTo>
                    <a:pt x="856" y="953"/>
                  </a:lnTo>
                  <a:lnTo>
                    <a:pt x="856" y="955"/>
                  </a:lnTo>
                  <a:lnTo>
                    <a:pt x="856" y="959"/>
                  </a:lnTo>
                  <a:lnTo>
                    <a:pt x="856" y="965"/>
                  </a:lnTo>
                  <a:lnTo>
                    <a:pt x="856" y="965"/>
                  </a:lnTo>
                  <a:lnTo>
                    <a:pt x="856" y="965"/>
                  </a:lnTo>
                  <a:lnTo>
                    <a:pt x="856" y="965"/>
                  </a:lnTo>
                  <a:lnTo>
                    <a:pt x="856" y="964"/>
                  </a:lnTo>
                  <a:lnTo>
                    <a:pt x="875" y="948"/>
                  </a:lnTo>
                  <a:lnTo>
                    <a:pt x="893" y="933"/>
                  </a:lnTo>
                  <a:lnTo>
                    <a:pt x="910" y="918"/>
                  </a:lnTo>
                  <a:lnTo>
                    <a:pt x="928" y="903"/>
                  </a:lnTo>
                  <a:lnTo>
                    <a:pt x="946" y="888"/>
                  </a:lnTo>
                  <a:lnTo>
                    <a:pt x="962" y="872"/>
                  </a:lnTo>
                  <a:lnTo>
                    <a:pt x="980" y="855"/>
                  </a:lnTo>
                  <a:lnTo>
                    <a:pt x="995" y="839"/>
                  </a:lnTo>
                  <a:lnTo>
                    <a:pt x="1012" y="823"/>
                  </a:lnTo>
                  <a:lnTo>
                    <a:pt x="1027" y="806"/>
                  </a:lnTo>
                  <a:lnTo>
                    <a:pt x="1042" y="790"/>
                  </a:lnTo>
                  <a:lnTo>
                    <a:pt x="1057" y="772"/>
                  </a:lnTo>
                  <a:lnTo>
                    <a:pt x="1071" y="754"/>
                  </a:lnTo>
                  <a:lnTo>
                    <a:pt x="1084" y="736"/>
                  </a:lnTo>
                  <a:lnTo>
                    <a:pt x="1098" y="719"/>
                  </a:lnTo>
                  <a:lnTo>
                    <a:pt x="1110" y="701"/>
                  </a:lnTo>
                  <a:lnTo>
                    <a:pt x="1105" y="686"/>
                  </a:lnTo>
                  <a:lnTo>
                    <a:pt x="1099" y="672"/>
                  </a:lnTo>
                  <a:lnTo>
                    <a:pt x="1092" y="658"/>
                  </a:lnTo>
                  <a:lnTo>
                    <a:pt x="1087" y="646"/>
                  </a:lnTo>
                  <a:lnTo>
                    <a:pt x="1082" y="634"/>
                  </a:lnTo>
                  <a:lnTo>
                    <a:pt x="1076" y="623"/>
                  </a:lnTo>
                  <a:lnTo>
                    <a:pt x="1072" y="612"/>
                  </a:lnTo>
                  <a:lnTo>
                    <a:pt x="1066" y="602"/>
                  </a:lnTo>
                  <a:lnTo>
                    <a:pt x="1077" y="567"/>
                  </a:lnTo>
                  <a:lnTo>
                    <a:pt x="1086" y="530"/>
                  </a:lnTo>
                  <a:lnTo>
                    <a:pt x="1091" y="491"/>
                  </a:lnTo>
                  <a:lnTo>
                    <a:pt x="1092" y="453"/>
                  </a:lnTo>
                  <a:close/>
                </a:path>
              </a:pathLst>
            </a:custGeom>
            <a:solidFill>
              <a:schemeClr val="accent4">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4" name="Freeform 16"/>
            <p:cNvSpPr>
              <a:spLocks/>
            </p:cNvSpPr>
            <p:nvPr/>
          </p:nvSpPr>
          <p:spPr bwMode="auto">
            <a:xfrm>
              <a:off x="849" y="2028"/>
              <a:ext cx="229" cy="217"/>
            </a:xfrm>
            <a:custGeom>
              <a:avLst/>
              <a:gdLst/>
              <a:ahLst/>
              <a:cxnLst>
                <a:cxn ang="0">
                  <a:pos x="302" y="295"/>
                </a:cxn>
                <a:cxn ang="0">
                  <a:pos x="317" y="323"/>
                </a:cxn>
                <a:cxn ang="0">
                  <a:pos x="328" y="341"/>
                </a:cxn>
                <a:cxn ang="0">
                  <a:pos x="338" y="384"/>
                </a:cxn>
                <a:cxn ang="0">
                  <a:pos x="343" y="394"/>
                </a:cxn>
                <a:cxn ang="0">
                  <a:pos x="360" y="386"/>
                </a:cxn>
                <a:cxn ang="0">
                  <a:pos x="361" y="368"/>
                </a:cxn>
                <a:cxn ang="0">
                  <a:pos x="355" y="352"/>
                </a:cxn>
                <a:cxn ang="0">
                  <a:pos x="365" y="356"/>
                </a:cxn>
                <a:cxn ang="0">
                  <a:pos x="381" y="368"/>
                </a:cxn>
                <a:cxn ang="0">
                  <a:pos x="391" y="386"/>
                </a:cxn>
                <a:cxn ang="0">
                  <a:pos x="394" y="411"/>
                </a:cxn>
                <a:cxn ang="0">
                  <a:pos x="398" y="430"/>
                </a:cxn>
                <a:cxn ang="0">
                  <a:pos x="413" y="433"/>
                </a:cxn>
                <a:cxn ang="0">
                  <a:pos x="420" y="420"/>
                </a:cxn>
                <a:cxn ang="0">
                  <a:pos x="417" y="388"/>
                </a:cxn>
                <a:cxn ang="0">
                  <a:pos x="413" y="371"/>
                </a:cxn>
                <a:cxn ang="0">
                  <a:pos x="410" y="366"/>
                </a:cxn>
                <a:cxn ang="0">
                  <a:pos x="417" y="371"/>
                </a:cxn>
                <a:cxn ang="0">
                  <a:pos x="427" y="393"/>
                </a:cxn>
                <a:cxn ang="0">
                  <a:pos x="438" y="410"/>
                </a:cxn>
                <a:cxn ang="0">
                  <a:pos x="453" y="407"/>
                </a:cxn>
                <a:cxn ang="0">
                  <a:pos x="455" y="393"/>
                </a:cxn>
                <a:cxn ang="0">
                  <a:pos x="442" y="363"/>
                </a:cxn>
                <a:cxn ang="0">
                  <a:pos x="421" y="340"/>
                </a:cxn>
                <a:cxn ang="0">
                  <a:pos x="405" y="329"/>
                </a:cxn>
                <a:cxn ang="0">
                  <a:pos x="401" y="327"/>
                </a:cxn>
                <a:cxn ang="0">
                  <a:pos x="398" y="316"/>
                </a:cxn>
                <a:cxn ang="0">
                  <a:pos x="402" y="315"/>
                </a:cxn>
                <a:cxn ang="0">
                  <a:pos x="412" y="322"/>
                </a:cxn>
                <a:cxn ang="0">
                  <a:pos x="432" y="342"/>
                </a:cxn>
                <a:cxn ang="0">
                  <a:pos x="446" y="345"/>
                </a:cxn>
                <a:cxn ang="0">
                  <a:pos x="454" y="334"/>
                </a:cxn>
                <a:cxn ang="0">
                  <a:pos x="446" y="319"/>
                </a:cxn>
                <a:cxn ang="0">
                  <a:pos x="421" y="296"/>
                </a:cxn>
                <a:cxn ang="0">
                  <a:pos x="390" y="285"/>
                </a:cxn>
                <a:cxn ang="0">
                  <a:pos x="377" y="282"/>
                </a:cxn>
                <a:cxn ang="0">
                  <a:pos x="366" y="278"/>
                </a:cxn>
                <a:cxn ang="0">
                  <a:pos x="346" y="269"/>
                </a:cxn>
                <a:cxn ang="0">
                  <a:pos x="338" y="232"/>
                </a:cxn>
                <a:cxn ang="0">
                  <a:pos x="312" y="167"/>
                </a:cxn>
                <a:cxn ang="0">
                  <a:pos x="260" y="96"/>
                </a:cxn>
                <a:cxn ang="0">
                  <a:pos x="176" y="36"/>
                </a:cxn>
                <a:cxn ang="0">
                  <a:pos x="52" y="2"/>
                </a:cxn>
                <a:cxn ang="0">
                  <a:pos x="17" y="180"/>
                </a:cxn>
                <a:cxn ang="0">
                  <a:pos x="46" y="169"/>
                </a:cxn>
                <a:cxn ang="0">
                  <a:pos x="98" y="156"/>
                </a:cxn>
                <a:cxn ang="0">
                  <a:pos x="165" y="160"/>
                </a:cxn>
                <a:cxn ang="0">
                  <a:pos x="240" y="193"/>
                </a:cxn>
                <a:cxn ang="0">
                  <a:pos x="312" y="274"/>
                </a:cxn>
              </a:cxnLst>
              <a:rect l="0" t="0" r="r" b="b"/>
              <a:pathLst>
                <a:path w="457" h="434">
                  <a:moveTo>
                    <a:pt x="312" y="274"/>
                  </a:moveTo>
                  <a:lnTo>
                    <a:pt x="305" y="284"/>
                  </a:lnTo>
                  <a:lnTo>
                    <a:pt x="302" y="295"/>
                  </a:lnTo>
                  <a:lnTo>
                    <a:pt x="306" y="307"/>
                  </a:lnTo>
                  <a:lnTo>
                    <a:pt x="317" y="321"/>
                  </a:lnTo>
                  <a:lnTo>
                    <a:pt x="317" y="323"/>
                  </a:lnTo>
                  <a:lnTo>
                    <a:pt x="318" y="327"/>
                  </a:lnTo>
                  <a:lnTo>
                    <a:pt x="321" y="334"/>
                  </a:lnTo>
                  <a:lnTo>
                    <a:pt x="328" y="341"/>
                  </a:lnTo>
                  <a:lnTo>
                    <a:pt x="335" y="355"/>
                  </a:lnTo>
                  <a:lnTo>
                    <a:pt x="338" y="371"/>
                  </a:lnTo>
                  <a:lnTo>
                    <a:pt x="338" y="384"/>
                  </a:lnTo>
                  <a:lnTo>
                    <a:pt x="338" y="389"/>
                  </a:lnTo>
                  <a:lnTo>
                    <a:pt x="339" y="390"/>
                  </a:lnTo>
                  <a:lnTo>
                    <a:pt x="343" y="394"/>
                  </a:lnTo>
                  <a:lnTo>
                    <a:pt x="349" y="396"/>
                  </a:lnTo>
                  <a:lnTo>
                    <a:pt x="355" y="392"/>
                  </a:lnTo>
                  <a:lnTo>
                    <a:pt x="360" y="386"/>
                  </a:lnTo>
                  <a:lnTo>
                    <a:pt x="362" y="381"/>
                  </a:lnTo>
                  <a:lnTo>
                    <a:pt x="364" y="375"/>
                  </a:lnTo>
                  <a:lnTo>
                    <a:pt x="361" y="368"/>
                  </a:lnTo>
                  <a:lnTo>
                    <a:pt x="360" y="364"/>
                  </a:lnTo>
                  <a:lnTo>
                    <a:pt x="357" y="358"/>
                  </a:lnTo>
                  <a:lnTo>
                    <a:pt x="355" y="352"/>
                  </a:lnTo>
                  <a:lnTo>
                    <a:pt x="353" y="347"/>
                  </a:lnTo>
                  <a:lnTo>
                    <a:pt x="358" y="352"/>
                  </a:lnTo>
                  <a:lnTo>
                    <a:pt x="365" y="356"/>
                  </a:lnTo>
                  <a:lnTo>
                    <a:pt x="370" y="359"/>
                  </a:lnTo>
                  <a:lnTo>
                    <a:pt x="376" y="362"/>
                  </a:lnTo>
                  <a:lnTo>
                    <a:pt x="381" y="368"/>
                  </a:lnTo>
                  <a:lnTo>
                    <a:pt x="386" y="377"/>
                  </a:lnTo>
                  <a:lnTo>
                    <a:pt x="390" y="382"/>
                  </a:lnTo>
                  <a:lnTo>
                    <a:pt x="391" y="386"/>
                  </a:lnTo>
                  <a:lnTo>
                    <a:pt x="392" y="392"/>
                  </a:lnTo>
                  <a:lnTo>
                    <a:pt x="392" y="400"/>
                  </a:lnTo>
                  <a:lnTo>
                    <a:pt x="394" y="411"/>
                  </a:lnTo>
                  <a:lnTo>
                    <a:pt x="394" y="422"/>
                  </a:lnTo>
                  <a:lnTo>
                    <a:pt x="395" y="427"/>
                  </a:lnTo>
                  <a:lnTo>
                    <a:pt x="398" y="430"/>
                  </a:lnTo>
                  <a:lnTo>
                    <a:pt x="402" y="433"/>
                  </a:lnTo>
                  <a:lnTo>
                    <a:pt x="407" y="434"/>
                  </a:lnTo>
                  <a:lnTo>
                    <a:pt x="413" y="433"/>
                  </a:lnTo>
                  <a:lnTo>
                    <a:pt x="416" y="430"/>
                  </a:lnTo>
                  <a:lnTo>
                    <a:pt x="418" y="426"/>
                  </a:lnTo>
                  <a:lnTo>
                    <a:pt x="420" y="420"/>
                  </a:lnTo>
                  <a:lnTo>
                    <a:pt x="420" y="412"/>
                  </a:lnTo>
                  <a:lnTo>
                    <a:pt x="418" y="400"/>
                  </a:lnTo>
                  <a:lnTo>
                    <a:pt x="417" y="388"/>
                  </a:lnTo>
                  <a:lnTo>
                    <a:pt x="416" y="378"/>
                  </a:lnTo>
                  <a:lnTo>
                    <a:pt x="414" y="375"/>
                  </a:lnTo>
                  <a:lnTo>
                    <a:pt x="413" y="371"/>
                  </a:lnTo>
                  <a:lnTo>
                    <a:pt x="410" y="367"/>
                  </a:lnTo>
                  <a:lnTo>
                    <a:pt x="407" y="363"/>
                  </a:lnTo>
                  <a:lnTo>
                    <a:pt x="410" y="366"/>
                  </a:lnTo>
                  <a:lnTo>
                    <a:pt x="413" y="367"/>
                  </a:lnTo>
                  <a:lnTo>
                    <a:pt x="416" y="370"/>
                  </a:lnTo>
                  <a:lnTo>
                    <a:pt x="417" y="371"/>
                  </a:lnTo>
                  <a:lnTo>
                    <a:pt x="420" y="375"/>
                  </a:lnTo>
                  <a:lnTo>
                    <a:pt x="424" y="384"/>
                  </a:lnTo>
                  <a:lnTo>
                    <a:pt x="427" y="393"/>
                  </a:lnTo>
                  <a:lnTo>
                    <a:pt x="431" y="403"/>
                  </a:lnTo>
                  <a:lnTo>
                    <a:pt x="433" y="407"/>
                  </a:lnTo>
                  <a:lnTo>
                    <a:pt x="438" y="410"/>
                  </a:lnTo>
                  <a:lnTo>
                    <a:pt x="443" y="411"/>
                  </a:lnTo>
                  <a:lnTo>
                    <a:pt x="448" y="410"/>
                  </a:lnTo>
                  <a:lnTo>
                    <a:pt x="453" y="407"/>
                  </a:lnTo>
                  <a:lnTo>
                    <a:pt x="455" y="403"/>
                  </a:lnTo>
                  <a:lnTo>
                    <a:pt x="457" y="399"/>
                  </a:lnTo>
                  <a:lnTo>
                    <a:pt x="455" y="393"/>
                  </a:lnTo>
                  <a:lnTo>
                    <a:pt x="453" y="385"/>
                  </a:lnTo>
                  <a:lnTo>
                    <a:pt x="447" y="374"/>
                  </a:lnTo>
                  <a:lnTo>
                    <a:pt x="442" y="363"/>
                  </a:lnTo>
                  <a:lnTo>
                    <a:pt x="438" y="355"/>
                  </a:lnTo>
                  <a:lnTo>
                    <a:pt x="431" y="348"/>
                  </a:lnTo>
                  <a:lnTo>
                    <a:pt x="421" y="340"/>
                  </a:lnTo>
                  <a:lnTo>
                    <a:pt x="413" y="333"/>
                  </a:lnTo>
                  <a:lnTo>
                    <a:pt x="406" y="329"/>
                  </a:lnTo>
                  <a:lnTo>
                    <a:pt x="405" y="329"/>
                  </a:lnTo>
                  <a:lnTo>
                    <a:pt x="403" y="327"/>
                  </a:lnTo>
                  <a:lnTo>
                    <a:pt x="402" y="327"/>
                  </a:lnTo>
                  <a:lnTo>
                    <a:pt x="401" y="327"/>
                  </a:lnTo>
                  <a:lnTo>
                    <a:pt x="401" y="325"/>
                  </a:lnTo>
                  <a:lnTo>
                    <a:pt x="399" y="321"/>
                  </a:lnTo>
                  <a:lnTo>
                    <a:pt x="398" y="316"/>
                  </a:lnTo>
                  <a:lnTo>
                    <a:pt x="396" y="314"/>
                  </a:lnTo>
                  <a:lnTo>
                    <a:pt x="399" y="315"/>
                  </a:lnTo>
                  <a:lnTo>
                    <a:pt x="402" y="315"/>
                  </a:lnTo>
                  <a:lnTo>
                    <a:pt x="405" y="316"/>
                  </a:lnTo>
                  <a:lnTo>
                    <a:pt x="407" y="318"/>
                  </a:lnTo>
                  <a:lnTo>
                    <a:pt x="412" y="322"/>
                  </a:lnTo>
                  <a:lnTo>
                    <a:pt x="417" y="327"/>
                  </a:lnTo>
                  <a:lnTo>
                    <a:pt x="425" y="336"/>
                  </a:lnTo>
                  <a:lnTo>
                    <a:pt x="432" y="342"/>
                  </a:lnTo>
                  <a:lnTo>
                    <a:pt x="436" y="345"/>
                  </a:lnTo>
                  <a:lnTo>
                    <a:pt x="440" y="347"/>
                  </a:lnTo>
                  <a:lnTo>
                    <a:pt x="446" y="345"/>
                  </a:lnTo>
                  <a:lnTo>
                    <a:pt x="450" y="342"/>
                  </a:lnTo>
                  <a:lnTo>
                    <a:pt x="453" y="338"/>
                  </a:lnTo>
                  <a:lnTo>
                    <a:pt x="454" y="334"/>
                  </a:lnTo>
                  <a:lnTo>
                    <a:pt x="454" y="329"/>
                  </a:lnTo>
                  <a:lnTo>
                    <a:pt x="451" y="325"/>
                  </a:lnTo>
                  <a:lnTo>
                    <a:pt x="446" y="319"/>
                  </a:lnTo>
                  <a:lnTo>
                    <a:pt x="438" y="310"/>
                  </a:lnTo>
                  <a:lnTo>
                    <a:pt x="428" y="301"/>
                  </a:lnTo>
                  <a:lnTo>
                    <a:pt x="421" y="296"/>
                  </a:lnTo>
                  <a:lnTo>
                    <a:pt x="412" y="292"/>
                  </a:lnTo>
                  <a:lnTo>
                    <a:pt x="401" y="288"/>
                  </a:lnTo>
                  <a:lnTo>
                    <a:pt x="390" y="285"/>
                  </a:lnTo>
                  <a:lnTo>
                    <a:pt x="381" y="282"/>
                  </a:lnTo>
                  <a:lnTo>
                    <a:pt x="380" y="282"/>
                  </a:lnTo>
                  <a:lnTo>
                    <a:pt x="377" y="282"/>
                  </a:lnTo>
                  <a:lnTo>
                    <a:pt x="376" y="282"/>
                  </a:lnTo>
                  <a:lnTo>
                    <a:pt x="373" y="284"/>
                  </a:lnTo>
                  <a:lnTo>
                    <a:pt x="366" y="278"/>
                  </a:lnTo>
                  <a:lnTo>
                    <a:pt x="360" y="274"/>
                  </a:lnTo>
                  <a:lnTo>
                    <a:pt x="353" y="271"/>
                  </a:lnTo>
                  <a:lnTo>
                    <a:pt x="346" y="269"/>
                  </a:lnTo>
                  <a:lnTo>
                    <a:pt x="344" y="260"/>
                  </a:lnTo>
                  <a:lnTo>
                    <a:pt x="342" y="248"/>
                  </a:lnTo>
                  <a:lnTo>
                    <a:pt x="338" y="232"/>
                  </a:lnTo>
                  <a:lnTo>
                    <a:pt x="331" y="212"/>
                  </a:lnTo>
                  <a:lnTo>
                    <a:pt x="323" y="191"/>
                  </a:lnTo>
                  <a:lnTo>
                    <a:pt x="312" y="167"/>
                  </a:lnTo>
                  <a:lnTo>
                    <a:pt x="298" y="144"/>
                  </a:lnTo>
                  <a:lnTo>
                    <a:pt x="280" y="119"/>
                  </a:lnTo>
                  <a:lnTo>
                    <a:pt x="260" y="96"/>
                  </a:lnTo>
                  <a:lnTo>
                    <a:pt x="236" y="74"/>
                  </a:lnTo>
                  <a:lnTo>
                    <a:pt x="209" y="54"/>
                  </a:lnTo>
                  <a:lnTo>
                    <a:pt x="176" y="36"/>
                  </a:lnTo>
                  <a:lnTo>
                    <a:pt x="139" y="21"/>
                  </a:lnTo>
                  <a:lnTo>
                    <a:pt x="98" y="9"/>
                  </a:lnTo>
                  <a:lnTo>
                    <a:pt x="52" y="2"/>
                  </a:lnTo>
                  <a:lnTo>
                    <a:pt x="0" y="0"/>
                  </a:lnTo>
                  <a:lnTo>
                    <a:pt x="16" y="181"/>
                  </a:lnTo>
                  <a:lnTo>
                    <a:pt x="17" y="180"/>
                  </a:lnTo>
                  <a:lnTo>
                    <a:pt x="24" y="177"/>
                  </a:lnTo>
                  <a:lnTo>
                    <a:pt x="32" y="173"/>
                  </a:lnTo>
                  <a:lnTo>
                    <a:pt x="46" y="169"/>
                  </a:lnTo>
                  <a:lnTo>
                    <a:pt x="61" y="163"/>
                  </a:lnTo>
                  <a:lnTo>
                    <a:pt x="78" y="159"/>
                  </a:lnTo>
                  <a:lnTo>
                    <a:pt x="98" y="156"/>
                  </a:lnTo>
                  <a:lnTo>
                    <a:pt x="119" y="155"/>
                  </a:lnTo>
                  <a:lnTo>
                    <a:pt x="142" y="156"/>
                  </a:lnTo>
                  <a:lnTo>
                    <a:pt x="165" y="160"/>
                  </a:lnTo>
                  <a:lnTo>
                    <a:pt x="190" y="167"/>
                  </a:lnTo>
                  <a:lnTo>
                    <a:pt x="216" y="178"/>
                  </a:lnTo>
                  <a:lnTo>
                    <a:pt x="240" y="193"/>
                  </a:lnTo>
                  <a:lnTo>
                    <a:pt x="265" y="215"/>
                  </a:lnTo>
                  <a:lnTo>
                    <a:pt x="288" y="241"/>
                  </a:lnTo>
                  <a:lnTo>
                    <a:pt x="312" y="27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5" name="Freeform 17"/>
            <p:cNvSpPr>
              <a:spLocks/>
            </p:cNvSpPr>
            <p:nvPr/>
          </p:nvSpPr>
          <p:spPr bwMode="auto">
            <a:xfrm>
              <a:off x="433" y="2121"/>
              <a:ext cx="229" cy="216"/>
            </a:xfrm>
            <a:custGeom>
              <a:avLst/>
              <a:gdLst/>
              <a:ahLst/>
              <a:cxnLst>
                <a:cxn ang="0">
                  <a:pos x="225" y="189"/>
                </a:cxn>
                <a:cxn ang="0">
                  <a:pos x="184" y="223"/>
                </a:cxn>
                <a:cxn ang="0">
                  <a:pos x="147" y="272"/>
                </a:cxn>
                <a:cxn ang="0">
                  <a:pos x="152" y="307"/>
                </a:cxn>
                <a:cxn ang="0">
                  <a:pos x="140" y="327"/>
                </a:cxn>
                <a:cxn ang="0">
                  <a:pos x="124" y="353"/>
                </a:cxn>
                <a:cxn ang="0">
                  <a:pos x="119" y="387"/>
                </a:cxn>
                <a:cxn ang="0">
                  <a:pos x="108" y="394"/>
                </a:cxn>
                <a:cxn ang="0">
                  <a:pos x="95" y="381"/>
                </a:cxn>
                <a:cxn ang="0">
                  <a:pos x="99" y="363"/>
                </a:cxn>
                <a:cxn ang="0">
                  <a:pos x="104" y="346"/>
                </a:cxn>
                <a:cxn ang="0">
                  <a:pos x="87" y="359"/>
                </a:cxn>
                <a:cxn ang="0">
                  <a:pos x="72" y="375"/>
                </a:cxn>
                <a:cxn ang="0">
                  <a:pos x="65" y="391"/>
                </a:cxn>
                <a:cxn ang="0">
                  <a:pos x="63" y="420"/>
                </a:cxn>
                <a:cxn ang="0">
                  <a:pos x="55" y="433"/>
                </a:cxn>
                <a:cxn ang="0">
                  <a:pos x="41" y="428"/>
                </a:cxn>
                <a:cxn ang="0">
                  <a:pos x="37" y="411"/>
                </a:cxn>
                <a:cxn ang="0">
                  <a:pos x="41" y="378"/>
                </a:cxn>
                <a:cxn ang="0">
                  <a:pos x="47" y="367"/>
                </a:cxn>
                <a:cxn ang="0">
                  <a:pos x="44" y="367"/>
                </a:cxn>
                <a:cxn ang="0">
                  <a:pos x="37" y="375"/>
                </a:cxn>
                <a:cxn ang="0">
                  <a:pos x="25" y="401"/>
                </a:cxn>
                <a:cxn ang="0">
                  <a:pos x="14" y="411"/>
                </a:cxn>
                <a:cxn ang="0">
                  <a:pos x="2" y="402"/>
                </a:cxn>
                <a:cxn ang="0">
                  <a:pos x="4" y="385"/>
                </a:cxn>
                <a:cxn ang="0">
                  <a:pos x="20" y="355"/>
                </a:cxn>
                <a:cxn ang="0">
                  <a:pos x="44" y="333"/>
                </a:cxn>
                <a:cxn ang="0">
                  <a:pos x="54" y="327"/>
                </a:cxn>
                <a:cxn ang="0">
                  <a:pos x="56" y="323"/>
                </a:cxn>
                <a:cxn ang="0">
                  <a:pos x="61" y="313"/>
                </a:cxn>
                <a:cxn ang="0">
                  <a:pos x="51" y="316"/>
                </a:cxn>
                <a:cxn ang="0">
                  <a:pos x="40" y="326"/>
                </a:cxn>
                <a:cxn ang="0">
                  <a:pos x="21" y="344"/>
                </a:cxn>
                <a:cxn ang="0">
                  <a:pos x="7" y="342"/>
                </a:cxn>
                <a:cxn ang="0">
                  <a:pos x="3" y="329"/>
                </a:cxn>
                <a:cxn ang="0">
                  <a:pos x="20" y="309"/>
                </a:cxn>
                <a:cxn ang="0">
                  <a:pos x="46" y="290"/>
                </a:cxn>
                <a:cxn ang="0">
                  <a:pos x="76" y="282"/>
                </a:cxn>
                <a:cxn ang="0">
                  <a:pos x="82" y="282"/>
                </a:cxn>
                <a:cxn ang="0">
                  <a:pos x="98" y="274"/>
                </a:cxn>
                <a:cxn ang="0">
                  <a:pos x="113" y="260"/>
                </a:cxn>
                <a:cxn ang="0">
                  <a:pos x="126" y="212"/>
                </a:cxn>
                <a:cxn ang="0">
                  <a:pos x="161" y="144"/>
                </a:cxn>
                <a:cxn ang="0">
                  <a:pos x="197" y="96"/>
                </a:cxn>
                <a:cxn ang="0">
                  <a:pos x="236" y="63"/>
                </a:cxn>
                <a:cxn ang="0">
                  <a:pos x="282" y="34"/>
                </a:cxn>
                <a:cxn ang="0">
                  <a:pos x="338" y="14"/>
                </a:cxn>
                <a:cxn ang="0">
                  <a:pos x="407" y="1"/>
                </a:cxn>
                <a:cxn ang="0">
                  <a:pos x="442" y="181"/>
                </a:cxn>
                <a:cxn ang="0">
                  <a:pos x="408" y="166"/>
                </a:cxn>
                <a:cxn ang="0">
                  <a:pos x="323" y="155"/>
                </a:cxn>
              </a:cxnLst>
              <a:rect l="0" t="0" r="r" b="b"/>
              <a:pathLst>
                <a:path w="459" h="433">
                  <a:moveTo>
                    <a:pt x="252" y="173"/>
                  </a:moveTo>
                  <a:lnTo>
                    <a:pt x="239" y="179"/>
                  </a:lnTo>
                  <a:lnTo>
                    <a:pt x="225" y="189"/>
                  </a:lnTo>
                  <a:lnTo>
                    <a:pt x="211" y="199"/>
                  </a:lnTo>
                  <a:lnTo>
                    <a:pt x="197" y="209"/>
                  </a:lnTo>
                  <a:lnTo>
                    <a:pt x="184" y="223"/>
                  </a:lnTo>
                  <a:lnTo>
                    <a:pt x="171" y="237"/>
                  </a:lnTo>
                  <a:lnTo>
                    <a:pt x="159" y="253"/>
                  </a:lnTo>
                  <a:lnTo>
                    <a:pt x="147" y="272"/>
                  </a:lnTo>
                  <a:lnTo>
                    <a:pt x="154" y="282"/>
                  </a:lnTo>
                  <a:lnTo>
                    <a:pt x="156" y="294"/>
                  </a:lnTo>
                  <a:lnTo>
                    <a:pt x="152" y="307"/>
                  </a:lnTo>
                  <a:lnTo>
                    <a:pt x="141" y="320"/>
                  </a:lnTo>
                  <a:lnTo>
                    <a:pt x="141" y="323"/>
                  </a:lnTo>
                  <a:lnTo>
                    <a:pt x="140" y="327"/>
                  </a:lnTo>
                  <a:lnTo>
                    <a:pt x="137" y="333"/>
                  </a:lnTo>
                  <a:lnTo>
                    <a:pt x="130" y="339"/>
                  </a:lnTo>
                  <a:lnTo>
                    <a:pt x="124" y="353"/>
                  </a:lnTo>
                  <a:lnTo>
                    <a:pt x="119" y="370"/>
                  </a:lnTo>
                  <a:lnTo>
                    <a:pt x="119" y="382"/>
                  </a:lnTo>
                  <a:lnTo>
                    <a:pt x="119" y="387"/>
                  </a:lnTo>
                  <a:lnTo>
                    <a:pt x="118" y="389"/>
                  </a:lnTo>
                  <a:lnTo>
                    <a:pt x="115" y="393"/>
                  </a:lnTo>
                  <a:lnTo>
                    <a:pt x="108" y="394"/>
                  </a:lnTo>
                  <a:lnTo>
                    <a:pt x="102" y="391"/>
                  </a:lnTo>
                  <a:lnTo>
                    <a:pt x="98" y="386"/>
                  </a:lnTo>
                  <a:lnTo>
                    <a:pt x="95" y="381"/>
                  </a:lnTo>
                  <a:lnTo>
                    <a:pt x="93" y="374"/>
                  </a:lnTo>
                  <a:lnTo>
                    <a:pt x="96" y="367"/>
                  </a:lnTo>
                  <a:lnTo>
                    <a:pt x="99" y="363"/>
                  </a:lnTo>
                  <a:lnTo>
                    <a:pt x="100" y="357"/>
                  </a:lnTo>
                  <a:lnTo>
                    <a:pt x="103" y="352"/>
                  </a:lnTo>
                  <a:lnTo>
                    <a:pt x="104" y="346"/>
                  </a:lnTo>
                  <a:lnTo>
                    <a:pt x="98" y="350"/>
                  </a:lnTo>
                  <a:lnTo>
                    <a:pt x="92" y="355"/>
                  </a:lnTo>
                  <a:lnTo>
                    <a:pt x="87" y="359"/>
                  </a:lnTo>
                  <a:lnTo>
                    <a:pt x="81" y="361"/>
                  </a:lnTo>
                  <a:lnTo>
                    <a:pt x="76" y="368"/>
                  </a:lnTo>
                  <a:lnTo>
                    <a:pt x="72" y="375"/>
                  </a:lnTo>
                  <a:lnTo>
                    <a:pt x="67" y="382"/>
                  </a:lnTo>
                  <a:lnTo>
                    <a:pt x="66" y="386"/>
                  </a:lnTo>
                  <a:lnTo>
                    <a:pt x="65" y="391"/>
                  </a:lnTo>
                  <a:lnTo>
                    <a:pt x="65" y="400"/>
                  </a:lnTo>
                  <a:lnTo>
                    <a:pt x="63" y="409"/>
                  </a:lnTo>
                  <a:lnTo>
                    <a:pt x="63" y="420"/>
                  </a:lnTo>
                  <a:lnTo>
                    <a:pt x="62" y="426"/>
                  </a:lnTo>
                  <a:lnTo>
                    <a:pt x="59" y="430"/>
                  </a:lnTo>
                  <a:lnTo>
                    <a:pt x="55" y="433"/>
                  </a:lnTo>
                  <a:lnTo>
                    <a:pt x="50" y="433"/>
                  </a:lnTo>
                  <a:lnTo>
                    <a:pt x="44" y="431"/>
                  </a:lnTo>
                  <a:lnTo>
                    <a:pt x="41" y="428"/>
                  </a:lnTo>
                  <a:lnTo>
                    <a:pt x="39" y="424"/>
                  </a:lnTo>
                  <a:lnTo>
                    <a:pt x="37" y="419"/>
                  </a:lnTo>
                  <a:lnTo>
                    <a:pt x="37" y="411"/>
                  </a:lnTo>
                  <a:lnTo>
                    <a:pt x="39" y="400"/>
                  </a:lnTo>
                  <a:lnTo>
                    <a:pt x="40" y="387"/>
                  </a:lnTo>
                  <a:lnTo>
                    <a:pt x="41" y="378"/>
                  </a:lnTo>
                  <a:lnTo>
                    <a:pt x="43" y="375"/>
                  </a:lnTo>
                  <a:lnTo>
                    <a:pt x="44" y="371"/>
                  </a:lnTo>
                  <a:lnTo>
                    <a:pt x="47" y="367"/>
                  </a:lnTo>
                  <a:lnTo>
                    <a:pt x="50" y="361"/>
                  </a:lnTo>
                  <a:lnTo>
                    <a:pt x="47" y="364"/>
                  </a:lnTo>
                  <a:lnTo>
                    <a:pt x="44" y="367"/>
                  </a:lnTo>
                  <a:lnTo>
                    <a:pt x="41" y="368"/>
                  </a:lnTo>
                  <a:lnTo>
                    <a:pt x="40" y="370"/>
                  </a:lnTo>
                  <a:lnTo>
                    <a:pt x="37" y="375"/>
                  </a:lnTo>
                  <a:lnTo>
                    <a:pt x="33" y="382"/>
                  </a:lnTo>
                  <a:lnTo>
                    <a:pt x="29" y="391"/>
                  </a:lnTo>
                  <a:lnTo>
                    <a:pt x="25" y="401"/>
                  </a:lnTo>
                  <a:lnTo>
                    <a:pt x="22" y="405"/>
                  </a:lnTo>
                  <a:lnTo>
                    <a:pt x="18" y="409"/>
                  </a:lnTo>
                  <a:lnTo>
                    <a:pt x="14" y="411"/>
                  </a:lnTo>
                  <a:lnTo>
                    <a:pt x="9" y="409"/>
                  </a:lnTo>
                  <a:lnTo>
                    <a:pt x="4" y="407"/>
                  </a:lnTo>
                  <a:lnTo>
                    <a:pt x="2" y="402"/>
                  </a:lnTo>
                  <a:lnTo>
                    <a:pt x="0" y="397"/>
                  </a:lnTo>
                  <a:lnTo>
                    <a:pt x="2" y="391"/>
                  </a:lnTo>
                  <a:lnTo>
                    <a:pt x="4" y="385"/>
                  </a:lnTo>
                  <a:lnTo>
                    <a:pt x="10" y="374"/>
                  </a:lnTo>
                  <a:lnTo>
                    <a:pt x="15" y="363"/>
                  </a:lnTo>
                  <a:lnTo>
                    <a:pt x="20" y="355"/>
                  </a:lnTo>
                  <a:lnTo>
                    <a:pt x="26" y="348"/>
                  </a:lnTo>
                  <a:lnTo>
                    <a:pt x="36" y="339"/>
                  </a:lnTo>
                  <a:lnTo>
                    <a:pt x="44" y="333"/>
                  </a:lnTo>
                  <a:lnTo>
                    <a:pt x="51" y="329"/>
                  </a:lnTo>
                  <a:lnTo>
                    <a:pt x="52" y="327"/>
                  </a:lnTo>
                  <a:lnTo>
                    <a:pt x="54" y="327"/>
                  </a:lnTo>
                  <a:lnTo>
                    <a:pt x="54" y="327"/>
                  </a:lnTo>
                  <a:lnTo>
                    <a:pt x="55" y="327"/>
                  </a:lnTo>
                  <a:lnTo>
                    <a:pt x="56" y="323"/>
                  </a:lnTo>
                  <a:lnTo>
                    <a:pt x="58" y="320"/>
                  </a:lnTo>
                  <a:lnTo>
                    <a:pt x="59" y="316"/>
                  </a:lnTo>
                  <a:lnTo>
                    <a:pt x="61" y="313"/>
                  </a:lnTo>
                  <a:lnTo>
                    <a:pt x="56" y="315"/>
                  </a:lnTo>
                  <a:lnTo>
                    <a:pt x="54" y="315"/>
                  </a:lnTo>
                  <a:lnTo>
                    <a:pt x="51" y="316"/>
                  </a:lnTo>
                  <a:lnTo>
                    <a:pt x="50" y="318"/>
                  </a:lnTo>
                  <a:lnTo>
                    <a:pt x="46" y="320"/>
                  </a:lnTo>
                  <a:lnTo>
                    <a:pt x="40" y="326"/>
                  </a:lnTo>
                  <a:lnTo>
                    <a:pt x="32" y="334"/>
                  </a:lnTo>
                  <a:lnTo>
                    <a:pt x="25" y="341"/>
                  </a:lnTo>
                  <a:lnTo>
                    <a:pt x="21" y="344"/>
                  </a:lnTo>
                  <a:lnTo>
                    <a:pt x="17" y="345"/>
                  </a:lnTo>
                  <a:lnTo>
                    <a:pt x="11" y="345"/>
                  </a:lnTo>
                  <a:lnTo>
                    <a:pt x="7" y="342"/>
                  </a:lnTo>
                  <a:lnTo>
                    <a:pt x="4" y="338"/>
                  </a:lnTo>
                  <a:lnTo>
                    <a:pt x="3" y="333"/>
                  </a:lnTo>
                  <a:lnTo>
                    <a:pt x="3" y="329"/>
                  </a:lnTo>
                  <a:lnTo>
                    <a:pt x="6" y="324"/>
                  </a:lnTo>
                  <a:lnTo>
                    <a:pt x="11" y="318"/>
                  </a:lnTo>
                  <a:lnTo>
                    <a:pt x="20" y="309"/>
                  </a:lnTo>
                  <a:lnTo>
                    <a:pt x="29" y="301"/>
                  </a:lnTo>
                  <a:lnTo>
                    <a:pt x="36" y="294"/>
                  </a:lnTo>
                  <a:lnTo>
                    <a:pt x="46" y="290"/>
                  </a:lnTo>
                  <a:lnTo>
                    <a:pt x="56" y="286"/>
                  </a:lnTo>
                  <a:lnTo>
                    <a:pt x="67" y="283"/>
                  </a:lnTo>
                  <a:lnTo>
                    <a:pt x="76" y="282"/>
                  </a:lnTo>
                  <a:lnTo>
                    <a:pt x="78" y="282"/>
                  </a:lnTo>
                  <a:lnTo>
                    <a:pt x="80" y="282"/>
                  </a:lnTo>
                  <a:lnTo>
                    <a:pt x="82" y="282"/>
                  </a:lnTo>
                  <a:lnTo>
                    <a:pt x="84" y="283"/>
                  </a:lnTo>
                  <a:lnTo>
                    <a:pt x="91" y="278"/>
                  </a:lnTo>
                  <a:lnTo>
                    <a:pt x="98" y="274"/>
                  </a:lnTo>
                  <a:lnTo>
                    <a:pt x="104" y="271"/>
                  </a:lnTo>
                  <a:lnTo>
                    <a:pt x="111" y="268"/>
                  </a:lnTo>
                  <a:lnTo>
                    <a:pt x="113" y="260"/>
                  </a:lnTo>
                  <a:lnTo>
                    <a:pt x="115" y="248"/>
                  </a:lnTo>
                  <a:lnTo>
                    <a:pt x="121" y="231"/>
                  </a:lnTo>
                  <a:lnTo>
                    <a:pt x="126" y="212"/>
                  </a:lnTo>
                  <a:lnTo>
                    <a:pt x="136" y="190"/>
                  </a:lnTo>
                  <a:lnTo>
                    <a:pt x="147" y="167"/>
                  </a:lnTo>
                  <a:lnTo>
                    <a:pt x="161" y="144"/>
                  </a:lnTo>
                  <a:lnTo>
                    <a:pt x="177" y="119"/>
                  </a:lnTo>
                  <a:lnTo>
                    <a:pt x="187" y="107"/>
                  </a:lnTo>
                  <a:lnTo>
                    <a:pt x="197" y="96"/>
                  </a:lnTo>
                  <a:lnTo>
                    <a:pt x="210" y="85"/>
                  </a:lnTo>
                  <a:lnTo>
                    <a:pt x="222" y="74"/>
                  </a:lnTo>
                  <a:lnTo>
                    <a:pt x="236" y="63"/>
                  </a:lnTo>
                  <a:lnTo>
                    <a:pt x="249" y="53"/>
                  </a:lnTo>
                  <a:lnTo>
                    <a:pt x="266" y="44"/>
                  </a:lnTo>
                  <a:lnTo>
                    <a:pt x="282" y="34"/>
                  </a:lnTo>
                  <a:lnTo>
                    <a:pt x="300" y="27"/>
                  </a:lnTo>
                  <a:lnTo>
                    <a:pt x="319" y="21"/>
                  </a:lnTo>
                  <a:lnTo>
                    <a:pt x="338" y="14"/>
                  </a:lnTo>
                  <a:lnTo>
                    <a:pt x="360" y="8"/>
                  </a:lnTo>
                  <a:lnTo>
                    <a:pt x="382" y="4"/>
                  </a:lnTo>
                  <a:lnTo>
                    <a:pt x="407" y="1"/>
                  </a:lnTo>
                  <a:lnTo>
                    <a:pt x="432" y="0"/>
                  </a:lnTo>
                  <a:lnTo>
                    <a:pt x="459" y="0"/>
                  </a:lnTo>
                  <a:lnTo>
                    <a:pt x="442" y="181"/>
                  </a:lnTo>
                  <a:lnTo>
                    <a:pt x="438" y="178"/>
                  </a:lnTo>
                  <a:lnTo>
                    <a:pt x="426" y="173"/>
                  </a:lnTo>
                  <a:lnTo>
                    <a:pt x="408" y="166"/>
                  </a:lnTo>
                  <a:lnTo>
                    <a:pt x="384" y="160"/>
                  </a:lnTo>
                  <a:lnTo>
                    <a:pt x="355" y="155"/>
                  </a:lnTo>
                  <a:lnTo>
                    <a:pt x="323" y="155"/>
                  </a:lnTo>
                  <a:lnTo>
                    <a:pt x="288" y="160"/>
                  </a:lnTo>
                  <a:lnTo>
                    <a:pt x="252" y="17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6" name="Freeform 18"/>
            <p:cNvSpPr>
              <a:spLocks/>
            </p:cNvSpPr>
            <p:nvPr/>
          </p:nvSpPr>
          <p:spPr bwMode="auto">
            <a:xfrm>
              <a:off x="579" y="2184"/>
              <a:ext cx="170" cy="272"/>
            </a:xfrm>
            <a:custGeom>
              <a:avLst/>
              <a:gdLst/>
              <a:ahLst/>
              <a:cxnLst>
                <a:cxn ang="0">
                  <a:pos x="77" y="0"/>
                </a:cxn>
                <a:cxn ang="0">
                  <a:pos x="83" y="11"/>
                </a:cxn>
                <a:cxn ang="0">
                  <a:pos x="98" y="39"/>
                </a:cxn>
                <a:cxn ang="0">
                  <a:pos x="118" y="81"/>
                </a:cxn>
                <a:cxn ang="0">
                  <a:pos x="134" y="134"/>
                </a:cxn>
                <a:cxn ang="0">
                  <a:pos x="141" y="193"/>
                </a:cxn>
                <a:cxn ang="0">
                  <a:pos x="134" y="255"/>
                </a:cxn>
                <a:cxn ang="0">
                  <a:pos x="107" y="316"/>
                </a:cxn>
                <a:cxn ang="0">
                  <a:pos x="52" y="371"/>
                </a:cxn>
                <a:cxn ang="0">
                  <a:pos x="46" y="374"/>
                </a:cxn>
                <a:cxn ang="0">
                  <a:pos x="33" y="381"/>
                </a:cxn>
                <a:cxn ang="0">
                  <a:pos x="16" y="393"/>
                </a:cxn>
                <a:cxn ang="0">
                  <a:pos x="4" y="411"/>
                </a:cxn>
                <a:cxn ang="0">
                  <a:pos x="0" y="434"/>
                </a:cxn>
                <a:cxn ang="0">
                  <a:pos x="11" y="463"/>
                </a:cxn>
                <a:cxn ang="0">
                  <a:pos x="41" y="497"/>
                </a:cxn>
                <a:cxn ang="0">
                  <a:pos x="97" y="537"/>
                </a:cxn>
                <a:cxn ang="0">
                  <a:pos x="101" y="538"/>
                </a:cxn>
                <a:cxn ang="0">
                  <a:pos x="114" y="541"/>
                </a:cxn>
                <a:cxn ang="0">
                  <a:pos x="133" y="542"/>
                </a:cxn>
                <a:cxn ang="0">
                  <a:pos x="153" y="544"/>
                </a:cxn>
                <a:cxn ang="0">
                  <a:pos x="176" y="541"/>
                </a:cxn>
                <a:cxn ang="0">
                  <a:pos x="198" y="534"/>
                </a:cxn>
                <a:cxn ang="0">
                  <a:pos x="218" y="522"/>
                </a:cxn>
                <a:cxn ang="0">
                  <a:pos x="233" y="501"/>
                </a:cxn>
                <a:cxn ang="0">
                  <a:pos x="239" y="485"/>
                </a:cxn>
                <a:cxn ang="0">
                  <a:pos x="244" y="468"/>
                </a:cxn>
                <a:cxn ang="0">
                  <a:pos x="245" y="453"/>
                </a:cxn>
                <a:cxn ang="0">
                  <a:pos x="244" y="440"/>
                </a:cxn>
                <a:cxn ang="0">
                  <a:pos x="238" y="429"/>
                </a:cxn>
                <a:cxn ang="0">
                  <a:pos x="228" y="420"/>
                </a:cxn>
                <a:cxn ang="0">
                  <a:pos x="215" y="416"/>
                </a:cxn>
                <a:cxn ang="0">
                  <a:pos x="197" y="418"/>
                </a:cxn>
                <a:cxn ang="0">
                  <a:pos x="176" y="420"/>
                </a:cxn>
                <a:cxn ang="0">
                  <a:pos x="155" y="422"/>
                </a:cxn>
                <a:cxn ang="0">
                  <a:pos x="135" y="423"/>
                </a:cxn>
                <a:cxn ang="0">
                  <a:pos x="118" y="422"/>
                </a:cxn>
                <a:cxn ang="0">
                  <a:pos x="101" y="420"/>
                </a:cxn>
                <a:cxn ang="0">
                  <a:pos x="90" y="419"/>
                </a:cxn>
                <a:cxn ang="0">
                  <a:pos x="82" y="418"/>
                </a:cxn>
                <a:cxn ang="0">
                  <a:pos x="79" y="418"/>
                </a:cxn>
                <a:cxn ang="0">
                  <a:pos x="83" y="416"/>
                </a:cxn>
                <a:cxn ang="0">
                  <a:pos x="94" y="412"/>
                </a:cxn>
                <a:cxn ang="0">
                  <a:pos x="112" y="405"/>
                </a:cxn>
                <a:cxn ang="0">
                  <a:pos x="134" y="396"/>
                </a:cxn>
                <a:cxn ang="0">
                  <a:pos x="160" y="382"/>
                </a:cxn>
                <a:cxn ang="0">
                  <a:pos x="187" y="367"/>
                </a:cxn>
                <a:cxn ang="0">
                  <a:pos x="218" y="348"/>
                </a:cxn>
                <a:cxn ang="0">
                  <a:pos x="246" y="326"/>
                </a:cxn>
                <a:cxn ang="0">
                  <a:pos x="272" y="301"/>
                </a:cxn>
                <a:cxn ang="0">
                  <a:pos x="297" y="273"/>
                </a:cxn>
                <a:cxn ang="0">
                  <a:pos x="317" y="241"/>
                </a:cxn>
                <a:cxn ang="0">
                  <a:pos x="333" y="206"/>
                </a:cxn>
                <a:cxn ang="0">
                  <a:pos x="341" y="167"/>
                </a:cxn>
                <a:cxn ang="0">
                  <a:pos x="341" y="125"/>
                </a:cxn>
                <a:cxn ang="0">
                  <a:pos x="333" y="80"/>
                </a:cxn>
                <a:cxn ang="0">
                  <a:pos x="313" y="30"/>
                </a:cxn>
                <a:cxn ang="0">
                  <a:pos x="77" y="0"/>
                </a:cxn>
              </a:cxnLst>
              <a:rect l="0" t="0" r="r" b="b"/>
              <a:pathLst>
                <a:path w="341" h="544">
                  <a:moveTo>
                    <a:pt x="77" y="0"/>
                  </a:moveTo>
                  <a:lnTo>
                    <a:pt x="83" y="11"/>
                  </a:lnTo>
                  <a:lnTo>
                    <a:pt x="98" y="39"/>
                  </a:lnTo>
                  <a:lnTo>
                    <a:pt x="118" y="81"/>
                  </a:lnTo>
                  <a:lnTo>
                    <a:pt x="134" y="134"/>
                  </a:lnTo>
                  <a:lnTo>
                    <a:pt x="141" y="193"/>
                  </a:lnTo>
                  <a:lnTo>
                    <a:pt x="134" y="255"/>
                  </a:lnTo>
                  <a:lnTo>
                    <a:pt x="107" y="316"/>
                  </a:lnTo>
                  <a:lnTo>
                    <a:pt x="52" y="371"/>
                  </a:lnTo>
                  <a:lnTo>
                    <a:pt x="46" y="374"/>
                  </a:lnTo>
                  <a:lnTo>
                    <a:pt x="33" y="381"/>
                  </a:lnTo>
                  <a:lnTo>
                    <a:pt x="16" y="393"/>
                  </a:lnTo>
                  <a:lnTo>
                    <a:pt x="4" y="411"/>
                  </a:lnTo>
                  <a:lnTo>
                    <a:pt x="0" y="434"/>
                  </a:lnTo>
                  <a:lnTo>
                    <a:pt x="11" y="463"/>
                  </a:lnTo>
                  <a:lnTo>
                    <a:pt x="41" y="497"/>
                  </a:lnTo>
                  <a:lnTo>
                    <a:pt x="97" y="537"/>
                  </a:lnTo>
                  <a:lnTo>
                    <a:pt x="101" y="538"/>
                  </a:lnTo>
                  <a:lnTo>
                    <a:pt x="114" y="541"/>
                  </a:lnTo>
                  <a:lnTo>
                    <a:pt x="133" y="542"/>
                  </a:lnTo>
                  <a:lnTo>
                    <a:pt x="153" y="544"/>
                  </a:lnTo>
                  <a:lnTo>
                    <a:pt x="176" y="541"/>
                  </a:lnTo>
                  <a:lnTo>
                    <a:pt x="198" y="534"/>
                  </a:lnTo>
                  <a:lnTo>
                    <a:pt x="218" y="522"/>
                  </a:lnTo>
                  <a:lnTo>
                    <a:pt x="233" y="501"/>
                  </a:lnTo>
                  <a:lnTo>
                    <a:pt x="239" y="485"/>
                  </a:lnTo>
                  <a:lnTo>
                    <a:pt x="244" y="468"/>
                  </a:lnTo>
                  <a:lnTo>
                    <a:pt x="245" y="453"/>
                  </a:lnTo>
                  <a:lnTo>
                    <a:pt x="244" y="440"/>
                  </a:lnTo>
                  <a:lnTo>
                    <a:pt x="238" y="429"/>
                  </a:lnTo>
                  <a:lnTo>
                    <a:pt x="228" y="420"/>
                  </a:lnTo>
                  <a:lnTo>
                    <a:pt x="215" y="416"/>
                  </a:lnTo>
                  <a:lnTo>
                    <a:pt x="197" y="418"/>
                  </a:lnTo>
                  <a:lnTo>
                    <a:pt x="176" y="420"/>
                  </a:lnTo>
                  <a:lnTo>
                    <a:pt x="155" y="422"/>
                  </a:lnTo>
                  <a:lnTo>
                    <a:pt x="135" y="423"/>
                  </a:lnTo>
                  <a:lnTo>
                    <a:pt x="118" y="422"/>
                  </a:lnTo>
                  <a:lnTo>
                    <a:pt x="101" y="420"/>
                  </a:lnTo>
                  <a:lnTo>
                    <a:pt x="90" y="419"/>
                  </a:lnTo>
                  <a:lnTo>
                    <a:pt x="82" y="418"/>
                  </a:lnTo>
                  <a:lnTo>
                    <a:pt x="79" y="418"/>
                  </a:lnTo>
                  <a:lnTo>
                    <a:pt x="83" y="416"/>
                  </a:lnTo>
                  <a:lnTo>
                    <a:pt x="94" y="412"/>
                  </a:lnTo>
                  <a:lnTo>
                    <a:pt x="112" y="405"/>
                  </a:lnTo>
                  <a:lnTo>
                    <a:pt x="134" y="396"/>
                  </a:lnTo>
                  <a:lnTo>
                    <a:pt x="160" y="382"/>
                  </a:lnTo>
                  <a:lnTo>
                    <a:pt x="187" y="367"/>
                  </a:lnTo>
                  <a:lnTo>
                    <a:pt x="218" y="348"/>
                  </a:lnTo>
                  <a:lnTo>
                    <a:pt x="246" y="326"/>
                  </a:lnTo>
                  <a:lnTo>
                    <a:pt x="272" y="301"/>
                  </a:lnTo>
                  <a:lnTo>
                    <a:pt x="297" y="273"/>
                  </a:lnTo>
                  <a:lnTo>
                    <a:pt x="317" y="241"/>
                  </a:lnTo>
                  <a:lnTo>
                    <a:pt x="333" y="206"/>
                  </a:lnTo>
                  <a:lnTo>
                    <a:pt x="341" y="167"/>
                  </a:lnTo>
                  <a:lnTo>
                    <a:pt x="341" y="125"/>
                  </a:lnTo>
                  <a:lnTo>
                    <a:pt x="333" y="80"/>
                  </a:lnTo>
                  <a:lnTo>
                    <a:pt x="313" y="30"/>
                  </a:lnTo>
                  <a:lnTo>
                    <a:pt x="7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7" name="Freeform 19"/>
            <p:cNvSpPr>
              <a:spLocks/>
            </p:cNvSpPr>
            <p:nvPr/>
          </p:nvSpPr>
          <p:spPr bwMode="auto">
            <a:xfrm>
              <a:off x="798" y="2139"/>
              <a:ext cx="181" cy="235"/>
            </a:xfrm>
            <a:custGeom>
              <a:avLst/>
              <a:gdLst/>
              <a:ahLst/>
              <a:cxnLst>
                <a:cxn ang="0">
                  <a:pos x="0" y="118"/>
                </a:cxn>
                <a:cxn ang="0">
                  <a:pos x="4" y="118"/>
                </a:cxn>
                <a:cxn ang="0">
                  <a:pos x="14" y="119"/>
                </a:cxn>
                <a:cxn ang="0">
                  <a:pos x="29" y="120"/>
                </a:cxn>
                <a:cxn ang="0">
                  <a:pos x="48" y="123"/>
                </a:cxn>
                <a:cxn ang="0">
                  <a:pos x="70" y="129"/>
                </a:cxn>
                <a:cxn ang="0">
                  <a:pos x="93" y="134"/>
                </a:cxn>
                <a:cxn ang="0">
                  <a:pos x="118" y="142"/>
                </a:cxn>
                <a:cxn ang="0">
                  <a:pos x="141" y="153"/>
                </a:cxn>
                <a:cxn ang="0">
                  <a:pos x="163" y="168"/>
                </a:cxn>
                <a:cxn ang="0">
                  <a:pos x="182" y="185"/>
                </a:cxn>
                <a:cxn ang="0">
                  <a:pos x="197" y="205"/>
                </a:cxn>
                <a:cxn ang="0">
                  <a:pos x="207" y="229"/>
                </a:cxn>
                <a:cxn ang="0">
                  <a:pos x="211" y="256"/>
                </a:cxn>
                <a:cxn ang="0">
                  <a:pos x="208" y="289"/>
                </a:cxn>
                <a:cxn ang="0">
                  <a:pos x="196" y="326"/>
                </a:cxn>
                <a:cxn ang="0">
                  <a:pos x="174" y="367"/>
                </a:cxn>
                <a:cxn ang="0">
                  <a:pos x="171" y="371"/>
                </a:cxn>
                <a:cxn ang="0">
                  <a:pos x="164" y="382"/>
                </a:cxn>
                <a:cxn ang="0">
                  <a:pos x="157" y="398"/>
                </a:cxn>
                <a:cxn ang="0">
                  <a:pos x="156" y="416"/>
                </a:cxn>
                <a:cxn ang="0">
                  <a:pos x="163" y="435"/>
                </a:cxn>
                <a:cxn ang="0">
                  <a:pos x="182" y="452"/>
                </a:cxn>
                <a:cxn ang="0">
                  <a:pos x="219" y="464"/>
                </a:cxn>
                <a:cxn ang="0">
                  <a:pos x="276" y="471"/>
                </a:cxn>
                <a:cxn ang="0">
                  <a:pos x="280" y="469"/>
                </a:cxn>
                <a:cxn ang="0">
                  <a:pos x="290" y="467"/>
                </a:cxn>
                <a:cxn ang="0">
                  <a:pos x="305" y="461"/>
                </a:cxn>
                <a:cxn ang="0">
                  <a:pos x="322" y="453"/>
                </a:cxn>
                <a:cxn ang="0">
                  <a:pos x="338" y="442"/>
                </a:cxn>
                <a:cxn ang="0">
                  <a:pos x="352" y="427"/>
                </a:cxn>
                <a:cxn ang="0">
                  <a:pos x="360" y="409"/>
                </a:cxn>
                <a:cxn ang="0">
                  <a:pos x="363" y="389"/>
                </a:cxn>
                <a:cxn ang="0">
                  <a:pos x="361" y="374"/>
                </a:cxn>
                <a:cxn ang="0">
                  <a:pos x="357" y="359"/>
                </a:cxn>
                <a:cxn ang="0">
                  <a:pos x="350" y="346"/>
                </a:cxn>
                <a:cxn ang="0">
                  <a:pos x="343" y="337"/>
                </a:cxn>
                <a:cxn ang="0">
                  <a:pos x="334" y="331"/>
                </a:cxn>
                <a:cxn ang="0">
                  <a:pos x="323" y="328"/>
                </a:cxn>
                <a:cxn ang="0">
                  <a:pos x="312" y="331"/>
                </a:cxn>
                <a:cxn ang="0">
                  <a:pos x="298" y="339"/>
                </a:cxn>
                <a:cxn ang="0">
                  <a:pos x="285" y="350"/>
                </a:cxn>
                <a:cxn ang="0">
                  <a:pos x="272" y="357"/>
                </a:cxn>
                <a:cxn ang="0">
                  <a:pos x="261" y="363"/>
                </a:cxn>
                <a:cxn ang="0">
                  <a:pos x="252" y="365"/>
                </a:cxn>
                <a:cxn ang="0">
                  <a:pos x="245" y="367"/>
                </a:cxn>
                <a:cxn ang="0">
                  <a:pos x="239" y="368"/>
                </a:cxn>
                <a:cxn ang="0">
                  <a:pos x="235" y="368"/>
                </a:cxn>
                <a:cxn ang="0">
                  <a:pos x="234" y="368"/>
                </a:cxn>
                <a:cxn ang="0">
                  <a:pos x="242" y="359"/>
                </a:cxn>
                <a:cxn ang="0">
                  <a:pos x="263" y="331"/>
                </a:cxn>
                <a:cxn ang="0">
                  <a:pos x="289" y="290"/>
                </a:cxn>
                <a:cxn ang="0">
                  <a:pos x="311" y="240"/>
                </a:cxn>
                <a:cxn ang="0">
                  <a:pos x="324" y="181"/>
                </a:cxn>
                <a:cxn ang="0">
                  <a:pos x="320" y="119"/>
                </a:cxn>
                <a:cxn ang="0">
                  <a:pos x="291" y="58"/>
                </a:cxn>
                <a:cxn ang="0">
                  <a:pos x="231" y="0"/>
                </a:cxn>
                <a:cxn ang="0">
                  <a:pos x="0" y="118"/>
                </a:cxn>
              </a:cxnLst>
              <a:rect l="0" t="0" r="r" b="b"/>
              <a:pathLst>
                <a:path w="363" h="471">
                  <a:moveTo>
                    <a:pt x="0" y="118"/>
                  </a:moveTo>
                  <a:lnTo>
                    <a:pt x="4" y="118"/>
                  </a:lnTo>
                  <a:lnTo>
                    <a:pt x="14" y="119"/>
                  </a:lnTo>
                  <a:lnTo>
                    <a:pt x="29" y="120"/>
                  </a:lnTo>
                  <a:lnTo>
                    <a:pt x="48" y="123"/>
                  </a:lnTo>
                  <a:lnTo>
                    <a:pt x="70" y="129"/>
                  </a:lnTo>
                  <a:lnTo>
                    <a:pt x="93" y="134"/>
                  </a:lnTo>
                  <a:lnTo>
                    <a:pt x="118" y="142"/>
                  </a:lnTo>
                  <a:lnTo>
                    <a:pt x="141" y="153"/>
                  </a:lnTo>
                  <a:lnTo>
                    <a:pt x="163" y="168"/>
                  </a:lnTo>
                  <a:lnTo>
                    <a:pt x="182" y="185"/>
                  </a:lnTo>
                  <a:lnTo>
                    <a:pt x="197" y="205"/>
                  </a:lnTo>
                  <a:lnTo>
                    <a:pt x="207" y="229"/>
                  </a:lnTo>
                  <a:lnTo>
                    <a:pt x="211" y="256"/>
                  </a:lnTo>
                  <a:lnTo>
                    <a:pt x="208" y="289"/>
                  </a:lnTo>
                  <a:lnTo>
                    <a:pt x="196" y="326"/>
                  </a:lnTo>
                  <a:lnTo>
                    <a:pt x="174" y="367"/>
                  </a:lnTo>
                  <a:lnTo>
                    <a:pt x="171" y="371"/>
                  </a:lnTo>
                  <a:lnTo>
                    <a:pt x="164" y="382"/>
                  </a:lnTo>
                  <a:lnTo>
                    <a:pt x="157" y="398"/>
                  </a:lnTo>
                  <a:lnTo>
                    <a:pt x="156" y="416"/>
                  </a:lnTo>
                  <a:lnTo>
                    <a:pt x="163" y="435"/>
                  </a:lnTo>
                  <a:lnTo>
                    <a:pt x="182" y="452"/>
                  </a:lnTo>
                  <a:lnTo>
                    <a:pt x="219" y="464"/>
                  </a:lnTo>
                  <a:lnTo>
                    <a:pt x="276" y="471"/>
                  </a:lnTo>
                  <a:lnTo>
                    <a:pt x="280" y="469"/>
                  </a:lnTo>
                  <a:lnTo>
                    <a:pt x="290" y="467"/>
                  </a:lnTo>
                  <a:lnTo>
                    <a:pt x="305" y="461"/>
                  </a:lnTo>
                  <a:lnTo>
                    <a:pt x="322" y="453"/>
                  </a:lnTo>
                  <a:lnTo>
                    <a:pt x="338" y="442"/>
                  </a:lnTo>
                  <a:lnTo>
                    <a:pt x="352" y="427"/>
                  </a:lnTo>
                  <a:lnTo>
                    <a:pt x="360" y="409"/>
                  </a:lnTo>
                  <a:lnTo>
                    <a:pt x="363" y="389"/>
                  </a:lnTo>
                  <a:lnTo>
                    <a:pt x="361" y="374"/>
                  </a:lnTo>
                  <a:lnTo>
                    <a:pt x="357" y="359"/>
                  </a:lnTo>
                  <a:lnTo>
                    <a:pt x="350" y="346"/>
                  </a:lnTo>
                  <a:lnTo>
                    <a:pt x="343" y="337"/>
                  </a:lnTo>
                  <a:lnTo>
                    <a:pt x="334" y="331"/>
                  </a:lnTo>
                  <a:lnTo>
                    <a:pt x="323" y="328"/>
                  </a:lnTo>
                  <a:lnTo>
                    <a:pt x="312" y="331"/>
                  </a:lnTo>
                  <a:lnTo>
                    <a:pt x="298" y="339"/>
                  </a:lnTo>
                  <a:lnTo>
                    <a:pt x="285" y="350"/>
                  </a:lnTo>
                  <a:lnTo>
                    <a:pt x="272" y="357"/>
                  </a:lnTo>
                  <a:lnTo>
                    <a:pt x="261" y="363"/>
                  </a:lnTo>
                  <a:lnTo>
                    <a:pt x="252" y="365"/>
                  </a:lnTo>
                  <a:lnTo>
                    <a:pt x="245" y="367"/>
                  </a:lnTo>
                  <a:lnTo>
                    <a:pt x="239" y="368"/>
                  </a:lnTo>
                  <a:lnTo>
                    <a:pt x="235" y="368"/>
                  </a:lnTo>
                  <a:lnTo>
                    <a:pt x="234" y="368"/>
                  </a:lnTo>
                  <a:lnTo>
                    <a:pt x="242" y="359"/>
                  </a:lnTo>
                  <a:lnTo>
                    <a:pt x="263" y="331"/>
                  </a:lnTo>
                  <a:lnTo>
                    <a:pt x="289" y="290"/>
                  </a:lnTo>
                  <a:lnTo>
                    <a:pt x="311" y="240"/>
                  </a:lnTo>
                  <a:lnTo>
                    <a:pt x="324" y="181"/>
                  </a:lnTo>
                  <a:lnTo>
                    <a:pt x="320" y="119"/>
                  </a:lnTo>
                  <a:lnTo>
                    <a:pt x="291" y="58"/>
                  </a:lnTo>
                  <a:lnTo>
                    <a:pt x="231" y="0"/>
                  </a:lnTo>
                  <a:lnTo>
                    <a:pt x="0" y="11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8" name="Freeform 20"/>
            <p:cNvSpPr>
              <a:spLocks/>
            </p:cNvSpPr>
            <p:nvPr/>
          </p:nvSpPr>
          <p:spPr bwMode="auto">
            <a:xfrm>
              <a:off x="452" y="1297"/>
              <a:ext cx="482" cy="957"/>
            </a:xfrm>
            <a:custGeom>
              <a:avLst/>
              <a:gdLst/>
              <a:ahLst/>
              <a:cxnLst>
                <a:cxn ang="0">
                  <a:pos x="3" y="404"/>
                </a:cxn>
                <a:cxn ang="0">
                  <a:pos x="2" y="340"/>
                </a:cxn>
                <a:cxn ang="0">
                  <a:pos x="13" y="278"/>
                </a:cxn>
                <a:cxn ang="0">
                  <a:pos x="32" y="221"/>
                </a:cxn>
                <a:cxn ang="0">
                  <a:pos x="62" y="166"/>
                </a:cxn>
                <a:cxn ang="0">
                  <a:pos x="100" y="118"/>
                </a:cxn>
                <a:cxn ang="0">
                  <a:pos x="147" y="76"/>
                </a:cxn>
                <a:cxn ang="0">
                  <a:pos x="200" y="43"/>
                </a:cxn>
                <a:cxn ang="0">
                  <a:pos x="237" y="25"/>
                </a:cxn>
                <a:cxn ang="0">
                  <a:pos x="256" y="20"/>
                </a:cxn>
                <a:cxn ang="0">
                  <a:pos x="274" y="14"/>
                </a:cxn>
                <a:cxn ang="0">
                  <a:pos x="293" y="10"/>
                </a:cxn>
                <a:cxn ang="0">
                  <a:pos x="319" y="4"/>
                </a:cxn>
                <a:cxn ang="0">
                  <a:pos x="352" y="2"/>
                </a:cxn>
                <a:cxn ang="0">
                  <a:pos x="385" y="2"/>
                </a:cxn>
                <a:cxn ang="0">
                  <a:pos x="416" y="3"/>
                </a:cxn>
                <a:cxn ang="0">
                  <a:pos x="459" y="11"/>
                </a:cxn>
                <a:cxn ang="0">
                  <a:pos x="512" y="28"/>
                </a:cxn>
                <a:cxn ang="0">
                  <a:pos x="561" y="52"/>
                </a:cxn>
                <a:cxn ang="0">
                  <a:pos x="607" y="85"/>
                </a:cxn>
                <a:cxn ang="0">
                  <a:pos x="648" y="124"/>
                </a:cxn>
                <a:cxn ang="0">
                  <a:pos x="682" y="167"/>
                </a:cxn>
                <a:cxn ang="0">
                  <a:pos x="709" y="217"/>
                </a:cxn>
                <a:cxn ang="0">
                  <a:pos x="728" y="271"/>
                </a:cxn>
                <a:cxn ang="0">
                  <a:pos x="741" y="333"/>
                </a:cxn>
                <a:cxn ang="0">
                  <a:pos x="763" y="445"/>
                </a:cxn>
                <a:cxn ang="0">
                  <a:pos x="793" y="604"/>
                </a:cxn>
                <a:cxn ang="0">
                  <a:pos x="828" y="791"/>
                </a:cxn>
                <a:cxn ang="0">
                  <a:pos x="865" y="987"/>
                </a:cxn>
                <a:cxn ang="0">
                  <a:pos x="901" y="1175"/>
                </a:cxn>
                <a:cxn ang="0">
                  <a:pos x="931" y="1333"/>
                </a:cxn>
                <a:cxn ang="0">
                  <a:pos x="953" y="1446"/>
                </a:cxn>
                <a:cxn ang="0">
                  <a:pos x="964" y="1515"/>
                </a:cxn>
                <a:cxn ang="0">
                  <a:pos x="963" y="1588"/>
                </a:cxn>
                <a:cxn ang="0">
                  <a:pos x="947" y="1658"/>
                </a:cxn>
                <a:cxn ang="0">
                  <a:pos x="919" y="1723"/>
                </a:cxn>
                <a:cxn ang="0">
                  <a:pos x="879" y="1781"/>
                </a:cxn>
                <a:cxn ang="0">
                  <a:pos x="828" y="1831"/>
                </a:cxn>
                <a:cxn ang="0">
                  <a:pos x="768" y="1871"/>
                </a:cxn>
                <a:cxn ang="0">
                  <a:pos x="700" y="1899"/>
                </a:cxn>
                <a:cxn ang="0">
                  <a:pos x="626" y="1914"/>
                </a:cxn>
                <a:cxn ang="0">
                  <a:pos x="552" y="1912"/>
                </a:cxn>
                <a:cxn ang="0">
                  <a:pos x="481" y="1897"/>
                </a:cxn>
                <a:cxn ang="0">
                  <a:pos x="416" y="1870"/>
                </a:cxn>
                <a:cxn ang="0">
                  <a:pos x="358" y="1830"/>
                </a:cxn>
                <a:cxn ang="0">
                  <a:pos x="307" y="1779"/>
                </a:cxn>
                <a:cxn ang="0">
                  <a:pos x="267" y="1719"/>
                </a:cxn>
                <a:cxn ang="0">
                  <a:pos x="240" y="1652"/>
                </a:cxn>
                <a:cxn ang="0">
                  <a:pos x="225" y="1582"/>
                </a:cxn>
                <a:cxn ang="0">
                  <a:pos x="204" y="1470"/>
                </a:cxn>
                <a:cxn ang="0">
                  <a:pos x="174" y="1311"/>
                </a:cxn>
                <a:cxn ang="0">
                  <a:pos x="139" y="1125"/>
                </a:cxn>
                <a:cxn ang="0">
                  <a:pos x="100" y="928"/>
                </a:cxn>
                <a:cxn ang="0">
                  <a:pos x="65" y="741"/>
                </a:cxn>
                <a:cxn ang="0">
                  <a:pos x="35" y="582"/>
                </a:cxn>
                <a:cxn ang="0">
                  <a:pos x="14" y="470"/>
                </a:cxn>
              </a:cxnLst>
              <a:rect l="0" t="0" r="r" b="b"/>
              <a:pathLst>
                <a:path w="965" h="1915">
                  <a:moveTo>
                    <a:pt x="7" y="437"/>
                  </a:moveTo>
                  <a:lnTo>
                    <a:pt x="3" y="404"/>
                  </a:lnTo>
                  <a:lnTo>
                    <a:pt x="0" y="373"/>
                  </a:lnTo>
                  <a:lnTo>
                    <a:pt x="2" y="340"/>
                  </a:lnTo>
                  <a:lnTo>
                    <a:pt x="6" y="310"/>
                  </a:lnTo>
                  <a:lnTo>
                    <a:pt x="13" y="278"/>
                  </a:lnTo>
                  <a:lnTo>
                    <a:pt x="21" y="249"/>
                  </a:lnTo>
                  <a:lnTo>
                    <a:pt x="32" y="221"/>
                  </a:lnTo>
                  <a:lnTo>
                    <a:pt x="47" y="192"/>
                  </a:lnTo>
                  <a:lnTo>
                    <a:pt x="62" y="166"/>
                  </a:lnTo>
                  <a:lnTo>
                    <a:pt x="80" y="141"/>
                  </a:lnTo>
                  <a:lnTo>
                    <a:pt x="100" y="118"/>
                  </a:lnTo>
                  <a:lnTo>
                    <a:pt x="122" y="96"/>
                  </a:lnTo>
                  <a:lnTo>
                    <a:pt x="147" y="76"/>
                  </a:lnTo>
                  <a:lnTo>
                    <a:pt x="173" y="58"/>
                  </a:lnTo>
                  <a:lnTo>
                    <a:pt x="200" y="43"/>
                  </a:lnTo>
                  <a:lnTo>
                    <a:pt x="229" y="29"/>
                  </a:lnTo>
                  <a:lnTo>
                    <a:pt x="237" y="25"/>
                  </a:lnTo>
                  <a:lnTo>
                    <a:pt x="247" y="22"/>
                  </a:lnTo>
                  <a:lnTo>
                    <a:pt x="256" y="20"/>
                  </a:lnTo>
                  <a:lnTo>
                    <a:pt x="264" y="17"/>
                  </a:lnTo>
                  <a:lnTo>
                    <a:pt x="274" y="14"/>
                  </a:lnTo>
                  <a:lnTo>
                    <a:pt x="284" y="11"/>
                  </a:lnTo>
                  <a:lnTo>
                    <a:pt x="293" y="10"/>
                  </a:lnTo>
                  <a:lnTo>
                    <a:pt x="303" y="7"/>
                  </a:lnTo>
                  <a:lnTo>
                    <a:pt x="319" y="4"/>
                  </a:lnTo>
                  <a:lnTo>
                    <a:pt x="336" y="3"/>
                  </a:lnTo>
                  <a:lnTo>
                    <a:pt x="352" y="2"/>
                  </a:lnTo>
                  <a:lnTo>
                    <a:pt x="369" y="0"/>
                  </a:lnTo>
                  <a:lnTo>
                    <a:pt x="385" y="2"/>
                  </a:lnTo>
                  <a:lnTo>
                    <a:pt x="400" y="2"/>
                  </a:lnTo>
                  <a:lnTo>
                    <a:pt x="416" y="3"/>
                  </a:lnTo>
                  <a:lnTo>
                    <a:pt x="431" y="6"/>
                  </a:lnTo>
                  <a:lnTo>
                    <a:pt x="459" y="11"/>
                  </a:lnTo>
                  <a:lnTo>
                    <a:pt x="486" y="18"/>
                  </a:lnTo>
                  <a:lnTo>
                    <a:pt x="512" y="28"/>
                  </a:lnTo>
                  <a:lnTo>
                    <a:pt x="538" y="40"/>
                  </a:lnTo>
                  <a:lnTo>
                    <a:pt x="561" y="52"/>
                  </a:lnTo>
                  <a:lnTo>
                    <a:pt x="585" y="67"/>
                  </a:lnTo>
                  <a:lnTo>
                    <a:pt x="607" y="85"/>
                  </a:lnTo>
                  <a:lnTo>
                    <a:pt x="629" y="103"/>
                  </a:lnTo>
                  <a:lnTo>
                    <a:pt x="648" y="124"/>
                  </a:lnTo>
                  <a:lnTo>
                    <a:pt x="666" y="144"/>
                  </a:lnTo>
                  <a:lnTo>
                    <a:pt x="682" y="167"/>
                  </a:lnTo>
                  <a:lnTo>
                    <a:pt x="696" y="192"/>
                  </a:lnTo>
                  <a:lnTo>
                    <a:pt x="709" y="217"/>
                  </a:lnTo>
                  <a:lnTo>
                    <a:pt x="720" y="244"/>
                  </a:lnTo>
                  <a:lnTo>
                    <a:pt x="728" y="271"/>
                  </a:lnTo>
                  <a:lnTo>
                    <a:pt x="735" y="300"/>
                  </a:lnTo>
                  <a:lnTo>
                    <a:pt x="741" y="333"/>
                  </a:lnTo>
                  <a:lnTo>
                    <a:pt x="750" y="382"/>
                  </a:lnTo>
                  <a:lnTo>
                    <a:pt x="763" y="445"/>
                  </a:lnTo>
                  <a:lnTo>
                    <a:pt x="776" y="519"/>
                  </a:lnTo>
                  <a:lnTo>
                    <a:pt x="793" y="604"/>
                  </a:lnTo>
                  <a:lnTo>
                    <a:pt x="811" y="696"/>
                  </a:lnTo>
                  <a:lnTo>
                    <a:pt x="828" y="791"/>
                  </a:lnTo>
                  <a:lnTo>
                    <a:pt x="848" y="889"/>
                  </a:lnTo>
                  <a:lnTo>
                    <a:pt x="865" y="987"/>
                  </a:lnTo>
                  <a:lnTo>
                    <a:pt x="883" y="1083"/>
                  </a:lnTo>
                  <a:lnTo>
                    <a:pt x="901" y="1175"/>
                  </a:lnTo>
                  <a:lnTo>
                    <a:pt x="917" y="1259"/>
                  </a:lnTo>
                  <a:lnTo>
                    <a:pt x="931" y="1333"/>
                  </a:lnTo>
                  <a:lnTo>
                    <a:pt x="943" y="1396"/>
                  </a:lnTo>
                  <a:lnTo>
                    <a:pt x="953" y="1446"/>
                  </a:lnTo>
                  <a:lnTo>
                    <a:pt x="958" y="1478"/>
                  </a:lnTo>
                  <a:lnTo>
                    <a:pt x="964" y="1515"/>
                  </a:lnTo>
                  <a:lnTo>
                    <a:pt x="965" y="1552"/>
                  </a:lnTo>
                  <a:lnTo>
                    <a:pt x="963" y="1588"/>
                  </a:lnTo>
                  <a:lnTo>
                    <a:pt x="957" y="1623"/>
                  </a:lnTo>
                  <a:lnTo>
                    <a:pt x="947" y="1658"/>
                  </a:lnTo>
                  <a:lnTo>
                    <a:pt x="935" y="1692"/>
                  </a:lnTo>
                  <a:lnTo>
                    <a:pt x="919" y="1723"/>
                  </a:lnTo>
                  <a:lnTo>
                    <a:pt x="901" y="1753"/>
                  </a:lnTo>
                  <a:lnTo>
                    <a:pt x="879" y="1781"/>
                  </a:lnTo>
                  <a:lnTo>
                    <a:pt x="854" y="1808"/>
                  </a:lnTo>
                  <a:lnTo>
                    <a:pt x="828" y="1831"/>
                  </a:lnTo>
                  <a:lnTo>
                    <a:pt x="800" y="1853"/>
                  </a:lnTo>
                  <a:lnTo>
                    <a:pt x="768" y="1871"/>
                  </a:lnTo>
                  <a:lnTo>
                    <a:pt x="735" y="1886"/>
                  </a:lnTo>
                  <a:lnTo>
                    <a:pt x="700" y="1899"/>
                  </a:lnTo>
                  <a:lnTo>
                    <a:pt x="663" y="1908"/>
                  </a:lnTo>
                  <a:lnTo>
                    <a:pt x="626" y="1914"/>
                  </a:lnTo>
                  <a:lnTo>
                    <a:pt x="588" y="1915"/>
                  </a:lnTo>
                  <a:lnTo>
                    <a:pt x="552" y="1912"/>
                  </a:lnTo>
                  <a:lnTo>
                    <a:pt x="516" y="1907"/>
                  </a:lnTo>
                  <a:lnTo>
                    <a:pt x="481" y="1897"/>
                  </a:lnTo>
                  <a:lnTo>
                    <a:pt x="448" y="1885"/>
                  </a:lnTo>
                  <a:lnTo>
                    <a:pt x="416" y="1870"/>
                  </a:lnTo>
                  <a:lnTo>
                    <a:pt x="386" y="1851"/>
                  </a:lnTo>
                  <a:lnTo>
                    <a:pt x="358" y="1830"/>
                  </a:lnTo>
                  <a:lnTo>
                    <a:pt x="332" y="1805"/>
                  </a:lnTo>
                  <a:lnTo>
                    <a:pt x="307" y="1779"/>
                  </a:lnTo>
                  <a:lnTo>
                    <a:pt x="286" y="1751"/>
                  </a:lnTo>
                  <a:lnTo>
                    <a:pt x="267" y="1719"/>
                  </a:lnTo>
                  <a:lnTo>
                    <a:pt x="252" y="1686"/>
                  </a:lnTo>
                  <a:lnTo>
                    <a:pt x="240" y="1652"/>
                  </a:lnTo>
                  <a:lnTo>
                    <a:pt x="232" y="1615"/>
                  </a:lnTo>
                  <a:lnTo>
                    <a:pt x="225" y="1582"/>
                  </a:lnTo>
                  <a:lnTo>
                    <a:pt x="217" y="1533"/>
                  </a:lnTo>
                  <a:lnTo>
                    <a:pt x="204" y="1470"/>
                  </a:lnTo>
                  <a:lnTo>
                    <a:pt x="189" y="1396"/>
                  </a:lnTo>
                  <a:lnTo>
                    <a:pt x="174" y="1311"/>
                  </a:lnTo>
                  <a:lnTo>
                    <a:pt x="156" y="1221"/>
                  </a:lnTo>
                  <a:lnTo>
                    <a:pt x="139" y="1125"/>
                  </a:lnTo>
                  <a:lnTo>
                    <a:pt x="119" y="1027"/>
                  </a:lnTo>
                  <a:lnTo>
                    <a:pt x="100" y="928"/>
                  </a:lnTo>
                  <a:lnTo>
                    <a:pt x="82" y="832"/>
                  </a:lnTo>
                  <a:lnTo>
                    <a:pt x="65" y="741"/>
                  </a:lnTo>
                  <a:lnTo>
                    <a:pt x="50" y="657"/>
                  </a:lnTo>
                  <a:lnTo>
                    <a:pt x="35" y="582"/>
                  </a:lnTo>
                  <a:lnTo>
                    <a:pt x="22" y="519"/>
                  </a:lnTo>
                  <a:lnTo>
                    <a:pt x="14" y="470"/>
                  </a:lnTo>
                  <a:lnTo>
                    <a:pt x="7" y="43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9" name="Freeform 21"/>
            <p:cNvSpPr>
              <a:spLocks/>
            </p:cNvSpPr>
            <p:nvPr/>
          </p:nvSpPr>
          <p:spPr bwMode="auto">
            <a:xfrm>
              <a:off x="488" y="1337"/>
              <a:ext cx="411" cy="877"/>
            </a:xfrm>
            <a:custGeom>
              <a:avLst/>
              <a:gdLst/>
              <a:ahLst/>
              <a:cxnLst>
                <a:cxn ang="0">
                  <a:pos x="1" y="359"/>
                </a:cxn>
                <a:cxn ang="0">
                  <a:pos x="1" y="292"/>
                </a:cxn>
                <a:cxn ang="0">
                  <a:pos x="12" y="227"/>
                </a:cxn>
                <a:cxn ang="0">
                  <a:pos x="35" y="168"/>
                </a:cxn>
                <a:cxn ang="0">
                  <a:pos x="67" y="116"/>
                </a:cxn>
                <a:cxn ang="0">
                  <a:pos x="108" y="71"/>
                </a:cxn>
                <a:cxn ang="0">
                  <a:pos x="157" y="36"/>
                </a:cxn>
                <a:cxn ang="0">
                  <a:pos x="215" y="12"/>
                </a:cxn>
                <a:cxn ang="0">
                  <a:pos x="276" y="0"/>
                </a:cxn>
                <a:cxn ang="0">
                  <a:pos x="338" y="3"/>
                </a:cxn>
                <a:cxn ang="0">
                  <a:pos x="397" y="17"/>
                </a:cxn>
                <a:cxn ang="0">
                  <a:pos x="452" y="44"/>
                </a:cxn>
                <a:cxn ang="0">
                  <a:pos x="501" y="81"/>
                </a:cxn>
                <a:cxn ang="0">
                  <a:pos x="543" y="127"/>
                </a:cxn>
                <a:cxn ang="0">
                  <a:pos x="577" y="183"/>
                </a:cxn>
                <a:cxn ang="0">
                  <a:pos x="601" y="245"/>
                </a:cxn>
                <a:cxn ang="0">
                  <a:pos x="623" y="355"/>
                </a:cxn>
                <a:cxn ang="0">
                  <a:pos x="677" y="641"/>
                </a:cxn>
                <a:cxn ang="0">
                  <a:pos x="746" y="998"/>
                </a:cxn>
                <a:cxn ang="0">
                  <a:pos x="801" y="1285"/>
                </a:cxn>
                <a:cxn ang="0">
                  <a:pos x="818" y="1395"/>
                </a:cxn>
                <a:cxn ang="0">
                  <a:pos x="820" y="1462"/>
                </a:cxn>
                <a:cxn ang="0">
                  <a:pos x="807" y="1526"/>
                </a:cxn>
                <a:cxn ang="0">
                  <a:pos x="786" y="1585"/>
                </a:cxn>
                <a:cxn ang="0">
                  <a:pos x="753" y="1637"/>
                </a:cxn>
                <a:cxn ang="0">
                  <a:pos x="712" y="1682"/>
                </a:cxn>
                <a:cxn ang="0">
                  <a:pos x="662" y="1718"/>
                </a:cxn>
                <a:cxn ang="0">
                  <a:pos x="605" y="1741"/>
                </a:cxn>
                <a:cxn ang="0">
                  <a:pos x="543" y="1753"/>
                </a:cxn>
                <a:cxn ang="0">
                  <a:pos x="483" y="1750"/>
                </a:cxn>
                <a:cxn ang="0">
                  <a:pos x="424" y="1737"/>
                </a:cxn>
                <a:cxn ang="0">
                  <a:pos x="369" y="1709"/>
                </a:cxn>
                <a:cxn ang="0">
                  <a:pos x="320" y="1672"/>
                </a:cxn>
                <a:cxn ang="0">
                  <a:pos x="278" y="1626"/>
                </a:cxn>
                <a:cxn ang="0">
                  <a:pos x="243" y="1570"/>
                </a:cxn>
                <a:cxn ang="0">
                  <a:pos x="219" y="1508"/>
                </a:cxn>
                <a:cxn ang="0">
                  <a:pos x="197" y="1399"/>
                </a:cxn>
                <a:cxn ang="0">
                  <a:pos x="142" y="1113"/>
                </a:cxn>
                <a:cxn ang="0">
                  <a:pos x="75" y="756"/>
                </a:cxn>
                <a:cxn ang="0">
                  <a:pos x="20" y="468"/>
                </a:cxn>
              </a:cxnLst>
              <a:rect l="0" t="0" r="r" b="b"/>
              <a:pathLst>
                <a:path w="821" h="1753">
                  <a:moveTo>
                    <a:pt x="7" y="393"/>
                  </a:moveTo>
                  <a:lnTo>
                    <a:pt x="1" y="359"/>
                  </a:lnTo>
                  <a:lnTo>
                    <a:pt x="0" y="324"/>
                  </a:lnTo>
                  <a:lnTo>
                    <a:pt x="1" y="292"/>
                  </a:lnTo>
                  <a:lnTo>
                    <a:pt x="5" y="259"/>
                  </a:lnTo>
                  <a:lnTo>
                    <a:pt x="12" y="227"/>
                  </a:lnTo>
                  <a:lnTo>
                    <a:pt x="22" y="197"/>
                  </a:lnTo>
                  <a:lnTo>
                    <a:pt x="35" y="168"/>
                  </a:lnTo>
                  <a:lnTo>
                    <a:pt x="51" y="141"/>
                  </a:lnTo>
                  <a:lnTo>
                    <a:pt x="67" y="116"/>
                  </a:lnTo>
                  <a:lnTo>
                    <a:pt x="86" y="93"/>
                  </a:lnTo>
                  <a:lnTo>
                    <a:pt x="108" y="71"/>
                  </a:lnTo>
                  <a:lnTo>
                    <a:pt x="133" y="52"/>
                  </a:lnTo>
                  <a:lnTo>
                    <a:pt x="157" y="36"/>
                  </a:lnTo>
                  <a:lnTo>
                    <a:pt x="185" y="22"/>
                  </a:lnTo>
                  <a:lnTo>
                    <a:pt x="215" y="12"/>
                  </a:lnTo>
                  <a:lnTo>
                    <a:pt x="245" y="4"/>
                  </a:lnTo>
                  <a:lnTo>
                    <a:pt x="276" y="0"/>
                  </a:lnTo>
                  <a:lnTo>
                    <a:pt x="306" y="0"/>
                  </a:lnTo>
                  <a:lnTo>
                    <a:pt x="338" y="3"/>
                  </a:lnTo>
                  <a:lnTo>
                    <a:pt x="368" y="8"/>
                  </a:lnTo>
                  <a:lnTo>
                    <a:pt x="397" y="17"/>
                  </a:lnTo>
                  <a:lnTo>
                    <a:pt x="424" y="29"/>
                  </a:lnTo>
                  <a:lnTo>
                    <a:pt x="452" y="44"/>
                  </a:lnTo>
                  <a:lnTo>
                    <a:pt x="476" y="62"/>
                  </a:lnTo>
                  <a:lnTo>
                    <a:pt x="501" y="81"/>
                  </a:lnTo>
                  <a:lnTo>
                    <a:pt x="523" y="103"/>
                  </a:lnTo>
                  <a:lnTo>
                    <a:pt x="543" y="127"/>
                  </a:lnTo>
                  <a:lnTo>
                    <a:pt x="561" y="155"/>
                  </a:lnTo>
                  <a:lnTo>
                    <a:pt x="577" y="183"/>
                  </a:lnTo>
                  <a:lnTo>
                    <a:pt x="590" y="214"/>
                  </a:lnTo>
                  <a:lnTo>
                    <a:pt x="601" y="245"/>
                  </a:lnTo>
                  <a:lnTo>
                    <a:pt x="609" y="279"/>
                  </a:lnTo>
                  <a:lnTo>
                    <a:pt x="623" y="355"/>
                  </a:lnTo>
                  <a:lnTo>
                    <a:pt x="647" y="480"/>
                  </a:lnTo>
                  <a:lnTo>
                    <a:pt x="677" y="641"/>
                  </a:lnTo>
                  <a:lnTo>
                    <a:pt x="712" y="820"/>
                  </a:lnTo>
                  <a:lnTo>
                    <a:pt x="746" y="998"/>
                  </a:lnTo>
                  <a:lnTo>
                    <a:pt x="776" y="1159"/>
                  </a:lnTo>
                  <a:lnTo>
                    <a:pt x="801" y="1285"/>
                  </a:lnTo>
                  <a:lnTo>
                    <a:pt x="814" y="1360"/>
                  </a:lnTo>
                  <a:lnTo>
                    <a:pt x="818" y="1395"/>
                  </a:lnTo>
                  <a:lnTo>
                    <a:pt x="821" y="1429"/>
                  </a:lnTo>
                  <a:lnTo>
                    <a:pt x="820" y="1462"/>
                  </a:lnTo>
                  <a:lnTo>
                    <a:pt x="814" y="1495"/>
                  </a:lnTo>
                  <a:lnTo>
                    <a:pt x="807" y="1526"/>
                  </a:lnTo>
                  <a:lnTo>
                    <a:pt x="798" y="1556"/>
                  </a:lnTo>
                  <a:lnTo>
                    <a:pt x="786" y="1585"/>
                  </a:lnTo>
                  <a:lnTo>
                    <a:pt x="770" y="1612"/>
                  </a:lnTo>
                  <a:lnTo>
                    <a:pt x="753" y="1637"/>
                  </a:lnTo>
                  <a:lnTo>
                    <a:pt x="734" y="1660"/>
                  </a:lnTo>
                  <a:lnTo>
                    <a:pt x="712" y="1682"/>
                  </a:lnTo>
                  <a:lnTo>
                    <a:pt x="687" y="1701"/>
                  </a:lnTo>
                  <a:lnTo>
                    <a:pt x="662" y="1718"/>
                  </a:lnTo>
                  <a:lnTo>
                    <a:pt x="635" y="1731"/>
                  </a:lnTo>
                  <a:lnTo>
                    <a:pt x="605" y="1741"/>
                  </a:lnTo>
                  <a:lnTo>
                    <a:pt x="575" y="1749"/>
                  </a:lnTo>
                  <a:lnTo>
                    <a:pt x="543" y="1753"/>
                  </a:lnTo>
                  <a:lnTo>
                    <a:pt x="513" y="1753"/>
                  </a:lnTo>
                  <a:lnTo>
                    <a:pt x="483" y="1750"/>
                  </a:lnTo>
                  <a:lnTo>
                    <a:pt x="453" y="1745"/>
                  </a:lnTo>
                  <a:lnTo>
                    <a:pt x="424" y="1737"/>
                  </a:lnTo>
                  <a:lnTo>
                    <a:pt x="397" y="1724"/>
                  </a:lnTo>
                  <a:lnTo>
                    <a:pt x="369" y="1709"/>
                  </a:lnTo>
                  <a:lnTo>
                    <a:pt x="343" y="1692"/>
                  </a:lnTo>
                  <a:lnTo>
                    <a:pt x="320" y="1672"/>
                  </a:lnTo>
                  <a:lnTo>
                    <a:pt x="298" y="1651"/>
                  </a:lnTo>
                  <a:lnTo>
                    <a:pt x="278" y="1626"/>
                  </a:lnTo>
                  <a:lnTo>
                    <a:pt x="260" y="1599"/>
                  </a:lnTo>
                  <a:lnTo>
                    <a:pt x="243" y="1570"/>
                  </a:lnTo>
                  <a:lnTo>
                    <a:pt x="230" y="1540"/>
                  </a:lnTo>
                  <a:lnTo>
                    <a:pt x="219" y="1508"/>
                  </a:lnTo>
                  <a:lnTo>
                    <a:pt x="211" y="1474"/>
                  </a:lnTo>
                  <a:lnTo>
                    <a:pt x="197" y="1399"/>
                  </a:lnTo>
                  <a:lnTo>
                    <a:pt x="172" y="1273"/>
                  </a:lnTo>
                  <a:lnTo>
                    <a:pt x="142" y="1113"/>
                  </a:lnTo>
                  <a:lnTo>
                    <a:pt x="109" y="933"/>
                  </a:lnTo>
                  <a:lnTo>
                    <a:pt x="75" y="756"/>
                  </a:lnTo>
                  <a:lnTo>
                    <a:pt x="45" y="594"/>
                  </a:lnTo>
                  <a:lnTo>
                    <a:pt x="20" y="468"/>
                  </a:lnTo>
                  <a:lnTo>
                    <a:pt x="7" y="39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0" name="Freeform 22"/>
            <p:cNvSpPr>
              <a:spLocks/>
            </p:cNvSpPr>
            <p:nvPr/>
          </p:nvSpPr>
          <p:spPr bwMode="auto">
            <a:xfrm>
              <a:off x="474" y="1320"/>
              <a:ext cx="377" cy="503"/>
            </a:xfrm>
            <a:custGeom>
              <a:avLst/>
              <a:gdLst/>
              <a:ahLst/>
              <a:cxnLst>
                <a:cxn ang="0">
                  <a:pos x="753" y="839"/>
                </a:cxn>
                <a:cxn ang="0">
                  <a:pos x="751" y="842"/>
                </a:cxn>
                <a:cxn ang="0">
                  <a:pos x="742" y="850"/>
                </a:cxn>
                <a:cxn ang="0">
                  <a:pos x="727" y="863"/>
                </a:cxn>
                <a:cxn ang="0">
                  <a:pos x="708" y="878"/>
                </a:cxn>
                <a:cxn ang="0">
                  <a:pos x="683" y="898"/>
                </a:cxn>
                <a:cxn ang="0">
                  <a:pos x="653" y="917"/>
                </a:cxn>
                <a:cxn ang="0">
                  <a:pos x="618" y="936"/>
                </a:cxn>
                <a:cxn ang="0">
                  <a:pos x="578" y="955"/>
                </a:cxn>
                <a:cxn ang="0">
                  <a:pos x="534" y="973"/>
                </a:cxn>
                <a:cxn ang="0">
                  <a:pos x="485" y="988"/>
                </a:cxn>
                <a:cxn ang="0">
                  <a:pos x="430" y="999"/>
                </a:cxn>
                <a:cxn ang="0">
                  <a:pos x="373" y="1004"/>
                </a:cxn>
                <a:cxn ang="0">
                  <a:pos x="311" y="1006"/>
                </a:cxn>
                <a:cxn ang="0">
                  <a:pos x="244" y="999"/>
                </a:cxn>
                <a:cxn ang="0">
                  <a:pos x="174" y="985"/>
                </a:cxn>
                <a:cxn ang="0">
                  <a:pos x="100" y="962"/>
                </a:cxn>
                <a:cxn ang="0">
                  <a:pos x="0" y="335"/>
                </a:cxn>
                <a:cxn ang="0">
                  <a:pos x="0" y="332"/>
                </a:cxn>
                <a:cxn ang="0">
                  <a:pos x="2" y="322"/>
                </a:cxn>
                <a:cxn ang="0">
                  <a:pos x="3" y="306"/>
                </a:cxn>
                <a:cxn ang="0">
                  <a:pos x="6" y="287"/>
                </a:cxn>
                <a:cxn ang="0">
                  <a:pos x="11" y="264"/>
                </a:cxn>
                <a:cxn ang="0">
                  <a:pos x="17" y="238"/>
                </a:cxn>
                <a:cxn ang="0">
                  <a:pos x="25" y="209"/>
                </a:cxn>
                <a:cxn ang="0">
                  <a:pos x="37" y="181"/>
                </a:cxn>
                <a:cxn ang="0">
                  <a:pos x="51" y="150"/>
                </a:cxn>
                <a:cxn ang="0">
                  <a:pos x="68" y="120"/>
                </a:cxn>
                <a:cxn ang="0">
                  <a:pos x="88" y="93"/>
                </a:cxn>
                <a:cxn ang="0">
                  <a:pos x="111" y="67"/>
                </a:cxn>
                <a:cxn ang="0">
                  <a:pos x="139" y="44"/>
                </a:cxn>
                <a:cxn ang="0">
                  <a:pos x="172" y="25"/>
                </a:cxn>
                <a:cxn ang="0">
                  <a:pos x="209" y="11"/>
                </a:cxn>
                <a:cxn ang="0">
                  <a:pos x="250" y="1"/>
                </a:cxn>
                <a:cxn ang="0">
                  <a:pos x="252" y="1"/>
                </a:cxn>
                <a:cxn ang="0">
                  <a:pos x="261" y="0"/>
                </a:cxn>
                <a:cxn ang="0">
                  <a:pos x="274" y="0"/>
                </a:cxn>
                <a:cxn ang="0">
                  <a:pos x="292" y="0"/>
                </a:cxn>
                <a:cxn ang="0">
                  <a:pos x="314" y="0"/>
                </a:cxn>
                <a:cxn ang="0">
                  <a:pos x="339" y="3"/>
                </a:cxn>
                <a:cxn ang="0">
                  <a:pos x="366" y="7"/>
                </a:cxn>
                <a:cxn ang="0">
                  <a:pos x="396" y="14"/>
                </a:cxn>
                <a:cxn ang="0">
                  <a:pos x="426" y="23"/>
                </a:cxn>
                <a:cxn ang="0">
                  <a:pos x="459" y="35"/>
                </a:cxn>
                <a:cxn ang="0">
                  <a:pos x="490" y="52"/>
                </a:cxn>
                <a:cxn ang="0">
                  <a:pos x="522" y="74"/>
                </a:cxn>
                <a:cxn ang="0">
                  <a:pos x="553" y="100"/>
                </a:cxn>
                <a:cxn ang="0">
                  <a:pos x="582" y="130"/>
                </a:cxn>
                <a:cxn ang="0">
                  <a:pos x="610" y="167"/>
                </a:cxn>
                <a:cxn ang="0">
                  <a:pos x="634" y="209"/>
                </a:cxn>
                <a:cxn ang="0">
                  <a:pos x="753" y="839"/>
                </a:cxn>
              </a:cxnLst>
              <a:rect l="0" t="0" r="r" b="b"/>
              <a:pathLst>
                <a:path w="753" h="1006">
                  <a:moveTo>
                    <a:pt x="753" y="839"/>
                  </a:moveTo>
                  <a:lnTo>
                    <a:pt x="751" y="842"/>
                  </a:lnTo>
                  <a:lnTo>
                    <a:pt x="742" y="850"/>
                  </a:lnTo>
                  <a:lnTo>
                    <a:pt x="727" y="863"/>
                  </a:lnTo>
                  <a:lnTo>
                    <a:pt x="708" y="878"/>
                  </a:lnTo>
                  <a:lnTo>
                    <a:pt x="683" y="898"/>
                  </a:lnTo>
                  <a:lnTo>
                    <a:pt x="653" y="917"/>
                  </a:lnTo>
                  <a:lnTo>
                    <a:pt x="618" y="936"/>
                  </a:lnTo>
                  <a:lnTo>
                    <a:pt x="578" y="955"/>
                  </a:lnTo>
                  <a:lnTo>
                    <a:pt x="534" y="973"/>
                  </a:lnTo>
                  <a:lnTo>
                    <a:pt x="485" y="988"/>
                  </a:lnTo>
                  <a:lnTo>
                    <a:pt x="430" y="999"/>
                  </a:lnTo>
                  <a:lnTo>
                    <a:pt x="373" y="1004"/>
                  </a:lnTo>
                  <a:lnTo>
                    <a:pt x="311" y="1006"/>
                  </a:lnTo>
                  <a:lnTo>
                    <a:pt x="244" y="999"/>
                  </a:lnTo>
                  <a:lnTo>
                    <a:pt x="174" y="985"/>
                  </a:lnTo>
                  <a:lnTo>
                    <a:pt x="100" y="962"/>
                  </a:lnTo>
                  <a:lnTo>
                    <a:pt x="0" y="335"/>
                  </a:lnTo>
                  <a:lnTo>
                    <a:pt x="0" y="332"/>
                  </a:lnTo>
                  <a:lnTo>
                    <a:pt x="2" y="322"/>
                  </a:lnTo>
                  <a:lnTo>
                    <a:pt x="3" y="306"/>
                  </a:lnTo>
                  <a:lnTo>
                    <a:pt x="6" y="287"/>
                  </a:lnTo>
                  <a:lnTo>
                    <a:pt x="11" y="264"/>
                  </a:lnTo>
                  <a:lnTo>
                    <a:pt x="17" y="238"/>
                  </a:lnTo>
                  <a:lnTo>
                    <a:pt x="25" y="209"/>
                  </a:lnTo>
                  <a:lnTo>
                    <a:pt x="37" y="181"/>
                  </a:lnTo>
                  <a:lnTo>
                    <a:pt x="51" y="150"/>
                  </a:lnTo>
                  <a:lnTo>
                    <a:pt x="68" y="120"/>
                  </a:lnTo>
                  <a:lnTo>
                    <a:pt x="88" y="93"/>
                  </a:lnTo>
                  <a:lnTo>
                    <a:pt x="111" y="67"/>
                  </a:lnTo>
                  <a:lnTo>
                    <a:pt x="139" y="44"/>
                  </a:lnTo>
                  <a:lnTo>
                    <a:pt x="172" y="25"/>
                  </a:lnTo>
                  <a:lnTo>
                    <a:pt x="209" y="11"/>
                  </a:lnTo>
                  <a:lnTo>
                    <a:pt x="250" y="1"/>
                  </a:lnTo>
                  <a:lnTo>
                    <a:pt x="252" y="1"/>
                  </a:lnTo>
                  <a:lnTo>
                    <a:pt x="261" y="0"/>
                  </a:lnTo>
                  <a:lnTo>
                    <a:pt x="274" y="0"/>
                  </a:lnTo>
                  <a:lnTo>
                    <a:pt x="292" y="0"/>
                  </a:lnTo>
                  <a:lnTo>
                    <a:pt x="314" y="0"/>
                  </a:lnTo>
                  <a:lnTo>
                    <a:pt x="339" y="3"/>
                  </a:lnTo>
                  <a:lnTo>
                    <a:pt x="366" y="7"/>
                  </a:lnTo>
                  <a:lnTo>
                    <a:pt x="396" y="14"/>
                  </a:lnTo>
                  <a:lnTo>
                    <a:pt x="426" y="23"/>
                  </a:lnTo>
                  <a:lnTo>
                    <a:pt x="459" y="35"/>
                  </a:lnTo>
                  <a:lnTo>
                    <a:pt x="490" y="52"/>
                  </a:lnTo>
                  <a:lnTo>
                    <a:pt x="522" y="74"/>
                  </a:lnTo>
                  <a:lnTo>
                    <a:pt x="553" y="100"/>
                  </a:lnTo>
                  <a:lnTo>
                    <a:pt x="582" y="130"/>
                  </a:lnTo>
                  <a:lnTo>
                    <a:pt x="610" y="167"/>
                  </a:lnTo>
                  <a:lnTo>
                    <a:pt x="634" y="209"/>
                  </a:lnTo>
                  <a:lnTo>
                    <a:pt x="753" y="83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1" name="Freeform 23"/>
            <p:cNvSpPr>
              <a:spLocks/>
            </p:cNvSpPr>
            <p:nvPr/>
          </p:nvSpPr>
          <p:spPr bwMode="auto">
            <a:xfrm>
              <a:off x="610" y="1336"/>
              <a:ext cx="225" cy="428"/>
            </a:xfrm>
            <a:custGeom>
              <a:avLst/>
              <a:gdLst/>
              <a:ahLst/>
              <a:cxnLst>
                <a:cxn ang="0">
                  <a:pos x="341" y="207"/>
                </a:cxn>
                <a:cxn ang="0">
                  <a:pos x="449" y="782"/>
                </a:cxn>
                <a:cxn ang="0">
                  <a:pos x="446" y="785"/>
                </a:cxn>
                <a:cxn ang="0">
                  <a:pos x="436" y="794"/>
                </a:cxn>
                <a:cxn ang="0">
                  <a:pos x="423" y="806"/>
                </a:cxn>
                <a:cxn ang="0">
                  <a:pos x="405" y="820"/>
                </a:cxn>
                <a:cxn ang="0">
                  <a:pos x="386" y="834"/>
                </a:cxn>
                <a:cxn ang="0">
                  <a:pos x="364" y="846"/>
                </a:cxn>
                <a:cxn ang="0">
                  <a:pos x="343" y="854"/>
                </a:cxn>
                <a:cxn ang="0">
                  <a:pos x="323" y="857"/>
                </a:cxn>
                <a:cxn ang="0">
                  <a:pos x="208" y="245"/>
                </a:cxn>
                <a:cxn ang="0">
                  <a:pos x="205" y="236"/>
                </a:cxn>
                <a:cxn ang="0">
                  <a:pos x="198" y="208"/>
                </a:cxn>
                <a:cxn ang="0">
                  <a:pos x="185" y="171"/>
                </a:cxn>
                <a:cxn ang="0">
                  <a:pos x="165" y="128"/>
                </a:cxn>
                <a:cxn ang="0">
                  <a:pos x="137" y="84"/>
                </a:cxn>
                <a:cxn ang="0">
                  <a:pos x="101" y="46"/>
                </a:cxn>
                <a:cxn ang="0">
                  <a:pos x="56" y="18"/>
                </a:cxn>
                <a:cxn ang="0">
                  <a:pos x="0" y="7"/>
                </a:cxn>
                <a:cxn ang="0">
                  <a:pos x="3" y="7"/>
                </a:cxn>
                <a:cxn ang="0">
                  <a:pos x="9" y="4"/>
                </a:cxn>
                <a:cxn ang="0">
                  <a:pos x="22" y="3"/>
                </a:cxn>
                <a:cxn ang="0">
                  <a:pos x="38" y="2"/>
                </a:cxn>
                <a:cxn ang="0">
                  <a:pos x="57" y="0"/>
                </a:cxn>
                <a:cxn ang="0">
                  <a:pos x="79" y="0"/>
                </a:cxn>
                <a:cxn ang="0">
                  <a:pos x="104" y="3"/>
                </a:cxn>
                <a:cxn ang="0">
                  <a:pos x="130" y="7"/>
                </a:cxn>
                <a:cxn ang="0">
                  <a:pos x="157" y="15"/>
                </a:cxn>
                <a:cxn ang="0">
                  <a:pos x="185" y="28"/>
                </a:cxn>
                <a:cxn ang="0">
                  <a:pos x="213" y="43"/>
                </a:cxn>
                <a:cxn ang="0">
                  <a:pos x="242" y="63"/>
                </a:cxn>
                <a:cxn ang="0">
                  <a:pos x="270" y="89"/>
                </a:cxn>
                <a:cxn ang="0">
                  <a:pos x="296" y="122"/>
                </a:cxn>
                <a:cxn ang="0">
                  <a:pos x="319" y="160"/>
                </a:cxn>
                <a:cxn ang="0">
                  <a:pos x="341" y="207"/>
                </a:cxn>
              </a:cxnLst>
              <a:rect l="0" t="0" r="r" b="b"/>
              <a:pathLst>
                <a:path w="449" h="857">
                  <a:moveTo>
                    <a:pt x="341" y="207"/>
                  </a:moveTo>
                  <a:lnTo>
                    <a:pt x="449" y="782"/>
                  </a:lnTo>
                  <a:lnTo>
                    <a:pt x="446" y="785"/>
                  </a:lnTo>
                  <a:lnTo>
                    <a:pt x="436" y="794"/>
                  </a:lnTo>
                  <a:lnTo>
                    <a:pt x="423" y="806"/>
                  </a:lnTo>
                  <a:lnTo>
                    <a:pt x="405" y="820"/>
                  </a:lnTo>
                  <a:lnTo>
                    <a:pt x="386" y="834"/>
                  </a:lnTo>
                  <a:lnTo>
                    <a:pt x="364" y="846"/>
                  </a:lnTo>
                  <a:lnTo>
                    <a:pt x="343" y="854"/>
                  </a:lnTo>
                  <a:lnTo>
                    <a:pt x="323" y="857"/>
                  </a:lnTo>
                  <a:lnTo>
                    <a:pt x="208" y="245"/>
                  </a:lnTo>
                  <a:lnTo>
                    <a:pt x="205" y="236"/>
                  </a:lnTo>
                  <a:lnTo>
                    <a:pt x="198" y="208"/>
                  </a:lnTo>
                  <a:lnTo>
                    <a:pt x="185" y="171"/>
                  </a:lnTo>
                  <a:lnTo>
                    <a:pt x="165" y="128"/>
                  </a:lnTo>
                  <a:lnTo>
                    <a:pt x="137" y="84"/>
                  </a:lnTo>
                  <a:lnTo>
                    <a:pt x="101" y="46"/>
                  </a:lnTo>
                  <a:lnTo>
                    <a:pt x="56" y="18"/>
                  </a:lnTo>
                  <a:lnTo>
                    <a:pt x="0" y="7"/>
                  </a:lnTo>
                  <a:lnTo>
                    <a:pt x="3" y="7"/>
                  </a:lnTo>
                  <a:lnTo>
                    <a:pt x="9" y="4"/>
                  </a:lnTo>
                  <a:lnTo>
                    <a:pt x="22" y="3"/>
                  </a:lnTo>
                  <a:lnTo>
                    <a:pt x="38" y="2"/>
                  </a:lnTo>
                  <a:lnTo>
                    <a:pt x="57" y="0"/>
                  </a:lnTo>
                  <a:lnTo>
                    <a:pt x="79" y="0"/>
                  </a:lnTo>
                  <a:lnTo>
                    <a:pt x="104" y="3"/>
                  </a:lnTo>
                  <a:lnTo>
                    <a:pt x="130" y="7"/>
                  </a:lnTo>
                  <a:lnTo>
                    <a:pt x="157" y="15"/>
                  </a:lnTo>
                  <a:lnTo>
                    <a:pt x="185" y="28"/>
                  </a:lnTo>
                  <a:lnTo>
                    <a:pt x="213" y="43"/>
                  </a:lnTo>
                  <a:lnTo>
                    <a:pt x="242" y="63"/>
                  </a:lnTo>
                  <a:lnTo>
                    <a:pt x="270" y="89"/>
                  </a:lnTo>
                  <a:lnTo>
                    <a:pt x="296" y="122"/>
                  </a:lnTo>
                  <a:lnTo>
                    <a:pt x="319" y="160"/>
                  </a:lnTo>
                  <a:lnTo>
                    <a:pt x="341" y="20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2" name="Freeform 24"/>
            <p:cNvSpPr>
              <a:spLocks/>
            </p:cNvSpPr>
            <p:nvPr/>
          </p:nvSpPr>
          <p:spPr bwMode="auto">
            <a:xfrm>
              <a:off x="565" y="1834"/>
              <a:ext cx="148" cy="357"/>
            </a:xfrm>
            <a:custGeom>
              <a:avLst/>
              <a:gdLst/>
              <a:ahLst/>
              <a:cxnLst>
                <a:cxn ang="0">
                  <a:pos x="79" y="16"/>
                </a:cxn>
                <a:cxn ang="0">
                  <a:pos x="182" y="557"/>
                </a:cxn>
                <a:cxn ang="0">
                  <a:pos x="184" y="562"/>
                </a:cxn>
                <a:cxn ang="0">
                  <a:pos x="191" y="577"/>
                </a:cxn>
                <a:cxn ang="0">
                  <a:pos x="202" y="599"/>
                </a:cxn>
                <a:cxn ang="0">
                  <a:pos x="217" y="625"/>
                </a:cxn>
                <a:cxn ang="0">
                  <a:pos x="235" y="652"/>
                </a:cxn>
                <a:cxn ang="0">
                  <a:pos x="254" y="678"/>
                </a:cxn>
                <a:cxn ang="0">
                  <a:pos x="275" y="699"/>
                </a:cxn>
                <a:cxn ang="0">
                  <a:pos x="295" y="714"/>
                </a:cxn>
                <a:cxn ang="0">
                  <a:pos x="290" y="713"/>
                </a:cxn>
                <a:cxn ang="0">
                  <a:pos x="276" y="709"/>
                </a:cxn>
                <a:cxn ang="0">
                  <a:pos x="254" y="700"/>
                </a:cxn>
                <a:cxn ang="0">
                  <a:pos x="227" y="687"/>
                </a:cxn>
                <a:cxn ang="0">
                  <a:pos x="197" y="666"/>
                </a:cxn>
                <a:cxn ang="0">
                  <a:pos x="165" y="636"/>
                </a:cxn>
                <a:cxn ang="0">
                  <a:pos x="134" y="596"/>
                </a:cxn>
                <a:cxn ang="0">
                  <a:pos x="104" y="546"/>
                </a:cxn>
                <a:cxn ang="0">
                  <a:pos x="0" y="0"/>
                </a:cxn>
                <a:cxn ang="0">
                  <a:pos x="1" y="1"/>
                </a:cxn>
                <a:cxn ang="0">
                  <a:pos x="6" y="4"/>
                </a:cxn>
                <a:cxn ang="0">
                  <a:pos x="15" y="7"/>
                </a:cxn>
                <a:cxn ang="0">
                  <a:pos x="26" y="11"/>
                </a:cxn>
                <a:cxn ang="0">
                  <a:pos x="38" y="13"/>
                </a:cxn>
                <a:cxn ang="0">
                  <a:pos x="52" y="16"/>
                </a:cxn>
                <a:cxn ang="0">
                  <a:pos x="65" y="17"/>
                </a:cxn>
                <a:cxn ang="0">
                  <a:pos x="79" y="16"/>
                </a:cxn>
              </a:cxnLst>
              <a:rect l="0" t="0" r="r" b="b"/>
              <a:pathLst>
                <a:path w="295" h="714">
                  <a:moveTo>
                    <a:pt x="79" y="16"/>
                  </a:moveTo>
                  <a:lnTo>
                    <a:pt x="182" y="557"/>
                  </a:lnTo>
                  <a:lnTo>
                    <a:pt x="184" y="562"/>
                  </a:lnTo>
                  <a:lnTo>
                    <a:pt x="191" y="577"/>
                  </a:lnTo>
                  <a:lnTo>
                    <a:pt x="202" y="599"/>
                  </a:lnTo>
                  <a:lnTo>
                    <a:pt x="217" y="625"/>
                  </a:lnTo>
                  <a:lnTo>
                    <a:pt x="235" y="652"/>
                  </a:lnTo>
                  <a:lnTo>
                    <a:pt x="254" y="678"/>
                  </a:lnTo>
                  <a:lnTo>
                    <a:pt x="275" y="699"/>
                  </a:lnTo>
                  <a:lnTo>
                    <a:pt x="295" y="714"/>
                  </a:lnTo>
                  <a:lnTo>
                    <a:pt x="290" y="713"/>
                  </a:lnTo>
                  <a:lnTo>
                    <a:pt x="276" y="709"/>
                  </a:lnTo>
                  <a:lnTo>
                    <a:pt x="254" y="700"/>
                  </a:lnTo>
                  <a:lnTo>
                    <a:pt x="227" y="687"/>
                  </a:lnTo>
                  <a:lnTo>
                    <a:pt x="197" y="666"/>
                  </a:lnTo>
                  <a:lnTo>
                    <a:pt x="165" y="636"/>
                  </a:lnTo>
                  <a:lnTo>
                    <a:pt x="134" y="596"/>
                  </a:lnTo>
                  <a:lnTo>
                    <a:pt x="104" y="546"/>
                  </a:lnTo>
                  <a:lnTo>
                    <a:pt x="0" y="0"/>
                  </a:lnTo>
                  <a:lnTo>
                    <a:pt x="1" y="1"/>
                  </a:lnTo>
                  <a:lnTo>
                    <a:pt x="6" y="4"/>
                  </a:lnTo>
                  <a:lnTo>
                    <a:pt x="15" y="7"/>
                  </a:lnTo>
                  <a:lnTo>
                    <a:pt x="26" y="11"/>
                  </a:lnTo>
                  <a:lnTo>
                    <a:pt x="38" y="13"/>
                  </a:lnTo>
                  <a:lnTo>
                    <a:pt x="52" y="16"/>
                  </a:lnTo>
                  <a:lnTo>
                    <a:pt x="65" y="17"/>
                  </a:lnTo>
                  <a:lnTo>
                    <a:pt x="79"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3" name="Freeform 25"/>
            <p:cNvSpPr>
              <a:spLocks/>
            </p:cNvSpPr>
            <p:nvPr/>
          </p:nvSpPr>
          <p:spPr bwMode="auto">
            <a:xfrm>
              <a:off x="646" y="1997"/>
              <a:ext cx="95" cy="98"/>
            </a:xfrm>
            <a:custGeom>
              <a:avLst/>
              <a:gdLst/>
              <a:ahLst/>
              <a:cxnLst>
                <a:cxn ang="0">
                  <a:pos x="151" y="182"/>
                </a:cxn>
                <a:cxn ang="0">
                  <a:pos x="134" y="191"/>
                </a:cxn>
                <a:cxn ang="0">
                  <a:pos x="115" y="195"/>
                </a:cxn>
                <a:cxn ang="0">
                  <a:pos x="97" y="196"/>
                </a:cxn>
                <a:cxn ang="0">
                  <a:pos x="78" y="193"/>
                </a:cxn>
                <a:cxn ang="0">
                  <a:pos x="60" y="188"/>
                </a:cxn>
                <a:cxn ang="0">
                  <a:pos x="44" y="178"/>
                </a:cxn>
                <a:cxn ang="0">
                  <a:pos x="29" y="166"/>
                </a:cxn>
                <a:cxn ang="0">
                  <a:pos x="16" y="150"/>
                </a:cxn>
                <a:cxn ang="0">
                  <a:pos x="7" y="132"/>
                </a:cxn>
                <a:cxn ang="0">
                  <a:pos x="1" y="113"/>
                </a:cxn>
                <a:cxn ang="0">
                  <a:pos x="0" y="93"/>
                </a:cxn>
                <a:cxn ang="0">
                  <a:pos x="1" y="76"/>
                </a:cxn>
                <a:cxn ang="0">
                  <a:pos x="6" y="58"/>
                </a:cxn>
                <a:cxn ang="0">
                  <a:pos x="15" y="41"/>
                </a:cxn>
                <a:cxn ang="0">
                  <a:pos x="26" y="26"/>
                </a:cxn>
                <a:cxn ang="0">
                  <a:pos x="41" y="14"/>
                </a:cxn>
                <a:cxn ang="0">
                  <a:pos x="58" y="6"/>
                </a:cxn>
                <a:cxn ang="0">
                  <a:pos x="75" y="2"/>
                </a:cxn>
                <a:cxn ang="0">
                  <a:pos x="94" y="0"/>
                </a:cxn>
                <a:cxn ang="0">
                  <a:pos x="112" y="3"/>
                </a:cxn>
                <a:cxn ang="0">
                  <a:pos x="130" y="9"/>
                </a:cxn>
                <a:cxn ang="0">
                  <a:pos x="146" y="18"/>
                </a:cxn>
                <a:cxn ang="0">
                  <a:pos x="162" y="30"/>
                </a:cxn>
                <a:cxn ang="0">
                  <a:pos x="174" y="47"/>
                </a:cxn>
                <a:cxn ang="0">
                  <a:pos x="183" y="65"/>
                </a:cxn>
                <a:cxn ang="0">
                  <a:pos x="189" y="84"/>
                </a:cxn>
                <a:cxn ang="0">
                  <a:pos x="190" y="103"/>
                </a:cxn>
                <a:cxn ang="0">
                  <a:pos x="189" y="121"/>
                </a:cxn>
                <a:cxn ang="0">
                  <a:pos x="185" y="139"/>
                </a:cxn>
                <a:cxn ang="0">
                  <a:pos x="177" y="155"/>
                </a:cxn>
                <a:cxn ang="0">
                  <a:pos x="166" y="170"/>
                </a:cxn>
                <a:cxn ang="0">
                  <a:pos x="151" y="182"/>
                </a:cxn>
              </a:cxnLst>
              <a:rect l="0" t="0" r="r" b="b"/>
              <a:pathLst>
                <a:path w="190" h="196">
                  <a:moveTo>
                    <a:pt x="151" y="182"/>
                  </a:moveTo>
                  <a:lnTo>
                    <a:pt x="134" y="191"/>
                  </a:lnTo>
                  <a:lnTo>
                    <a:pt x="115" y="195"/>
                  </a:lnTo>
                  <a:lnTo>
                    <a:pt x="97" y="196"/>
                  </a:lnTo>
                  <a:lnTo>
                    <a:pt x="78" y="193"/>
                  </a:lnTo>
                  <a:lnTo>
                    <a:pt x="60" y="188"/>
                  </a:lnTo>
                  <a:lnTo>
                    <a:pt x="44" y="178"/>
                  </a:lnTo>
                  <a:lnTo>
                    <a:pt x="29" y="166"/>
                  </a:lnTo>
                  <a:lnTo>
                    <a:pt x="16" y="150"/>
                  </a:lnTo>
                  <a:lnTo>
                    <a:pt x="7" y="132"/>
                  </a:lnTo>
                  <a:lnTo>
                    <a:pt x="1" y="113"/>
                  </a:lnTo>
                  <a:lnTo>
                    <a:pt x="0" y="93"/>
                  </a:lnTo>
                  <a:lnTo>
                    <a:pt x="1" y="76"/>
                  </a:lnTo>
                  <a:lnTo>
                    <a:pt x="6" y="58"/>
                  </a:lnTo>
                  <a:lnTo>
                    <a:pt x="15" y="41"/>
                  </a:lnTo>
                  <a:lnTo>
                    <a:pt x="26" y="26"/>
                  </a:lnTo>
                  <a:lnTo>
                    <a:pt x="41" y="14"/>
                  </a:lnTo>
                  <a:lnTo>
                    <a:pt x="58" y="6"/>
                  </a:lnTo>
                  <a:lnTo>
                    <a:pt x="75" y="2"/>
                  </a:lnTo>
                  <a:lnTo>
                    <a:pt x="94" y="0"/>
                  </a:lnTo>
                  <a:lnTo>
                    <a:pt x="112" y="3"/>
                  </a:lnTo>
                  <a:lnTo>
                    <a:pt x="130" y="9"/>
                  </a:lnTo>
                  <a:lnTo>
                    <a:pt x="146" y="18"/>
                  </a:lnTo>
                  <a:lnTo>
                    <a:pt x="162" y="30"/>
                  </a:lnTo>
                  <a:lnTo>
                    <a:pt x="174" y="47"/>
                  </a:lnTo>
                  <a:lnTo>
                    <a:pt x="183" y="65"/>
                  </a:lnTo>
                  <a:lnTo>
                    <a:pt x="189" y="84"/>
                  </a:lnTo>
                  <a:lnTo>
                    <a:pt x="190" y="103"/>
                  </a:lnTo>
                  <a:lnTo>
                    <a:pt x="189" y="121"/>
                  </a:lnTo>
                  <a:lnTo>
                    <a:pt x="185" y="139"/>
                  </a:lnTo>
                  <a:lnTo>
                    <a:pt x="177" y="155"/>
                  </a:lnTo>
                  <a:lnTo>
                    <a:pt x="166" y="170"/>
                  </a:lnTo>
                  <a:lnTo>
                    <a:pt x="151" y="18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4" name="Freeform 26"/>
            <p:cNvSpPr>
              <a:spLocks/>
            </p:cNvSpPr>
            <p:nvPr/>
          </p:nvSpPr>
          <p:spPr bwMode="auto">
            <a:xfrm>
              <a:off x="657" y="2008"/>
              <a:ext cx="73" cy="75"/>
            </a:xfrm>
            <a:custGeom>
              <a:avLst/>
              <a:gdLst/>
              <a:ahLst/>
              <a:cxnLst>
                <a:cxn ang="0">
                  <a:pos x="115" y="138"/>
                </a:cxn>
                <a:cxn ang="0">
                  <a:pos x="103" y="145"/>
                </a:cxn>
                <a:cxn ang="0">
                  <a:pos x="89" y="149"/>
                </a:cxn>
                <a:cxn ang="0">
                  <a:pos x="75" y="149"/>
                </a:cxn>
                <a:cxn ang="0">
                  <a:pos x="60" y="147"/>
                </a:cxn>
                <a:cxn ang="0">
                  <a:pos x="48" y="142"/>
                </a:cxn>
                <a:cxn ang="0">
                  <a:pos x="34" y="135"/>
                </a:cxn>
                <a:cxn ang="0">
                  <a:pos x="23" y="126"/>
                </a:cxn>
                <a:cxn ang="0">
                  <a:pos x="14" y="113"/>
                </a:cxn>
                <a:cxn ang="0">
                  <a:pos x="7" y="100"/>
                </a:cxn>
                <a:cxn ang="0">
                  <a:pos x="1" y="86"/>
                </a:cxn>
                <a:cxn ang="0">
                  <a:pos x="0" y="71"/>
                </a:cxn>
                <a:cxn ang="0">
                  <a:pos x="1" y="57"/>
                </a:cxn>
                <a:cxn ang="0">
                  <a:pos x="5" y="43"/>
                </a:cxn>
                <a:cxn ang="0">
                  <a:pos x="11" y="31"/>
                </a:cxn>
                <a:cxn ang="0">
                  <a:pos x="20" y="20"/>
                </a:cxn>
                <a:cxn ang="0">
                  <a:pos x="31" y="11"/>
                </a:cxn>
                <a:cxn ang="0">
                  <a:pos x="44" y="4"/>
                </a:cxn>
                <a:cxn ang="0">
                  <a:pos x="57" y="0"/>
                </a:cxn>
                <a:cxn ang="0">
                  <a:pos x="71" y="0"/>
                </a:cxn>
                <a:cxn ang="0">
                  <a:pos x="86" y="1"/>
                </a:cxn>
                <a:cxn ang="0">
                  <a:pos x="98" y="6"/>
                </a:cxn>
                <a:cxn ang="0">
                  <a:pos x="112" y="13"/>
                </a:cxn>
                <a:cxn ang="0">
                  <a:pos x="123" y="23"/>
                </a:cxn>
                <a:cxn ang="0">
                  <a:pos x="133" y="35"/>
                </a:cxn>
                <a:cxn ang="0">
                  <a:pos x="140" y="49"/>
                </a:cxn>
                <a:cxn ang="0">
                  <a:pos x="145" y="63"/>
                </a:cxn>
                <a:cxn ang="0">
                  <a:pos x="146" y="78"/>
                </a:cxn>
                <a:cxn ang="0">
                  <a:pos x="145" y="91"/>
                </a:cxn>
                <a:cxn ang="0">
                  <a:pos x="141" y="105"/>
                </a:cxn>
                <a:cxn ang="0">
                  <a:pos x="135" y="117"/>
                </a:cxn>
                <a:cxn ang="0">
                  <a:pos x="126" y="128"/>
                </a:cxn>
                <a:cxn ang="0">
                  <a:pos x="115" y="138"/>
                </a:cxn>
              </a:cxnLst>
              <a:rect l="0" t="0" r="r" b="b"/>
              <a:pathLst>
                <a:path w="146" h="149">
                  <a:moveTo>
                    <a:pt x="115" y="138"/>
                  </a:moveTo>
                  <a:lnTo>
                    <a:pt x="103" y="145"/>
                  </a:lnTo>
                  <a:lnTo>
                    <a:pt x="89" y="149"/>
                  </a:lnTo>
                  <a:lnTo>
                    <a:pt x="75" y="149"/>
                  </a:lnTo>
                  <a:lnTo>
                    <a:pt x="60" y="147"/>
                  </a:lnTo>
                  <a:lnTo>
                    <a:pt x="48" y="142"/>
                  </a:lnTo>
                  <a:lnTo>
                    <a:pt x="34" y="135"/>
                  </a:lnTo>
                  <a:lnTo>
                    <a:pt x="23" y="126"/>
                  </a:lnTo>
                  <a:lnTo>
                    <a:pt x="14" y="113"/>
                  </a:lnTo>
                  <a:lnTo>
                    <a:pt x="7" y="100"/>
                  </a:lnTo>
                  <a:lnTo>
                    <a:pt x="1" y="86"/>
                  </a:lnTo>
                  <a:lnTo>
                    <a:pt x="0" y="71"/>
                  </a:lnTo>
                  <a:lnTo>
                    <a:pt x="1" y="57"/>
                  </a:lnTo>
                  <a:lnTo>
                    <a:pt x="5" y="43"/>
                  </a:lnTo>
                  <a:lnTo>
                    <a:pt x="11" y="31"/>
                  </a:lnTo>
                  <a:lnTo>
                    <a:pt x="20" y="20"/>
                  </a:lnTo>
                  <a:lnTo>
                    <a:pt x="31" y="11"/>
                  </a:lnTo>
                  <a:lnTo>
                    <a:pt x="44" y="4"/>
                  </a:lnTo>
                  <a:lnTo>
                    <a:pt x="57" y="0"/>
                  </a:lnTo>
                  <a:lnTo>
                    <a:pt x="71" y="0"/>
                  </a:lnTo>
                  <a:lnTo>
                    <a:pt x="86" y="1"/>
                  </a:lnTo>
                  <a:lnTo>
                    <a:pt x="98" y="6"/>
                  </a:lnTo>
                  <a:lnTo>
                    <a:pt x="112" y="13"/>
                  </a:lnTo>
                  <a:lnTo>
                    <a:pt x="123" y="23"/>
                  </a:lnTo>
                  <a:lnTo>
                    <a:pt x="133" y="35"/>
                  </a:lnTo>
                  <a:lnTo>
                    <a:pt x="140" y="49"/>
                  </a:lnTo>
                  <a:lnTo>
                    <a:pt x="145" y="63"/>
                  </a:lnTo>
                  <a:lnTo>
                    <a:pt x="146" y="78"/>
                  </a:lnTo>
                  <a:lnTo>
                    <a:pt x="145" y="91"/>
                  </a:lnTo>
                  <a:lnTo>
                    <a:pt x="141" y="105"/>
                  </a:lnTo>
                  <a:lnTo>
                    <a:pt x="135" y="117"/>
                  </a:lnTo>
                  <a:lnTo>
                    <a:pt x="126" y="128"/>
                  </a:lnTo>
                  <a:lnTo>
                    <a:pt x="115" y="1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5" name="Freeform 27"/>
            <p:cNvSpPr>
              <a:spLocks/>
            </p:cNvSpPr>
            <p:nvPr/>
          </p:nvSpPr>
          <p:spPr bwMode="auto">
            <a:xfrm>
              <a:off x="899" y="1938"/>
              <a:ext cx="95" cy="98"/>
            </a:xfrm>
            <a:custGeom>
              <a:avLst/>
              <a:gdLst/>
              <a:ahLst/>
              <a:cxnLst>
                <a:cxn ang="0">
                  <a:pos x="150" y="180"/>
                </a:cxn>
                <a:cxn ang="0">
                  <a:pos x="133" y="189"/>
                </a:cxn>
                <a:cxn ang="0">
                  <a:pos x="115" y="194"/>
                </a:cxn>
                <a:cxn ang="0">
                  <a:pos x="96" y="195"/>
                </a:cxn>
                <a:cxn ang="0">
                  <a:pos x="78" y="193"/>
                </a:cxn>
                <a:cxn ang="0">
                  <a:pos x="61" y="186"/>
                </a:cxn>
                <a:cxn ang="0">
                  <a:pos x="44" y="176"/>
                </a:cxn>
                <a:cxn ang="0">
                  <a:pos x="29" y="164"/>
                </a:cxn>
                <a:cxn ang="0">
                  <a:pos x="17" y="147"/>
                </a:cxn>
                <a:cxn ang="0">
                  <a:pos x="7" y="130"/>
                </a:cxn>
                <a:cxn ang="0">
                  <a:pos x="2" y="111"/>
                </a:cxn>
                <a:cxn ang="0">
                  <a:pos x="0" y="91"/>
                </a:cxn>
                <a:cxn ang="0">
                  <a:pos x="2" y="74"/>
                </a:cxn>
                <a:cxn ang="0">
                  <a:pos x="6" y="56"/>
                </a:cxn>
                <a:cxn ang="0">
                  <a:pos x="14" y="39"/>
                </a:cxn>
                <a:cxn ang="0">
                  <a:pos x="25" y="26"/>
                </a:cxn>
                <a:cxn ang="0">
                  <a:pos x="40" y="13"/>
                </a:cxn>
                <a:cxn ang="0">
                  <a:pos x="57" y="5"/>
                </a:cxn>
                <a:cxn ang="0">
                  <a:pos x="76" y="1"/>
                </a:cxn>
                <a:cxn ang="0">
                  <a:pos x="94" y="0"/>
                </a:cxn>
                <a:cxn ang="0">
                  <a:pos x="113" y="2"/>
                </a:cxn>
                <a:cxn ang="0">
                  <a:pos x="131" y="8"/>
                </a:cxn>
                <a:cxn ang="0">
                  <a:pos x="147" y="17"/>
                </a:cxn>
                <a:cxn ang="0">
                  <a:pos x="162" y="30"/>
                </a:cxn>
                <a:cxn ang="0">
                  <a:pos x="174" y="46"/>
                </a:cxn>
                <a:cxn ang="0">
                  <a:pos x="184" y="64"/>
                </a:cxn>
                <a:cxn ang="0">
                  <a:pos x="189" y="83"/>
                </a:cxn>
                <a:cxn ang="0">
                  <a:pos x="191" y="102"/>
                </a:cxn>
                <a:cxn ang="0">
                  <a:pos x="189" y="120"/>
                </a:cxn>
                <a:cxn ang="0">
                  <a:pos x="185" y="138"/>
                </a:cxn>
                <a:cxn ang="0">
                  <a:pos x="176" y="154"/>
                </a:cxn>
                <a:cxn ang="0">
                  <a:pos x="165" y="168"/>
                </a:cxn>
                <a:cxn ang="0">
                  <a:pos x="150" y="180"/>
                </a:cxn>
              </a:cxnLst>
              <a:rect l="0" t="0" r="r" b="b"/>
              <a:pathLst>
                <a:path w="191" h="195">
                  <a:moveTo>
                    <a:pt x="150" y="180"/>
                  </a:moveTo>
                  <a:lnTo>
                    <a:pt x="133" y="189"/>
                  </a:lnTo>
                  <a:lnTo>
                    <a:pt x="115" y="194"/>
                  </a:lnTo>
                  <a:lnTo>
                    <a:pt x="96" y="195"/>
                  </a:lnTo>
                  <a:lnTo>
                    <a:pt x="78" y="193"/>
                  </a:lnTo>
                  <a:lnTo>
                    <a:pt x="61" y="186"/>
                  </a:lnTo>
                  <a:lnTo>
                    <a:pt x="44" y="176"/>
                  </a:lnTo>
                  <a:lnTo>
                    <a:pt x="29" y="164"/>
                  </a:lnTo>
                  <a:lnTo>
                    <a:pt x="17" y="147"/>
                  </a:lnTo>
                  <a:lnTo>
                    <a:pt x="7" y="130"/>
                  </a:lnTo>
                  <a:lnTo>
                    <a:pt x="2" y="111"/>
                  </a:lnTo>
                  <a:lnTo>
                    <a:pt x="0" y="91"/>
                  </a:lnTo>
                  <a:lnTo>
                    <a:pt x="2" y="74"/>
                  </a:lnTo>
                  <a:lnTo>
                    <a:pt x="6" y="56"/>
                  </a:lnTo>
                  <a:lnTo>
                    <a:pt x="14" y="39"/>
                  </a:lnTo>
                  <a:lnTo>
                    <a:pt x="25" y="26"/>
                  </a:lnTo>
                  <a:lnTo>
                    <a:pt x="40" y="13"/>
                  </a:lnTo>
                  <a:lnTo>
                    <a:pt x="57" y="5"/>
                  </a:lnTo>
                  <a:lnTo>
                    <a:pt x="76" y="1"/>
                  </a:lnTo>
                  <a:lnTo>
                    <a:pt x="94" y="0"/>
                  </a:lnTo>
                  <a:lnTo>
                    <a:pt x="113" y="2"/>
                  </a:lnTo>
                  <a:lnTo>
                    <a:pt x="131" y="8"/>
                  </a:lnTo>
                  <a:lnTo>
                    <a:pt x="147" y="17"/>
                  </a:lnTo>
                  <a:lnTo>
                    <a:pt x="162" y="30"/>
                  </a:lnTo>
                  <a:lnTo>
                    <a:pt x="174" y="46"/>
                  </a:lnTo>
                  <a:lnTo>
                    <a:pt x="184" y="64"/>
                  </a:lnTo>
                  <a:lnTo>
                    <a:pt x="189" y="83"/>
                  </a:lnTo>
                  <a:lnTo>
                    <a:pt x="191" y="102"/>
                  </a:lnTo>
                  <a:lnTo>
                    <a:pt x="189" y="120"/>
                  </a:lnTo>
                  <a:lnTo>
                    <a:pt x="185" y="138"/>
                  </a:lnTo>
                  <a:lnTo>
                    <a:pt x="176" y="154"/>
                  </a:lnTo>
                  <a:lnTo>
                    <a:pt x="165" y="168"/>
                  </a:lnTo>
                  <a:lnTo>
                    <a:pt x="150" y="18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6" name="Freeform 28"/>
            <p:cNvSpPr>
              <a:spLocks/>
            </p:cNvSpPr>
            <p:nvPr/>
          </p:nvSpPr>
          <p:spPr bwMode="auto">
            <a:xfrm>
              <a:off x="909" y="1950"/>
              <a:ext cx="73" cy="75"/>
            </a:xfrm>
            <a:custGeom>
              <a:avLst/>
              <a:gdLst/>
              <a:ahLst/>
              <a:cxnLst>
                <a:cxn ang="0">
                  <a:pos x="115" y="139"/>
                </a:cxn>
                <a:cxn ang="0">
                  <a:pos x="102" y="145"/>
                </a:cxn>
                <a:cxn ang="0">
                  <a:pos x="89" y="148"/>
                </a:cxn>
                <a:cxn ang="0">
                  <a:pos x="75" y="149"/>
                </a:cxn>
                <a:cxn ang="0">
                  <a:pos x="60" y="147"/>
                </a:cxn>
                <a:cxn ang="0">
                  <a:pos x="48" y="143"/>
                </a:cxn>
                <a:cxn ang="0">
                  <a:pos x="34" y="136"/>
                </a:cxn>
                <a:cxn ang="0">
                  <a:pos x="23" y="126"/>
                </a:cxn>
                <a:cxn ang="0">
                  <a:pos x="13" y="114"/>
                </a:cxn>
                <a:cxn ang="0">
                  <a:pos x="6" y="100"/>
                </a:cxn>
                <a:cxn ang="0">
                  <a:pos x="1" y="85"/>
                </a:cxn>
                <a:cxn ang="0">
                  <a:pos x="0" y="71"/>
                </a:cxn>
                <a:cxn ang="0">
                  <a:pos x="1" y="56"/>
                </a:cxn>
                <a:cxn ang="0">
                  <a:pos x="5" y="43"/>
                </a:cxn>
                <a:cxn ang="0">
                  <a:pos x="11" y="30"/>
                </a:cxn>
                <a:cxn ang="0">
                  <a:pos x="20" y="19"/>
                </a:cxn>
                <a:cxn ang="0">
                  <a:pos x="31" y="11"/>
                </a:cxn>
                <a:cxn ang="0">
                  <a:pos x="43" y="4"/>
                </a:cxn>
                <a:cxn ang="0">
                  <a:pos x="57" y="0"/>
                </a:cxn>
                <a:cxn ang="0">
                  <a:pos x="71" y="0"/>
                </a:cxn>
                <a:cxn ang="0">
                  <a:pos x="86" y="2"/>
                </a:cxn>
                <a:cxn ang="0">
                  <a:pos x="98" y="7"/>
                </a:cxn>
                <a:cxn ang="0">
                  <a:pos x="112" y="14"/>
                </a:cxn>
                <a:cxn ang="0">
                  <a:pos x="123" y="24"/>
                </a:cxn>
                <a:cxn ang="0">
                  <a:pos x="132" y="36"/>
                </a:cxn>
                <a:cxn ang="0">
                  <a:pos x="139" y="50"/>
                </a:cxn>
                <a:cxn ang="0">
                  <a:pos x="145" y="63"/>
                </a:cxn>
                <a:cxn ang="0">
                  <a:pos x="146" y="78"/>
                </a:cxn>
                <a:cxn ang="0">
                  <a:pos x="145" y="92"/>
                </a:cxn>
                <a:cxn ang="0">
                  <a:pos x="141" y="106"/>
                </a:cxn>
                <a:cxn ang="0">
                  <a:pos x="135" y="118"/>
                </a:cxn>
                <a:cxn ang="0">
                  <a:pos x="126" y="129"/>
                </a:cxn>
                <a:cxn ang="0">
                  <a:pos x="115" y="139"/>
                </a:cxn>
              </a:cxnLst>
              <a:rect l="0" t="0" r="r" b="b"/>
              <a:pathLst>
                <a:path w="146" h="149">
                  <a:moveTo>
                    <a:pt x="115" y="139"/>
                  </a:moveTo>
                  <a:lnTo>
                    <a:pt x="102" y="145"/>
                  </a:lnTo>
                  <a:lnTo>
                    <a:pt x="89" y="148"/>
                  </a:lnTo>
                  <a:lnTo>
                    <a:pt x="75" y="149"/>
                  </a:lnTo>
                  <a:lnTo>
                    <a:pt x="60" y="147"/>
                  </a:lnTo>
                  <a:lnTo>
                    <a:pt x="48" y="143"/>
                  </a:lnTo>
                  <a:lnTo>
                    <a:pt x="34" y="136"/>
                  </a:lnTo>
                  <a:lnTo>
                    <a:pt x="23" y="126"/>
                  </a:lnTo>
                  <a:lnTo>
                    <a:pt x="13" y="114"/>
                  </a:lnTo>
                  <a:lnTo>
                    <a:pt x="6" y="100"/>
                  </a:lnTo>
                  <a:lnTo>
                    <a:pt x="1" y="85"/>
                  </a:lnTo>
                  <a:lnTo>
                    <a:pt x="0" y="71"/>
                  </a:lnTo>
                  <a:lnTo>
                    <a:pt x="1" y="56"/>
                  </a:lnTo>
                  <a:lnTo>
                    <a:pt x="5" y="43"/>
                  </a:lnTo>
                  <a:lnTo>
                    <a:pt x="11" y="30"/>
                  </a:lnTo>
                  <a:lnTo>
                    <a:pt x="20" y="19"/>
                  </a:lnTo>
                  <a:lnTo>
                    <a:pt x="31" y="11"/>
                  </a:lnTo>
                  <a:lnTo>
                    <a:pt x="43" y="4"/>
                  </a:lnTo>
                  <a:lnTo>
                    <a:pt x="57" y="0"/>
                  </a:lnTo>
                  <a:lnTo>
                    <a:pt x="71" y="0"/>
                  </a:lnTo>
                  <a:lnTo>
                    <a:pt x="86" y="2"/>
                  </a:lnTo>
                  <a:lnTo>
                    <a:pt x="98" y="7"/>
                  </a:lnTo>
                  <a:lnTo>
                    <a:pt x="112" y="14"/>
                  </a:lnTo>
                  <a:lnTo>
                    <a:pt x="123" y="24"/>
                  </a:lnTo>
                  <a:lnTo>
                    <a:pt x="132" y="36"/>
                  </a:lnTo>
                  <a:lnTo>
                    <a:pt x="139" y="50"/>
                  </a:lnTo>
                  <a:lnTo>
                    <a:pt x="145" y="63"/>
                  </a:lnTo>
                  <a:lnTo>
                    <a:pt x="146" y="78"/>
                  </a:lnTo>
                  <a:lnTo>
                    <a:pt x="145" y="92"/>
                  </a:lnTo>
                  <a:lnTo>
                    <a:pt x="141" y="106"/>
                  </a:lnTo>
                  <a:lnTo>
                    <a:pt x="135" y="118"/>
                  </a:lnTo>
                  <a:lnTo>
                    <a:pt x="126" y="129"/>
                  </a:lnTo>
                  <a:lnTo>
                    <a:pt x="115" y="13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7" name="Freeform 29"/>
            <p:cNvSpPr>
              <a:spLocks/>
            </p:cNvSpPr>
            <p:nvPr/>
          </p:nvSpPr>
          <p:spPr bwMode="auto">
            <a:xfrm>
              <a:off x="653" y="2012"/>
              <a:ext cx="66" cy="69"/>
            </a:xfrm>
            <a:custGeom>
              <a:avLst/>
              <a:gdLst/>
              <a:ahLst/>
              <a:cxnLst>
                <a:cxn ang="0">
                  <a:pos x="104" y="129"/>
                </a:cxn>
                <a:cxn ang="0">
                  <a:pos x="91" y="135"/>
                </a:cxn>
                <a:cxn ang="0">
                  <a:pos x="79" y="139"/>
                </a:cxn>
                <a:cxn ang="0">
                  <a:pos x="65" y="139"/>
                </a:cxn>
                <a:cxn ang="0">
                  <a:pos x="53" y="137"/>
                </a:cxn>
                <a:cxn ang="0">
                  <a:pos x="41" y="133"/>
                </a:cxn>
                <a:cxn ang="0">
                  <a:pos x="28" y="126"/>
                </a:cxn>
                <a:cxn ang="0">
                  <a:pos x="19" y="117"/>
                </a:cxn>
                <a:cxn ang="0">
                  <a:pos x="9" y="106"/>
                </a:cxn>
                <a:cxn ang="0">
                  <a:pos x="0" y="81"/>
                </a:cxn>
                <a:cxn ang="0">
                  <a:pos x="0" y="54"/>
                </a:cxn>
                <a:cxn ang="0">
                  <a:pos x="9" y="31"/>
                </a:cxn>
                <a:cxn ang="0">
                  <a:pos x="27" y="11"/>
                </a:cxn>
                <a:cxn ang="0">
                  <a:pos x="39" y="5"/>
                </a:cxn>
                <a:cxn ang="0">
                  <a:pos x="52" y="2"/>
                </a:cxn>
                <a:cxn ang="0">
                  <a:pos x="65" y="0"/>
                </a:cxn>
                <a:cxn ang="0">
                  <a:pos x="79" y="3"/>
                </a:cxn>
                <a:cxn ang="0">
                  <a:pos x="91" y="7"/>
                </a:cxn>
                <a:cxn ang="0">
                  <a:pos x="102" y="14"/>
                </a:cxn>
                <a:cxn ang="0">
                  <a:pos x="113" y="22"/>
                </a:cxn>
                <a:cxn ang="0">
                  <a:pos x="122" y="33"/>
                </a:cxn>
                <a:cxn ang="0">
                  <a:pos x="132" y="59"/>
                </a:cxn>
                <a:cxn ang="0">
                  <a:pos x="132" y="85"/>
                </a:cxn>
                <a:cxn ang="0">
                  <a:pos x="123" y="110"/>
                </a:cxn>
                <a:cxn ang="0">
                  <a:pos x="104" y="129"/>
                </a:cxn>
              </a:cxnLst>
              <a:rect l="0" t="0" r="r" b="b"/>
              <a:pathLst>
                <a:path w="132" h="139">
                  <a:moveTo>
                    <a:pt x="104" y="129"/>
                  </a:moveTo>
                  <a:lnTo>
                    <a:pt x="91" y="135"/>
                  </a:lnTo>
                  <a:lnTo>
                    <a:pt x="79" y="139"/>
                  </a:lnTo>
                  <a:lnTo>
                    <a:pt x="65" y="139"/>
                  </a:lnTo>
                  <a:lnTo>
                    <a:pt x="53" y="137"/>
                  </a:lnTo>
                  <a:lnTo>
                    <a:pt x="41" y="133"/>
                  </a:lnTo>
                  <a:lnTo>
                    <a:pt x="28" y="126"/>
                  </a:lnTo>
                  <a:lnTo>
                    <a:pt x="19" y="117"/>
                  </a:lnTo>
                  <a:lnTo>
                    <a:pt x="9" y="106"/>
                  </a:lnTo>
                  <a:lnTo>
                    <a:pt x="0" y="81"/>
                  </a:lnTo>
                  <a:lnTo>
                    <a:pt x="0" y="54"/>
                  </a:lnTo>
                  <a:lnTo>
                    <a:pt x="9" y="31"/>
                  </a:lnTo>
                  <a:lnTo>
                    <a:pt x="27" y="11"/>
                  </a:lnTo>
                  <a:lnTo>
                    <a:pt x="39" y="5"/>
                  </a:lnTo>
                  <a:lnTo>
                    <a:pt x="52" y="2"/>
                  </a:lnTo>
                  <a:lnTo>
                    <a:pt x="65" y="0"/>
                  </a:lnTo>
                  <a:lnTo>
                    <a:pt x="79" y="3"/>
                  </a:lnTo>
                  <a:lnTo>
                    <a:pt x="91" y="7"/>
                  </a:lnTo>
                  <a:lnTo>
                    <a:pt x="102" y="14"/>
                  </a:lnTo>
                  <a:lnTo>
                    <a:pt x="113" y="22"/>
                  </a:lnTo>
                  <a:lnTo>
                    <a:pt x="122" y="33"/>
                  </a:lnTo>
                  <a:lnTo>
                    <a:pt x="132" y="59"/>
                  </a:lnTo>
                  <a:lnTo>
                    <a:pt x="132" y="85"/>
                  </a:lnTo>
                  <a:lnTo>
                    <a:pt x="123" y="110"/>
                  </a:lnTo>
                  <a:lnTo>
                    <a:pt x="104" y="1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8" name="Freeform 30"/>
            <p:cNvSpPr>
              <a:spLocks/>
            </p:cNvSpPr>
            <p:nvPr/>
          </p:nvSpPr>
          <p:spPr bwMode="auto">
            <a:xfrm>
              <a:off x="905" y="1953"/>
              <a:ext cx="67" cy="69"/>
            </a:xfrm>
            <a:custGeom>
              <a:avLst/>
              <a:gdLst/>
              <a:ahLst/>
              <a:cxnLst>
                <a:cxn ang="0">
                  <a:pos x="105" y="127"/>
                </a:cxn>
                <a:cxn ang="0">
                  <a:pos x="93" y="134"/>
                </a:cxn>
                <a:cxn ang="0">
                  <a:pos x="81" y="137"/>
                </a:cxn>
                <a:cxn ang="0">
                  <a:pos x="67" y="138"/>
                </a:cxn>
                <a:cxn ang="0">
                  <a:pos x="55" y="137"/>
                </a:cxn>
                <a:cxn ang="0">
                  <a:pos x="41" y="133"/>
                </a:cxn>
                <a:cxn ang="0">
                  <a:pos x="30" y="126"/>
                </a:cxn>
                <a:cxn ang="0">
                  <a:pos x="19" y="116"/>
                </a:cxn>
                <a:cxn ang="0">
                  <a:pos x="11" y="105"/>
                </a:cxn>
                <a:cxn ang="0">
                  <a:pos x="0" y="79"/>
                </a:cxn>
                <a:cxn ang="0">
                  <a:pos x="0" y="53"/>
                </a:cxn>
                <a:cxn ang="0">
                  <a:pos x="9" y="29"/>
                </a:cxn>
                <a:cxn ang="0">
                  <a:pos x="29" y="9"/>
                </a:cxn>
                <a:cxn ang="0">
                  <a:pos x="41" y="4"/>
                </a:cxn>
                <a:cxn ang="0">
                  <a:pos x="53" y="0"/>
                </a:cxn>
                <a:cxn ang="0">
                  <a:pos x="67" y="0"/>
                </a:cxn>
                <a:cxn ang="0">
                  <a:pos x="79" y="1"/>
                </a:cxn>
                <a:cxn ang="0">
                  <a:pos x="91" y="5"/>
                </a:cxn>
                <a:cxn ang="0">
                  <a:pos x="104" y="12"/>
                </a:cxn>
                <a:cxn ang="0">
                  <a:pos x="113" y="22"/>
                </a:cxn>
                <a:cxn ang="0">
                  <a:pos x="123" y="33"/>
                </a:cxn>
                <a:cxn ang="0">
                  <a:pos x="134" y="57"/>
                </a:cxn>
                <a:cxn ang="0">
                  <a:pos x="134" y="83"/>
                </a:cxn>
                <a:cxn ang="0">
                  <a:pos x="124" y="108"/>
                </a:cxn>
                <a:cxn ang="0">
                  <a:pos x="105" y="127"/>
                </a:cxn>
              </a:cxnLst>
              <a:rect l="0" t="0" r="r" b="b"/>
              <a:pathLst>
                <a:path w="134" h="138">
                  <a:moveTo>
                    <a:pt x="105" y="127"/>
                  </a:moveTo>
                  <a:lnTo>
                    <a:pt x="93" y="134"/>
                  </a:lnTo>
                  <a:lnTo>
                    <a:pt x="81" y="137"/>
                  </a:lnTo>
                  <a:lnTo>
                    <a:pt x="67" y="138"/>
                  </a:lnTo>
                  <a:lnTo>
                    <a:pt x="55" y="137"/>
                  </a:lnTo>
                  <a:lnTo>
                    <a:pt x="41" y="133"/>
                  </a:lnTo>
                  <a:lnTo>
                    <a:pt x="30" y="126"/>
                  </a:lnTo>
                  <a:lnTo>
                    <a:pt x="19" y="116"/>
                  </a:lnTo>
                  <a:lnTo>
                    <a:pt x="11" y="105"/>
                  </a:lnTo>
                  <a:lnTo>
                    <a:pt x="0" y="79"/>
                  </a:lnTo>
                  <a:lnTo>
                    <a:pt x="0" y="53"/>
                  </a:lnTo>
                  <a:lnTo>
                    <a:pt x="9" y="29"/>
                  </a:lnTo>
                  <a:lnTo>
                    <a:pt x="29" y="9"/>
                  </a:lnTo>
                  <a:lnTo>
                    <a:pt x="41" y="4"/>
                  </a:lnTo>
                  <a:lnTo>
                    <a:pt x="53" y="0"/>
                  </a:lnTo>
                  <a:lnTo>
                    <a:pt x="67" y="0"/>
                  </a:lnTo>
                  <a:lnTo>
                    <a:pt x="79" y="1"/>
                  </a:lnTo>
                  <a:lnTo>
                    <a:pt x="91" y="5"/>
                  </a:lnTo>
                  <a:lnTo>
                    <a:pt x="104" y="12"/>
                  </a:lnTo>
                  <a:lnTo>
                    <a:pt x="113" y="22"/>
                  </a:lnTo>
                  <a:lnTo>
                    <a:pt x="123" y="33"/>
                  </a:lnTo>
                  <a:lnTo>
                    <a:pt x="134" y="57"/>
                  </a:lnTo>
                  <a:lnTo>
                    <a:pt x="134" y="83"/>
                  </a:lnTo>
                  <a:lnTo>
                    <a:pt x="124" y="108"/>
                  </a:lnTo>
                  <a:lnTo>
                    <a:pt x="105" y="12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9" name="Freeform 31"/>
            <p:cNvSpPr>
              <a:spLocks/>
            </p:cNvSpPr>
            <p:nvPr/>
          </p:nvSpPr>
          <p:spPr bwMode="auto">
            <a:xfrm>
              <a:off x="685" y="2014"/>
              <a:ext cx="26" cy="26"/>
            </a:xfrm>
            <a:custGeom>
              <a:avLst/>
              <a:gdLst/>
              <a:ahLst/>
              <a:cxnLst>
                <a:cxn ang="0">
                  <a:pos x="41" y="47"/>
                </a:cxn>
                <a:cxn ang="0">
                  <a:pos x="32" y="52"/>
                </a:cxn>
                <a:cxn ang="0">
                  <a:pos x="21" y="52"/>
                </a:cxn>
                <a:cxn ang="0">
                  <a:pos x="11" y="47"/>
                </a:cxn>
                <a:cxn ang="0">
                  <a:pos x="4" y="41"/>
                </a:cxn>
                <a:cxn ang="0">
                  <a:pos x="0" y="31"/>
                </a:cxn>
                <a:cxn ang="0">
                  <a:pos x="0" y="20"/>
                </a:cxn>
                <a:cxn ang="0">
                  <a:pos x="4" y="11"/>
                </a:cxn>
                <a:cxn ang="0">
                  <a:pos x="12" y="4"/>
                </a:cxn>
                <a:cxn ang="0">
                  <a:pos x="22" y="0"/>
                </a:cxn>
                <a:cxn ang="0">
                  <a:pos x="33" y="0"/>
                </a:cxn>
                <a:cxn ang="0">
                  <a:pos x="42" y="4"/>
                </a:cxn>
                <a:cxn ang="0">
                  <a:pos x="49" y="12"/>
                </a:cxn>
                <a:cxn ang="0">
                  <a:pos x="52" y="21"/>
                </a:cxn>
                <a:cxn ang="0">
                  <a:pos x="52" y="31"/>
                </a:cxn>
                <a:cxn ang="0">
                  <a:pos x="48" y="41"/>
                </a:cxn>
                <a:cxn ang="0">
                  <a:pos x="41" y="47"/>
                </a:cxn>
              </a:cxnLst>
              <a:rect l="0" t="0" r="r" b="b"/>
              <a:pathLst>
                <a:path w="52" h="52">
                  <a:moveTo>
                    <a:pt x="41" y="47"/>
                  </a:moveTo>
                  <a:lnTo>
                    <a:pt x="32" y="52"/>
                  </a:lnTo>
                  <a:lnTo>
                    <a:pt x="21" y="52"/>
                  </a:lnTo>
                  <a:lnTo>
                    <a:pt x="11" y="47"/>
                  </a:lnTo>
                  <a:lnTo>
                    <a:pt x="4" y="41"/>
                  </a:lnTo>
                  <a:lnTo>
                    <a:pt x="0" y="31"/>
                  </a:lnTo>
                  <a:lnTo>
                    <a:pt x="0" y="20"/>
                  </a:lnTo>
                  <a:lnTo>
                    <a:pt x="4" y="11"/>
                  </a:lnTo>
                  <a:lnTo>
                    <a:pt x="12" y="4"/>
                  </a:lnTo>
                  <a:lnTo>
                    <a:pt x="22" y="0"/>
                  </a:lnTo>
                  <a:lnTo>
                    <a:pt x="33" y="0"/>
                  </a:lnTo>
                  <a:lnTo>
                    <a:pt x="42" y="4"/>
                  </a:lnTo>
                  <a:lnTo>
                    <a:pt x="49" y="12"/>
                  </a:lnTo>
                  <a:lnTo>
                    <a:pt x="52" y="21"/>
                  </a:lnTo>
                  <a:lnTo>
                    <a:pt x="52" y="31"/>
                  </a:lnTo>
                  <a:lnTo>
                    <a:pt x="48" y="41"/>
                  </a:lnTo>
                  <a:lnTo>
                    <a:pt x="41" y="4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0" name="Freeform 32"/>
            <p:cNvSpPr>
              <a:spLocks/>
            </p:cNvSpPr>
            <p:nvPr/>
          </p:nvSpPr>
          <p:spPr bwMode="auto">
            <a:xfrm>
              <a:off x="935" y="1950"/>
              <a:ext cx="25" cy="26"/>
            </a:xfrm>
            <a:custGeom>
              <a:avLst/>
              <a:gdLst/>
              <a:ahLst/>
              <a:cxnLst>
                <a:cxn ang="0">
                  <a:pos x="39" y="48"/>
                </a:cxn>
                <a:cxn ang="0">
                  <a:pos x="30" y="52"/>
                </a:cxn>
                <a:cxn ang="0">
                  <a:pos x="19" y="52"/>
                </a:cxn>
                <a:cxn ang="0">
                  <a:pos x="9" y="48"/>
                </a:cxn>
                <a:cxn ang="0">
                  <a:pos x="2" y="41"/>
                </a:cxn>
                <a:cxn ang="0">
                  <a:pos x="0" y="32"/>
                </a:cxn>
                <a:cxn ang="0">
                  <a:pos x="0" y="21"/>
                </a:cxn>
                <a:cxn ang="0">
                  <a:pos x="4" y="11"/>
                </a:cxn>
                <a:cxn ang="0">
                  <a:pos x="11" y="4"/>
                </a:cxn>
                <a:cxn ang="0">
                  <a:pos x="20" y="0"/>
                </a:cxn>
                <a:cxn ang="0">
                  <a:pos x="31" y="0"/>
                </a:cxn>
                <a:cxn ang="0">
                  <a:pos x="41" y="4"/>
                </a:cxn>
                <a:cxn ang="0">
                  <a:pos x="48" y="13"/>
                </a:cxn>
                <a:cxn ang="0">
                  <a:pos x="50" y="22"/>
                </a:cxn>
                <a:cxn ang="0">
                  <a:pos x="50" y="32"/>
                </a:cxn>
                <a:cxn ang="0">
                  <a:pos x="46" y="41"/>
                </a:cxn>
                <a:cxn ang="0">
                  <a:pos x="39" y="48"/>
                </a:cxn>
              </a:cxnLst>
              <a:rect l="0" t="0" r="r" b="b"/>
              <a:pathLst>
                <a:path w="50" h="52">
                  <a:moveTo>
                    <a:pt x="39" y="48"/>
                  </a:moveTo>
                  <a:lnTo>
                    <a:pt x="30" y="52"/>
                  </a:lnTo>
                  <a:lnTo>
                    <a:pt x="19" y="52"/>
                  </a:lnTo>
                  <a:lnTo>
                    <a:pt x="9" y="48"/>
                  </a:lnTo>
                  <a:lnTo>
                    <a:pt x="2" y="41"/>
                  </a:lnTo>
                  <a:lnTo>
                    <a:pt x="0" y="32"/>
                  </a:lnTo>
                  <a:lnTo>
                    <a:pt x="0" y="21"/>
                  </a:lnTo>
                  <a:lnTo>
                    <a:pt x="4" y="11"/>
                  </a:lnTo>
                  <a:lnTo>
                    <a:pt x="11" y="4"/>
                  </a:lnTo>
                  <a:lnTo>
                    <a:pt x="20" y="0"/>
                  </a:lnTo>
                  <a:lnTo>
                    <a:pt x="31" y="0"/>
                  </a:lnTo>
                  <a:lnTo>
                    <a:pt x="41" y="4"/>
                  </a:lnTo>
                  <a:lnTo>
                    <a:pt x="48" y="13"/>
                  </a:lnTo>
                  <a:lnTo>
                    <a:pt x="50" y="22"/>
                  </a:lnTo>
                  <a:lnTo>
                    <a:pt x="50" y="32"/>
                  </a:lnTo>
                  <a:lnTo>
                    <a:pt x="46" y="41"/>
                  </a:lnTo>
                  <a:lnTo>
                    <a:pt x="39" y="4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1" name="Freeform 33"/>
            <p:cNvSpPr>
              <a:spLocks/>
            </p:cNvSpPr>
            <p:nvPr/>
          </p:nvSpPr>
          <p:spPr bwMode="auto">
            <a:xfrm>
              <a:off x="838" y="2032"/>
              <a:ext cx="41" cy="46"/>
            </a:xfrm>
            <a:custGeom>
              <a:avLst/>
              <a:gdLst/>
              <a:ahLst/>
              <a:cxnLst>
                <a:cxn ang="0">
                  <a:pos x="0" y="26"/>
                </a:cxn>
                <a:cxn ang="0">
                  <a:pos x="1" y="25"/>
                </a:cxn>
                <a:cxn ang="0">
                  <a:pos x="8" y="21"/>
                </a:cxn>
                <a:cxn ang="0">
                  <a:pos x="16" y="17"/>
                </a:cxn>
                <a:cxn ang="0">
                  <a:pos x="27" y="10"/>
                </a:cxn>
                <a:cxn ang="0">
                  <a:pos x="39" y="6"/>
                </a:cxn>
                <a:cxn ang="0">
                  <a:pos x="53" y="2"/>
                </a:cxn>
                <a:cxn ang="0">
                  <a:pos x="67" y="0"/>
                </a:cxn>
                <a:cxn ang="0">
                  <a:pos x="80" y="3"/>
                </a:cxn>
                <a:cxn ang="0">
                  <a:pos x="82" y="14"/>
                </a:cxn>
                <a:cxn ang="0">
                  <a:pos x="82" y="38"/>
                </a:cxn>
                <a:cxn ang="0">
                  <a:pos x="75" y="69"/>
                </a:cxn>
                <a:cxn ang="0">
                  <a:pos x="54" y="93"/>
                </a:cxn>
                <a:cxn ang="0">
                  <a:pos x="59" y="84"/>
                </a:cxn>
                <a:cxn ang="0">
                  <a:pos x="65" y="63"/>
                </a:cxn>
                <a:cxn ang="0">
                  <a:pos x="69" y="38"/>
                </a:cxn>
                <a:cxn ang="0">
                  <a:pos x="63" y="19"/>
                </a:cxn>
                <a:cxn ang="0">
                  <a:pos x="61" y="19"/>
                </a:cxn>
                <a:cxn ang="0">
                  <a:pos x="59" y="19"/>
                </a:cxn>
                <a:cxn ang="0">
                  <a:pos x="53" y="18"/>
                </a:cxn>
                <a:cxn ang="0">
                  <a:pos x="45" y="18"/>
                </a:cxn>
                <a:cxn ang="0">
                  <a:pos x="35" y="18"/>
                </a:cxn>
                <a:cxn ang="0">
                  <a:pos x="26" y="19"/>
                </a:cxn>
                <a:cxn ang="0">
                  <a:pos x="13" y="22"/>
                </a:cxn>
                <a:cxn ang="0">
                  <a:pos x="0" y="26"/>
                </a:cxn>
              </a:cxnLst>
              <a:rect l="0" t="0" r="r" b="b"/>
              <a:pathLst>
                <a:path w="82" h="93">
                  <a:moveTo>
                    <a:pt x="0" y="26"/>
                  </a:moveTo>
                  <a:lnTo>
                    <a:pt x="1" y="25"/>
                  </a:lnTo>
                  <a:lnTo>
                    <a:pt x="8" y="21"/>
                  </a:lnTo>
                  <a:lnTo>
                    <a:pt x="16" y="17"/>
                  </a:lnTo>
                  <a:lnTo>
                    <a:pt x="27" y="10"/>
                  </a:lnTo>
                  <a:lnTo>
                    <a:pt x="39" y="6"/>
                  </a:lnTo>
                  <a:lnTo>
                    <a:pt x="53" y="2"/>
                  </a:lnTo>
                  <a:lnTo>
                    <a:pt x="67" y="0"/>
                  </a:lnTo>
                  <a:lnTo>
                    <a:pt x="80" y="3"/>
                  </a:lnTo>
                  <a:lnTo>
                    <a:pt x="82" y="14"/>
                  </a:lnTo>
                  <a:lnTo>
                    <a:pt x="82" y="38"/>
                  </a:lnTo>
                  <a:lnTo>
                    <a:pt x="75" y="69"/>
                  </a:lnTo>
                  <a:lnTo>
                    <a:pt x="54" y="93"/>
                  </a:lnTo>
                  <a:lnTo>
                    <a:pt x="59" y="84"/>
                  </a:lnTo>
                  <a:lnTo>
                    <a:pt x="65" y="63"/>
                  </a:lnTo>
                  <a:lnTo>
                    <a:pt x="69" y="38"/>
                  </a:lnTo>
                  <a:lnTo>
                    <a:pt x="63" y="19"/>
                  </a:lnTo>
                  <a:lnTo>
                    <a:pt x="61" y="19"/>
                  </a:lnTo>
                  <a:lnTo>
                    <a:pt x="59" y="19"/>
                  </a:lnTo>
                  <a:lnTo>
                    <a:pt x="53" y="18"/>
                  </a:lnTo>
                  <a:lnTo>
                    <a:pt x="45" y="18"/>
                  </a:lnTo>
                  <a:lnTo>
                    <a:pt x="35" y="18"/>
                  </a:lnTo>
                  <a:lnTo>
                    <a:pt x="26" y="19"/>
                  </a:lnTo>
                  <a:lnTo>
                    <a:pt x="13" y="22"/>
                  </a:lnTo>
                  <a:lnTo>
                    <a:pt x="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2" name="Freeform 34"/>
            <p:cNvSpPr>
              <a:spLocks/>
            </p:cNvSpPr>
            <p:nvPr/>
          </p:nvSpPr>
          <p:spPr bwMode="auto">
            <a:xfrm>
              <a:off x="610" y="1915"/>
              <a:ext cx="125" cy="55"/>
            </a:xfrm>
            <a:custGeom>
              <a:avLst/>
              <a:gdLst/>
              <a:ahLst/>
              <a:cxnLst>
                <a:cxn ang="0">
                  <a:pos x="249" y="18"/>
                </a:cxn>
                <a:cxn ang="0">
                  <a:pos x="248" y="18"/>
                </a:cxn>
                <a:cxn ang="0">
                  <a:pos x="243" y="17"/>
                </a:cxn>
                <a:cxn ang="0">
                  <a:pos x="235" y="15"/>
                </a:cxn>
                <a:cxn ang="0">
                  <a:pos x="226" y="14"/>
                </a:cxn>
                <a:cxn ang="0">
                  <a:pos x="215" y="12"/>
                </a:cxn>
                <a:cxn ang="0">
                  <a:pos x="201" y="11"/>
                </a:cxn>
                <a:cxn ang="0">
                  <a:pos x="185" y="12"/>
                </a:cxn>
                <a:cxn ang="0">
                  <a:pos x="168" y="14"/>
                </a:cxn>
                <a:cxn ang="0">
                  <a:pos x="149" y="17"/>
                </a:cxn>
                <a:cxn ang="0">
                  <a:pos x="130" y="22"/>
                </a:cxn>
                <a:cxn ang="0">
                  <a:pos x="108" y="29"/>
                </a:cxn>
                <a:cxn ang="0">
                  <a:pos x="87" y="40"/>
                </a:cxn>
                <a:cxn ang="0">
                  <a:pos x="66" y="52"/>
                </a:cxn>
                <a:cxn ang="0">
                  <a:pos x="44" y="69"/>
                </a:cxn>
                <a:cxn ang="0">
                  <a:pos x="22" y="88"/>
                </a:cxn>
                <a:cxn ang="0">
                  <a:pos x="0" y="111"/>
                </a:cxn>
                <a:cxn ang="0">
                  <a:pos x="1" y="110"/>
                </a:cxn>
                <a:cxn ang="0">
                  <a:pos x="3" y="104"/>
                </a:cxn>
                <a:cxn ang="0">
                  <a:pos x="8" y="96"/>
                </a:cxn>
                <a:cxn ang="0">
                  <a:pos x="14" y="86"/>
                </a:cxn>
                <a:cxn ang="0">
                  <a:pos x="22" y="75"/>
                </a:cxn>
                <a:cxn ang="0">
                  <a:pos x="31" y="63"/>
                </a:cxn>
                <a:cxn ang="0">
                  <a:pos x="44" y="49"/>
                </a:cxn>
                <a:cxn ang="0">
                  <a:pos x="57" y="37"/>
                </a:cxn>
                <a:cxn ang="0">
                  <a:pos x="74" y="26"/>
                </a:cxn>
                <a:cxn ang="0">
                  <a:pos x="92" y="15"/>
                </a:cxn>
                <a:cxn ang="0">
                  <a:pos x="112" y="7"/>
                </a:cxn>
                <a:cxn ang="0">
                  <a:pos x="134" y="2"/>
                </a:cxn>
                <a:cxn ang="0">
                  <a:pos x="160" y="0"/>
                </a:cxn>
                <a:cxn ang="0">
                  <a:pos x="187" y="2"/>
                </a:cxn>
                <a:cxn ang="0">
                  <a:pos x="216" y="7"/>
                </a:cxn>
                <a:cxn ang="0">
                  <a:pos x="249" y="18"/>
                </a:cxn>
              </a:cxnLst>
              <a:rect l="0" t="0" r="r" b="b"/>
              <a:pathLst>
                <a:path w="249" h="111">
                  <a:moveTo>
                    <a:pt x="249" y="18"/>
                  </a:moveTo>
                  <a:lnTo>
                    <a:pt x="248" y="18"/>
                  </a:lnTo>
                  <a:lnTo>
                    <a:pt x="243" y="17"/>
                  </a:lnTo>
                  <a:lnTo>
                    <a:pt x="235" y="15"/>
                  </a:lnTo>
                  <a:lnTo>
                    <a:pt x="226" y="14"/>
                  </a:lnTo>
                  <a:lnTo>
                    <a:pt x="215" y="12"/>
                  </a:lnTo>
                  <a:lnTo>
                    <a:pt x="201" y="11"/>
                  </a:lnTo>
                  <a:lnTo>
                    <a:pt x="185" y="12"/>
                  </a:lnTo>
                  <a:lnTo>
                    <a:pt x="168" y="14"/>
                  </a:lnTo>
                  <a:lnTo>
                    <a:pt x="149" y="17"/>
                  </a:lnTo>
                  <a:lnTo>
                    <a:pt x="130" y="22"/>
                  </a:lnTo>
                  <a:lnTo>
                    <a:pt x="108" y="29"/>
                  </a:lnTo>
                  <a:lnTo>
                    <a:pt x="87" y="40"/>
                  </a:lnTo>
                  <a:lnTo>
                    <a:pt x="66" y="52"/>
                  </a:lnTo>
                  <a:lnTo>
                    <a:pt x="44" y="69"/>
                  </a:lnTo>
                  <a:lnTo>
                    <a:pt x="22" y="88"/>
                  </a:lnTo>
                  <a:lnTo>
                    <a:pt x="0" y="111"/>
                  </a:lnTo>
                  <a:lnTo>
                    <a:pt x="1" y="110"/>
                  </a:lnTo>
                  <a:lnTo>
                    <a:pt x="3" y="104"/>
                  </a:lnTo>
                  <a:lnTo>
                    <a:pt x="8" y="96"/>
                  </a:lnTo>
                  <a:lnTo>
                    <a:pt x="14" y="86"/>
                  </a:lnTo>
                  <a:lnTo>
                    <a:pt x="22" y="75"/>
                  </a:lnTo>
                  <a:lnTo>
                    <a:pt x="31" y="63"/>
                  </a:lnTo>
                  <a:lnTo>
                    <a:pt x="44" y="49"/>
                  </a:lnTo>
                  <a:lnTo>
                    <a:pt x="57" y="37"/>
                  </a:lnTo>
                  <a:lnTo>
                    <a:pt x="74" y="26"/>
                  </a:lnTo>
                  <a:lnTo>
                    <a:pt x="92" y="15"/>
                  </a:lnTo>
                  <a:lnTo>
                    <a:pt x="112" y="7"/>
                  </a:lnTo>
                  <a:lnTo>
                    <a:pt x="134" y="2"/>
                  </a:lnTo>
                  <a:lnTo>
                    <a:pt x="160" y="0"/>
                  </a:lnTo>
                  <a:lnTo>
                    <a:pt x="187" y="2"/>
                  </a:lnTo>
                  <a:lnTo>
                    <a:pt x="216" y="7"/>
                  </a:lnTo>
                  <a:lnTo>
                    <a:pt x="249" y="1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3" name="Freeform 35"/>
            <p:cNvSpPr>
              <a:spLocks/>
            </p:cNvSpPr>
            <p:nvPr/>
          </p:nvSpPr>
          <p:spPr bwMode="auto">
            <a:xfrm>
              <a:off x="880" y="1852"/>
              <a:ext cx="120" cy="58"/>
            </a:xfrm>
            <a:custGeom>
              <a:avLst/>
              <a:gdLst/>
              <a:ahLst/>
              <a:cxnLst>
                <a:cxn ang="0">
                  <a:pos x="240" y="33"/>
                </a:cxn>
                <a:cxn ang="0">
                  <a:pos x="238" y="32"/>
                </a:cxn>
                <a:cxn ang="0">
                  <a:pos x="233" y="29"/>
                </a:cxn>
                <a:cxn ang="0">
                  <a:pos x="225" y="24"/>
                </a:cxn>
                <a:cxn ang="0">
                  <a:pos x="214" y="18"/>
                </a:cxn>
                <a:cxn ang="0">
                  <a:pos x="201" y="13"/>
                </a:cxn>
                <a:cxn ang="0">
                  <a:pos x="186" y="7"/>
                </a:cxn>
                <a:cxn ang="0">
                  <a:pos x="170" y="3"/>
                </a:cxn>
                <a:cxn ang="0">
                  <a:pos x="152" y="0"/>
                </a:cxn>
                <a:cxn ang="0">
                  <a:pos x="133" y="0"/>
                </a:cxn>
                <a:cxn ang="0">
                  <a:pos x="114" y="3"/>
                </a:cxn>
                <a:cxn ang="0">
                  <a:pos x="93" y="8"/>
                </a:cxn>
                <a:cxn ang="0">
                  <a:pos x="74" y="19"/>
                </a:cxn>
                <a:cxn ang="0">
                  <a:pos x="54" y="36"/>
                </a:cxn>
                <a:cxn ang="0">
                  <a:pos x="34" y="56"/>
                </a:cxn>
                <a:cxn ang="0">
                  <a:pos x="17" y="84"/>
                </a:cxn>
                <a:cxn ang="0">
                  <a:pos x="0" y="118"/>
                </a:cxn>
                <a:cxn ang="0">
                  <a:pos x="2" y="117"/>
                </a:cxn>
                <a:cxn ang="0">
                  <a:pos x="4" y="112"/>
                </a:cxn>
                <a:cxn ang="0">
                  <a:pos x="10" y="106"/>
                </a:cxn>
                <a:cxn ang="0">
                  <a:pos x="17" y="99"/>
                </a:cxn>
                <a:cxn ang="0">
                  <a:pos x="26" y="89"/>
                </a:cxn>
                <a:cxn ang="0">
                  <a:pos x="37" y="80"/>
                </a:cxn>
                <a:cxn ang="0">
                  <a:pos x="51" y="69"/>
                </a:cxn>
                <a:cxn ang="0">
                  <a:pos x="64" y="59"/>
                </a:cxn>
                <a:cxn ang="0">
                  <a:pos x="81" y="50"/>
                </a:cxn>
                <a:cxn ang="0">
                  <a:pos x="100" y="40"/>
                </a:cxn>
                <a:cxn ang="0">
                  <a:pos x="119" y="33"/>
                </a:cxn>
                <a:cxn ang="0">
                  <a:pos x="141" y="28"/>
                </a:cxn>
                <a:cxn ang="0">
                  <a:pos x="163" y="24"/>
                </a:cxn>
                <a:cxn ang="0">
                  <a:pos x="188" y="24"/>
                </a:cxn>
                <a:cxn ang="0">
                  <a:pos x="212" y="26"/>
                </a:cxn>
                <a:cxn ang="0">
                  <a:pos x="240" y="33"/>
                </a:cxn>
              </a:cxnLst>
              <a:rect l="0" t="0" r="r" b="b"/>
              <a:pathLst>
                <a:path w="240" h="118">
                  <a:moveTo>
                    <a:pt x="240" y="33"/>
                  </a:moveTo>
                  <a:lnTo>
                    <a:pt x="238" y="32"/>
                  </a:lnTo>
                  <a:lnTo>
                    <a:pt x="233" y="29"/>
                  </a:lnTo>
                  <a:lnTo>
                    <a:pt x="225" y="24"/>
                  </a:lnTo>
                  <a:lnTo>
                    <a:pt x="214" y="18"/>
                  </a:lnTo>
                  <a:lnTo>
                    <a:pt x="201" y="13"/>
                  </a:lnTo>
                  <a:lnTo>
                    <a:pt x="186" y="7"/>
                  </a:lnTo>
                  <a:lnTo>
                    <a:pt x="170" y="3"/>
                  </a:lnTo>
                  <a:lnTo>
                    <a:pt x="152" y="0"/>
                  </a:lnTo>
                  <a:lnTo>
                    <a:pt x="133" y="0"/>
                  </a:lnTo>
                  <a:lnTo>
                    <a:pt x="114" y="3"/>
                  </a:lnTo>
                  <a:lnTo>
                    <a:pt x="93" y="8"/>
                  </a:lnTo>
                  <a:lnTo>
                    <a:pt x="74" y="19"/>
                  </a:lnTo>
                  <a:lnTo>
                    <a:pt x="54" y="36"/>
                  </a:lnTo>
                  <a:lnTo>
                    <a:pt x="34" y="56"/>
                  </a:lnTo>
                  <a:lnTo>
                    <a:pt x="17" y="84"/>
                  </a:lnTo>
                  <a:lnTo>
                    <a:pt x="0" y="118"/>
                  </a:lnTo>
                  <a:lnTo>
                    <a:pt x="2" y="117"/>
                  </a:lnTo>
                  <a:lnTo>
                    <a:pt x="4" y="112"/>
                  </a:lnTo>
                  <a:lnTo>
                    <a:pt x="10" y="106"/>
                  </a:lnTo>
                  <a:lnTo>
                    <a:pt x="17" y="99"/>
                  </a:lnTo>
                  <a:lnTo>
                    <a:pt x="26" y="89"/>
                  </a:lnTo>
                  <a:lnTo>
                    <a:pt x="37" y="80"/>
                  </a:lnTo>
                  <a:lnTo>
                    <a:pt x="51" y="69"/>
                  </a:lnTo>
                  <a:lnTo>
                    <a:pt x="64" y="59"/>
                  </a:lnTo>
                  <a:lnTo>
                    <a:pt x="81" y="50"/>
                  </a:lnTo>
                  <a:lnTo>
                    <a:pt x="100" y="40"/>
                  </a:lnTo>
                  <a:lnTo>
                    <a:pt x="119" y="33"/>
                  </a:lnTo>
                  <a:lnTo>
                    <a:pt x="141" y="28"/>
                  </a:lnTo>
                  <a:lnTo>
                    <a:pt x="163" y="24"/>
                  </a:lnTo>
                  <a:lnTo>
                    <a:pt x="188" y="24"/>
                  </a:lnTo>
                  <a:lnTo>
                    <a:pt x="212" y="26"/>
                  </a:lnTo>
                  <a:lnTo>
                    <a:pt x="240" y="3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4" name="Freeform 36"/>
            <p:cNvSpPr>
              <a:spLocks/>
            </p:cNvSpPr>
            <p:nvPr/>
          </p:nvSpPr>
          <p:spPr bwMode="auto">
            <a:xfrm>
              <a:off x="790" y="2099"/>
              <a:ext cx="102" cy="28"/>
            </a:xfrm>
            <a:custGeom>
              <a:avLst/>
              <a:gdLst/>
              <a:ahLst/>
              <a:cxnLst>
                <a:cxn ang="0">
                  <a:pos x="206" y="0"/>
                </a:cxn>
                <a:cxn ang="0">
                  <a:pos x="200" y="2"/>
                </a:cxn>
                <a:cxn ang="0">
                  <a:pos x="188" y="9"/>
                </a:cxn>
                <a:cxn ang="0">
                  <a:pos x="166" y="17"/>
                </a:cxn>
                <a:cxn ang="0">
                  <a:pos x="140" y="26"/>
                </a:cxn>
                <a:cxn ang="0">
                  <a:pos x="109" y="33"/>
                </a:cxn>
                <a:cxn ang="0">
                  <a:pos x="73" y="33"/>
                </a:cxn>
                <a:cxn ang="0">
                  <a:pos x="37" y="27"/>
                </a:cxn>
                <a:cxn ang="0">
                  <a:pos x="0" y="12"/>
                </a:cxn>
                <a:cxn ang="0">
                  <a:pos x="3" y="16"/>
                </a:cxn>
                <a:cxn ang="0">
                  <a:pos x="11" y="26"/>
                </a:cxn>
                <a:cxn ang="0">
                  <a:pos x="26" y="38"/>
                </a:cxn>
                <a:cxn ang="0">
                  <a:pos x="48" y="49"/>
                </a:cxn>
                <a:cxn ang="0">
                  <a:pos x="76" y="54"/>
                </a:cxn>
                <a:cxn ang="0">
                  <a:pos x="111" y="50"/>
                </a:cxn>
                <a:cxn ang="0">
                  <a:pos x="155" y="34"/>
                </a:cxn>
                <a:cxn ang="0">
                  <a:pos x="206" y="0"/>
                </a:cxn>
              </a:cxnLst>
              <a:rect l="0" t="0" r="r" b="b"/>
              <a:pathLst>
                <a:path w="206" h="54">
                  <a:moveTo>
                    <a:pt x="206" y="0"/>
                  </a:moveTo>
                  <a:lnTo>
                    <a:pt x="200" y="2"/>
                  </a:lnTo>
                  <a:lnTo>
                    <a:pt x="188" y="9"/>
                  </a:lnTo>
                  <a:lnTo>
                    <a:pt x="166" y="17"/>
                  </a:lnTo>
                  <a:lnTo>
                    <a:pt x="140" y="26"/>
                  </a:lnTo>
                  <a:lnTo>
                    <a:pt x="109" y="33"/>
                  </a:lnTo>
                  <a:lnTo>
                    <a:pt x="73" y="33"/>
                  </a:lnTo>
                  <a:lnTo>
                    <a:pt x="37" y="27"/>
                  </a:lnTo>
                  <a:lnTo>
                    <a:pt x="0" y="12"/>
                  </a:lnTo>
                  <a:lnTo>
                    <a:pt x="3" y="16"/>
                  </a:lnTo>
                  <a:lnTo>
                    <a:pt x="11" y="26"/>
                  </a:lnTo>
                  <a:lnTo>
                    <a:pt x="26" y="38"/>
                  </a:lnTo>
                  <a:lnTo>
                    <a:pt x="48" y="49"/>
                  </a:lnTo>
                  <a:lnTo>
                    <a:pt x="76" y="54"/>
                  </a:lnTo>
                  <a:lnTo>
                    <a:pt x="111" y="50"/>
                  </a:lnTo>
                  <a:lnTo>
                    <a:pt x="155" y="34"/>
                  </a:lnTo>
                  <a:lnTo>
                    <a:pt x="20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5" name="Freeform 37"/>
            <p:cNvSpPr>
              <a:spLocks/>
            </p:cNvSpPr>
            <p:nvPr/>
          </p:nvSpPr>
          <p:spPr bwMode="auto">
            <a:xfrm>
              <a:off x="1469" y="2036"/>
              <a:ext cx="143" cy="240"/>
            </a:xfrm>
            <a:custGeom>
              <a:avLst/>
              <a:gdLst/>
              <a:ahLst/>
              <a:cxnLst>
                <a:cxn ang="0">
                  <a:pos x="192" y="5"/>
                </a:cxn>
                <a:cxn ang="0">
                  <a:pos x="215" y="50"/>
                </a:cxn>
                <a:cxn ang="0">
                  <a:pos x="251" y="127"/>
                </a:cxn>
                <a:cxn ang="0">
                  <a:pos x="279" y="223"/>
                </a:cxn>
                <a:cxn ang="0">
                  <a:pos x="286" y="276"/>
                </a:cxn>
                <a:cxn ang="0">
                  <a:pos x="277" y="284"/>
                </a:cxn>
                <a:cxn ang="0">
                  <a:pos x="259" y="298"/>
                </a:cxn>
                <a:cxn ang="0">
                  <a:pos x="233" y="316"/>
                </a:cxn>
                <a:cxn ang="0">
                  <a:pos x="200" y="335"/>
                </a:cxn>
                <a:cxn ang="0">
                  <a:pos x="162" y="354"/>
                </a:cxn>
                <a:cxn ang="0">
                  <a:pos x="119" y="369"/>
                </a:cxn>
                <a:cxn ang="0">
                  <a:pos x="73" y="380"/>
                </a:cxn>
                <a:cxn ang="0">
                  <a:pos x="52" y="386"/>
                </a:cxn>
                <a:cxn ang="0">
                  <a:pos x="69" y="402"/>
                </a:cxn>
                <a:cxn ang="0">
                  <a:pos x="63" y="442"/>
                </a:cxn>
                <a:cxn ang="0">
                  <a:pos x="82" y="439"/>
                </a:cxn>
                <a:cxn ang="0">
                  <a:pos x="95" y="446"/>
                </a:cxn>
                <a:cxn ang="0">
                  <a:pos x="95" y="454"/>
                </a:cxn>
                <a:cxn ang="0">
                  <a:pos x="84" y="461"/>
                </a:cxn>
                <a:cxn ang="0">
                  <a:pos x="67" y="471"/>
                </a:cxn>
                <a:cxn ang="0">
                  <a:pos x="50" y="477"/>
                </a:cxn>
                <a:cxn ang="0">
                  <a:pos x="30" y="477"/>
                </a:cxn>
                <a:cxn ang="0">
                  <a:pos x="17" y="466"/>
                </a:cxn>
                <a:cxn ang="0">
                  <a:pos x="4" y="439"/>
                </a:cxn>
                <a:cxn ang="0">
                  <a:pos x="0" y="397"/>
                </a:cxn>
                <a:cxn ang="0">
                  <a:pos x="11" y="361"/>
                </a:cxn>
                <a:cxn ang="0">
                  <a:pos x="32" y="349"/>
                </a:cxn>
                <a:cxn ang="0">
                  <a:pos x="78" y="320"/>
                </a:cxn>
                <a:cxn ang="0">
                  <a:pos x="129" y="284"/>
                </a:cxn>
                <a:cxn ang="0">
                  <a:pos x="160" y="250"/>
                </a:cxn>
                <a:cxn ang="0">
                  <a:pos x="151" y="241"/>
                </a:cxn>
                <a:cxn ang="0">
                  <a:pos x="126" y="219"/>
                </a:cxn>
                <a:cxn ang="0">
                  <a:pos x="96" y="193"/>
                </a:cxn>
                <a:cxn ang="0">
                  <a:pos x="66" y="172"/>
                </a:cxn>
              </a:cxnLst>
              <a:rect l="0" t="0" r="r" b="b"/>
              <a:pathLst>
                <a:path w="288" h="479">
                  <a:moveTo>
                    <a:pt x="188" y="0"/>
                  </a:moveTo>
                  <a:lnTo>
                    <a:pt x="192" y="5"/>
                  </a:lnTo>
                  <a:lnTo>
                    <a:pt x="201" y="23"/>
                  </a:lnTo>
                  <a:lnTo>
                    <a:pt x="215" y="50"/>
                  </a:lnTo>
                  <a:lnTo>
                    <a:pt x="233" y="85"/>
                  </a:lnTo>
                  <a:lnTo>
                    <a:pt x="251" y="127"/>
                  </a:lnTo>
                  <a:lnTo>
                    <a:pt x="266" y="174"/>
                  </a:lnTo>
                  <a:lnTo>
                    <a:pt x="279" y="223"/>
                  </a:lnTo>
                  <a:lnTo>
                    <a:pt x="288" y="275"/>
                  </a:lnTo>
                  <a:lnTo>
                    <a:pt x="286" y="276"/>
                  </a:lnTo>
                  <a:lnTo>
                    <a:pt x="282" y="279"/>
                  </a:lnTo>
                  <a:lnTo>
                    <a:pt x="277" y="284"/>
                  </a:lnTo>
                  <a:lnTo>
                    <a:pt x="269" y="290"/>
                  </a:lnTo>
                  <a:lnTo>
                    <a:pt x="259" y="298"/>
                  </a:lnTo>
                  <a:lnTo>
                    <a:pt x="247" y="306"/>
                  </a:lnTo>
                  <a:lnTo>
                    <a:pt x="233" y="316"/>
                  </a:lnTo>
                  <a:lnTo>
                    <a:pt x="218" y="325"/>
                  </a:lnTo>
                  <a:lnTo>
                    <a:pt x="200" y="335"/>
                  </a:lnTo>
                  <a:lnTo>
                    <a:pt x="182" y="345"/>
                  </a:lnTo>
                  <a:lnTo>
                    <a:pt x="162" y="354"/>
                  </a:lnTo>
                  <a:lnTo>
                    <a:pt x="141" y="362"/>
                  </a:lnTo>
                  <a:lnTo>
                    <a:pt x="119" y="369"/>
                  </a:lnTo>
                  <a:lnTo>
                    <a:pt x="96" y="376"/>
                  </a:lnTo>
                  <a:lnTo>
                    <a:pt x="73" y="380"/>
                  </a:lnTo>
                  <a:lnTo>
                    <a:pt x="48" y="383"/>
                  </a:lnTo>
                  <a:lnTo>
                    <a:pt x="52" y="386"/>
                  </a:lnTo>
                  <a:lnTo>
                    <a:pt x="60" y="393"/>
                  </a:lnTo>
                  <a:lnTo>
                    <a:pt x="69" y="402"/>
                  </a:lnTo>
                  <a:lnTo>
                    <a:pt x="71" y="414"/>
                  </a:lnTo>
                  <a:lnTo>
                    <a:pt x="63" y="442"/>
                  </a:lnTo>
                  <a:lnTo>
                    <a:pt x="80" y="439"/>
                  </a:lnTo>
                  <a:lnTo>
                    <a:pt x="82" y="439"/>
                  </a:lnTo>
                  <a:lnTo>
                    <a:pt x="88" y="442"/>
                  </a:lnTo>
                  <a:lnTo>
                    <a:pt x="95" y="446"/>
                  </a:lnTo>
                  <a:lnTo>
                    <a:pt x="96" y="453"/>
                  </a:lnTo>
                  <a:lnTo>
                    <a:pt x="95" y="454"/>
                  </a:lnTo>
                  <a:lnTo>
                    <a:pt x="91" y="457"/>
                  </a:lnTo>
                  <a:lnTo>
                    <a:pt x="84" y="461"/>
                  </a:lnTo>
                  <a:lnTo>
                    <a:pt x="76" y="465"/>
                  </a:lnTo>
                  <a:lnTo>
                    <a:pt x="67" y="471"/>
                  </a:lnTo>
                  <a:lnTo>
                    <a:pt x="59" y="475"/>
                  </a:lnTo>
                  <a:lnTo>
                    <a:pt x="50" y="477"/>
                  </a:lnTo>
                  <a:lnTo>
                    <a:pt x="43" y="479"/>
                  </a:lnTo>
                  <a:lnTo>
                    <a:pt x="30" y="477"/>
                  </a:lnTo>
                  <a:lnTo>
                    <a:pt x="22" y="473"/>
                  </a:lnTo>
                  <a:lnTo>
                    <a:pt x="17" y="466"/>
                  </a:lnTo>
                  <a:lnTo>
                    <a:pt x="10" y="457"/>
                  </a:lnTo>
                  <a:lnTo>
                    <a:pt x="4" y="439"/>
                  </a:lnTo>
                  <a:lnTo>
                    <a:pt x="2" y="416"/>
                  </a:lnTo>
                  <a:lnTo>
                    <a:pt x="0" y="397"/>
                  </a:lnTo>
                  <a:lnTo>
                    <a:pt x="0" y="388"/>
                  </a:lnTo>
                  <a:lnTo>
                    <a:pt x="11" y="361"/>
                  </a:lnTo>
                  <a:lnTo>
                    <a:pt x="17" y="358"/>
                  </a:lnTo>
                  <a:lnTo>
                    <a:pt x="32" y="349"/>
                  </a:lnTo>
                  <a:lnTo>
                    <a:pt x="54" y="336"/>
                  </a:lnTo>
                  <a:lnTo>
                    <a:pt x="78" y="320"/>
                  </a:lnTo>
                  <a:lnTo>
                    <a:pt x="104" y="302"/>
                  </a:lnTo>
                  <a:lnTo>
                    <a:pt x="129" y="284"/>
                  </a:lnTo>
                  <a:lnTo>
                    <a:pt x="148" y="267"/>
                  </a:lnTo>
                  <a:lnTo>
                    <a:pt x="160" y="250"/>
                  </a:lnTo>
                  <a:lnTo>
                    <a:pt x="158" y="247"/>
                  </a:lnTo>
                  <a:lnTo>
                    <a:pt x="151" y="241"/>
                  </a:lnTo>
                  <a:lnTo>
                    <a:pt x="140" y="231"/>
                  </a:lnTo>
                  <a:lnTo>
                    <a:pt x="126" y="219"/>
                  </a:lnTo>
                  <a:lnTo>
                    <a:pt x="111" y="206"/>
                  </a:lnTo>
                  <a:lnTo>
                    <a:pt x="96" y="193"/>
                  </a:lnTo>
                  <a:lnTo>
                    <a:pt x="80" y="182"/>
                  </a:lnTo>
                  <a:lnTo>
                    <a:pt x="66" y="172"/>
                  </a:lnTo>
                  <a:lnTo>
                    <a:pt x="18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6" name="Freeform 38"/>
            <p:cNvSpPr>
              <a:spLocks/>
            </p:cNvSpPr>
            <p:nvPr/>
          </p:nvSpPr>
          <p:spPr bwMode="auto">
            <a:xfrm>
              <a:off x="1040" y="2023"/>
              <a:ext cx="130" cy="221"/>
            </a:xfrm>
            <a:custGeom>
              <a:avLst/>
              <a:gdLst/>
              <a:ahLst/>
              <a:cxnLst>
                <a:cxn ang="0">
                  <a:pos x="166" y="0"/>
                </a:cxn>
                <a:cxn ang="0">
                  <a:pos x="161" y="3"/>
                </a:cxn>
                <a:cxn ang="0">
                  <a:pos x="146" y="11"/>
                </a:cxn>
                <a:cxn ang="0">
                  <a:pos x="125" y="25"/>
                </a:cxn>
                <a:cxn ang="0">
                  <a:pos x="99" y="46"/>
                </a:cxn>
                <a:cxn ang="0">
                  <a:pos x="72" y="72"/>
                </a:cxn>
                <a:cxn ang="0">
                  <a:pos x="44" y="104"/>
                </a:cxn>
                <a:cxn ang="0">
                  <a:pos x="20" y="144"/>
                </a:cxn>
                <a:cxn ang="0">
                  <a:pos x="0" y="191"/>
                </a:cxn>
                <a:cxn ang="0">
                  <a:pos x="5" y="196"/>
                </a:cxn>
                <a:cxn ang="0">
                  <a:pos x="15" y="210"/>
                </a:cxn>
                <a:cxn ang="0">
                  <a:pos x="35" y="230"/>
                </a:cxn>
                <a:cxn ang="0">
                  <a:pos x="59" y="255"/>
                </a:cxn>
                <a:cxn ang="0">
                  <a:pos x="91" y="281"/>
                </a:cxn>
                <a:cxn ang="0">
                  <a:pos x="126" y="306"/>
                </a:cxn>
                <a:cxn ang="0">
                  <a:pos x="169" y="327"/>
                </a:cxn>
                <a:cxn ang="0">
                  <a:pos x="214" y="344"/>
                </a:cxn>
                <a:cxn ang="0">
                  <a:pos x="210" y="345"/>
                </a:cxn>
                <a:cxn ang="0">
                  <a:pos x="199" y="351"/>
                </a:cxn>
                <a:cxn ang="0">
                  <a:pos x="189" y="359"/>
                </a:cxn>
                <a:cxn ang="0">
                  <a:pos x="184" y="371"/>
                </a:cxn>
                <a:cxn ang="0">
                  <a:pos x="187" y="400"/>
                </a:cxn>
                <a:cxn ang="0">
                  <a:pos x="172" y="393"/>
                </a:cxn>
                <a:cxn ang="0">
                  <a:pos x="169" y="393"/>
                </a:cxn>
                <a:cxn ang="0">
                  <a:pos x="162" y="395"/>
                </a:cxn>
                <a:cxn ang="0">
                  <a:pos x="156" y="397"/>
                </a:cxn>
                <a:cxn ang="0">
                  <a:pos x="152" y="404"/>
                </a:cxn>
                <a:cxn ang="0">
                  <a:pos x="154" y="405"/>
                </a:cxn>
                <a:cxn ang="0">
                  <a:pos x="158" y="410"/>
                </a:cxn>
                <a:cxn ang="0">
                  <a:pos x="163" y="415"/>
                </a:cxn>
                <a:cxn ang="0">
                  <a:pos x="170" y="421"/>
                </a:cxn>
                <a:cxn ang="0">
                  <a:pos x="177" y="427"/>
                </a:cxn>
                <a:cxn ang="0">
                  <a:pos x="185" y="434"/>
                </a:cxn>
                <a:cxn ang="0">
                  <a:pos x="193" y="438"/>
                </a:cxn>
                <a:cxn ang="0">
                  <a:pos x="200" y="441"/>
                </a:cxn>
                <a:cxn ang="0">
                  <a:pos x="211" y="442"/>
                </a:cxn>
                <a:cxn ang="0">
                  <a:pos x="221" y="440"/>
                </a:cxn>
                <a:cxn ang="0">
                  <a:pos x="228" y="434"/>
                </a:cxn>
                <a:cxn ang="0">
                  <a:pos x="237" y="425"/>
                </a:cxn>
                <a:cxn ang="0">
                  <a:pos x="245" y="410"/>
                </a:cxn>
                <a:cxn ang="0">
                  <a:pos x="252" y="388"/>
                </a:cxn>
                <a:cxn ang="0">
                  <a:pos x="258" y="369"/>
                </a:cxn>
                <a:cxn ang="0">
                  <a:pos x="259" y="360"/>
                </a:cxn>
                <a:cxn ang="0">
                  <a:pos x="254" y="332"/>
                </a:cxn>
                <a:cxn ang="0">
                  <a:pos x="248" y="326"/>
                </a:cxn>
                <a:cxn ang="0">
                  <a:pos x="233" y="312"/>
                </a:cxn>
                <a:cxn ang="0">
                  <a:pos x="211" y="293"/>
                </a:cxn>
                <a:cxn ang="0">
                  <a:pos x="187" y="269"/>
                </a:cxn>
                <a:cxn ang="0">
                  <a:pos x="162" y="243"/>
                </a:cxn>
                <a:cxn ang="0">
                  <a:pos x="139" y="217"/>
                </a:cxn>
                <a:cxn ang="0">
                  <a:pos x="121" y="193"/>
                </a:cxn>
                <a:cxn ang="0">
                  <a:pos x="111" y="174"/>
                </a:cxn>
                <a:cxn ang="0">
                  <a:pos x="114" y="174"/>
                </a:cxn>
                <a:cxn ang="0">
                  <a:pos x="122" y="176"/>
                </a:cxn>
                <a:cxn ang="0">
                  <a:pos x="135" y="176"/>
                </a:cxn>
                <a:cxn ang="0">
                  <a:pos x="151" y="174"/>
                </a:cxn>
                <a:cxn ang="0">
                  <a:pos x="170" y="171"/>
                </a:cxn>
                <a:cxn ang="0">
                  <a:pos x="191" y="167"/>
                </a:cxn>
                <a:cxn ang="0">
                  <a:pos x="213" y="159"/>
                </a:cxn>
                <a:cxn ang="0">
                  <a:pos x="234" y="148"/>
                </a:cxn>
                <a:cxn ang="0">
                  <a:pos x="166" y="0"/>
                </a:cxn>
              </a:cxnLst>
              <a:rect l="0" t="0" r="r" b="b"/>
              <a:pathLst>
                <a:path w="259" h="442">
                  <a:moveTo>
                    <a:pt x="166" y="0"/>
                  </a:moveTo>
                  <a:lnTo>
                    <a:pt x="161" y="3"/>
                  </a:lnTo>
                  <a:lnTo>
                    <a:pt x="146" y="11"/>
                  </a:lnTo>
                  <a:lnTo>
                    <a:pt x="125" y="25"/>
                  </a:lnTo>
                  <a:lnTo>
                    <a:pt x="99" y="46"/>
                  </a:lnTo>
                  <a:lnTo>
                    <a:pt x="72" y="72"/>
                  </a:lnTo>
                  <a:lnTo>
                    <a:pt x="44" y="104"/>
                  </a:lnTo>
                  <a:lnTo>
                    <a:pt x="20" y="144"/>
                  </a:lnTo>
                  <a:lnTo>
                    <a:pt x="0" y="191"/>
                  </a:lnTo>
                  <a:lnTo>
                    <a:pt x="5" y="196"/>
                  </a:lnTo>
                  <a:lnTo>
                    <a:pt x="15" y="210"/>
                  </a:lnTo>
                  <a:lnTo>
                    <a:pt x="35" y="230"/>
                  </a:lnTo>
                  <a:lnTo>
                    <a:pt x="59" y="255"/>
                  </a:lnTo>
                  <a:lnTo>
                    <a:pt x="91" y="281"/>
                  </a:lnTo>
                  <a:lnTo>
                    <a:pt x="126" y="306"/>
                  </a:lnTo>
                  <a:lnTo>
                    <a:pt x="169" y="327"/>
                  </a:lnTo>
                  <a:lnTo>
                    <a:pt x="214" y="344"/>
                  </a:lnTo>
                  <a:lnTo>
                    <a:pt x="210" y="345"/>
                  </a:lnTo>
                  <a:lnTo>
                    <a:pt x="199" y="351"/>
                  </a:lnTo>
                  <a:lnTo>
                    <a:pt x="189" y="359"/>
                  </a:lnTo>
                  <a:lnTo>
                    <a:pt x="184" y="371"/>
                  </a:lnTo>
                  <a:lnTo>
                    <a:pt x="187" y="400"/>
                  </a:lnTo>
                  <a:lnTo>
                    <a:pt x="172" y="393"/>
                  </a:lnTo>
                  <a:lnTo>
                    <a:pt x="169" y="393"/>
                  </a:lnTo>
                  <a:lnTo>
                    <a:pt x="162" y="395"/>
                  </a:lnTo>
                  <a:lnTo>
                    <a:pt x="156" y="397"/>
                  </a:lnTo>
                  <a:lnTo>
                    <a:pt x="152" y="404"/>
                  </a:lnTo>
                  <a:lnTo>
                    <a:pt x="154" y="405"/>
                  </a:lnTo>
                  <a:lnTo>
                    <a:pt x="158" y="410"/>
                  </a:lnTo>
                  <a:lnTo>
                    <a:pt x="163" y="415"/>
                  </a:lnTo>
                  <a:lnTo>
                    <a:pt x="170" y="421"/>
                  </a:lnTo>
                  <a:lnTo>
                    <a:pt x="177" y="427"/>
                  </a:lnTo>
                  <a:lnTo>
                    <a:pt x="185" y="434"/>
                  </a:lnTo>
                  <a:lnTo>
                    <a:pt x="193" y="438"/>
                  </a:lnTo>
                  <a:lnTo>
                    <a:pt x="200" y="441"/>
                  </a:lnTo>
                  <a:lnTo>
                    <a:pt x="211" y="442"/>
                  </a:lnTo>
                  <a:lnTo>
                    <a:pt x="221" y="440"/>
                  </a:lnTo>
                  <a:lnTo>
                    <a:pt x="228" y="434"/>
                  </a:lnTo>
                  <a:lnTo>
                    <a:pt x="237" y="425"/>
                  </a:lnTo>
                  <a:lnTo>
                    <a:pt x="245" y="410"/>
                  </a:lnTo>
                  <a:lnTo>
                    <a:pt x="252" y="388"/>
                  </a:lnTo>
                  <a:lnTo>
                    <a:pt x="258" y="369"/>
                  </a:lnTo>
                  <a:lnTo>
                    <a:pt x="259" y="360"/>
                  </a:lnTo>
                  <a:lnTo>
                    <a:pt x="254" y="332"/>
                  </a:lnTo>
                  <a:lnTo>
                    <a:pt x="248" y="326"/>
                  </a:lnTo>
                  <a:lnTo>
                    <a:pt x="233" y="312"/>
                  </a:lnTo>
                  <a:lnTo>
                    <a:pt x="211" y="293"/>
                  </a:lnTo>
                  <a:lnTo>
                    <a:pt x="187" y="269"/>
                  </a:lnTo>
                  <a:lnTo>
                    <a:pt x="162" y="243"/>
                  </a:lnTo>
                  <a:lnTo>
                    <a:pt x="139" y="217"/>
                  </a:lnTo>
                  <a:lnTo>
                    <a:pt x="121" y="193"/>
                  </a:lnTo>
                  <a:lnTo>
                    <a:pt x="111" y="174"/>
                  </a:lnTo>
                  <a:lnTo>
                    <a:pt x="114" y="174"/>
                  </a:lnTo>
                  <a:lnTo>
                    <a:pt x="122" y="176"/>
                  </a:lnTo>
                  <a:lnTo>
                    <a:pt x="135" y="176"/>
                  </a:lnTo>
                  <a:lnTo>
                    <a:pt x="151" y="174"/>
                  </a:lnTo>
                  <a:lnTo>
                    <a:pt x="170" y="171"/>
                  </a:lnTo>
                  <a:lnTo>
                    <a:pt x="191" y="167"/>
                  </a:lnTo>
                  <a:lnTo>
                    <a:pt x="213" y="159"/>
                  </a:lnTo>
                  <a:lnTo>
                    <a:pt x="234" y="148"/>
                  </a:lnTo>
                  <a:lnTo>
                    <a:pt x="16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7" name="Freeform 39"/>
            <p:cNvSpPr>
              <a:spLocks/>
            </p:cNvSpPr>
            <p:nvPr/>
          </p:nvSpPr>
          <p:spPr bwMode="auto">
            <a:xfrm>
              <a:off x="1182" y="2212"/>
              <a:ext cx="131" cy="197"/>
            </a:xfrm>
            <a:custGeom>
              <a:avLst/>
              <a:gdLst/>
              <a:ahLst/>
              <a:cxnLst>
                <a:cxn ang="0">
                  <a:pos x="261" y="58"/>
                </a:cxn>
                <a:cxn ang="0">
                  <a:pos x="258" y="59"/>
                </a:cxn>
                <a:cxn ang="0">
                  <a:pos x="250" y="60"/>
                </a:cxn>
                <a:cxn ang="0">
                  <a:pos x="238" y="64"/>
                </a:cxn>
                <a:cxn ang="0">
                  <a:pos x="223" y="70"/>
                </a:cxn>
                <a:cxn ang="0">
                  <a:pos x="206" y="78"/>
                </a:cxn>
                <a:cxn ang="0">
                  <a:pos x="189" y="88"/>
                </a:cxn>
                <a:cxn ang="0">
                  <a:pos x="169" y="99"/>
                </a:cxn>
                <a:cxn ang="0">
                  <a:pos x="153" y="111"/>
                </a:cxn>
                <a:cxn ang="0">
                  <a:pos x="137" y="126"/>
                </a:cxn>
                <a:cxn ang="0">
                  <a:pos x="124" y="144"/>
                </a:cxn>
                <a:cxn ang="0">
                  <a:pos x="115" y="163"/>
                </a:cxn>
                <a:cxn ang="0">
                  <a:pos x="111" y="183"/>
                </a:cxn>
                <a:cxn ang="0">
                  <a:pos x="113" y="208"/>
                </a:cxn>
                <a:cxn ang="0">
                  <a:pos x="122" y="233"/>
                </a:cxn>
                <a:cxn ang="0">
                  <a:pos x="138" y="261"/>
                </a:cxn>
                <a:cxn ang="0">
                  <a:pos x="163" y="292"/>
                </a:cxn>
                <a:cxn ang="0">
                  <a:pos x="165" y="294"/>
                </a:cxn>
                <a:cxn ang="0">
                  <a:pos x="174" y="303"/>
                </a:cxn>
                <a:cxn ang="0">
                  <a:pos x="182" y="313"/>
                </a:cxn>
                <a:cxn ang="0">
                  <a:pos x="186" y="329"/>
                </a:cxn>
                <a:cxn ang="0">
                  <a:pos x="183" y="345"/>
                </a:cxn>
                <a:cxn ang="0">
                  <a:pos x="169" y="361"/>
                </a:cxn>
                <a:cxn ang="0">
                  <a:pos x="142" y="379"/>
                </a:cxn>
                <a:cxn ang="0">
                  <a:pos x="96" y="394"/>
                </a:cxn>
                <a:cxn ang="0">
                  <a:pos x="93" y="394"/>
                </a:cxn>
                <a:cxn ang="0">
                  <a:pos x="83" y="393"/>
                </a:cxn>
                <a:cxn ang="0">
                  <a:pos x="71" y="391"/>
                </a:cxn>
                <a:cxn ang="0">
                  <a:pos x="56" y="387"/>
                </a:cxn>
                <a:cxn ang="0">
                  <a:pos x="41" y="381"/>
                </a:cxn>
                <a:cxn ang="0">
                  <a:pos x="27" y="372"/>
                </a:cxn>
                <a:cxn ang="0">
                  <a:pos x="16" y="359"/>
                </a:cxn>
                <a:cxn ang="0">
                  <a:pos x="11" y="342"/>
                </a:cxn>
                <a:cxn ang="0">
                  <a:pos x="9" y="329"/>
                </a:cxn>
                <a:cxn ang="0">
                  <a:pos x="11" y="316"/>
                </a:cxn>
                <a:cxn ang="0">
                  <a:pos x="13" y="305"/>
                </a:cxn>
                <a:cxn ang="0">
                  <a:pos x="19" y="296"/>
                </a:cxn>
                <a:cxn ang="0">
                  <a:pos x="24" y="289"/>
                </a:cxn>
                <a:cxn ang="0">
                  <a:pos x="33" y="286"/>
                </a:cxn>
                <a:cxn ang="0">
                  <a:pos x="44" y="286"/>
                </a:cxn>
                <a:cxn ang="0">
                  <a:pos x="56" y="290"/>
                </a:cxn>
                <a:cxn ang="0">
                  <a:pos x="68" y="296"/>
                </a:cxn>
                <a:cxn ang="0">
                  <a:pos x="81" y="300"/>
                </a:cxn>
                <a:cxn ang="0">
                  <a:pos x="90" y="303"/>
                </a:cxn>
                <a:cxn ang="0">
                  <a:pos x="98" y="304"/>
                </a:cxn>
                <a:cxn ang="0">
                  <a:pos x="105" y="304"/>
                </a:cxn>
                <a:cxn ang="0">
                  <a:pos x="109" y="304"/>
                </a:cxn>
                <a:cxn ang="0">
                  <a:pos x="112" y="303"/>
                </a:cxn>
                <a:cxn ang="0">
                  <a:pos x="113" y="303"/>
                </a:cxn>
                <a:cxn ang="0">
                  <a:pos x="105" y="296"/>
                </a:cxn>
                <a:cxn ang="0">
                  <a:pos x="83" y="278"/>
                </a:cxn>
                <a:cxn ang="0">
                  <a:pos x="56" y="248"/>
                </a:cxn>
                <a:cxn ang="0">
                  <a:pos x="29" y="211"/>
                </a:cxn>
                <a:cxn ang="0">
                  <a:pos x="7" y="164"/>
                </a:cxn>
                <a:cxn ang="0">
                  <a:pos x="0" y="114"/>
                </a:cxn>
                <a:cxn ang="0">
                  <a:pos x="13" y="59"/>
                </a:cxn>
                <a:cxn ang="0">
                  <a:pos x="53" y="0"/>
                </a:cxn>
                <a:cxn ang="0">
                  <a:pos x="261" y="58"/>
                </a:cxn>
              </a:cxnLst>
              <a:rect l="0" t="0" r="r" b="b"/>
              <a:pathLst>
                <a:path w="261" h="394">
                  <a:moveTo>
                    <a:pt x="261" y="58"/>
                  </a:moveTo>
                  <a:lnTo>
                    <a:pt x="258" y="59"/>
                  </a:lnTo>
                  <a:lnTo>
                    <a:pt x="250" y="60"/>
                  </a:lnTo>
                  <a:lnTo>
                    <a:pt x="238" y="64"/>
                  </a:lnTo>
                  <a:lnTo>
                    <a:pt x="223" y="70"/>
                  </a:lnTo>
                  <a:lnTo>
                    <a:pt x="206" y="78"/>
                  </a:lnTo>
                  <a:lnTo>
                    <a:pt x="189" y="88"/>
                  </a:lnTo>
                  <a:lnTo>
                    <a:pt x="169" y="99"/>
                  </a:lnTo>
                  <a:lnTo>
                    <a:pt x="153" y="111"/>
                  </a:lnTo>
                  <a:lnTo>
                    <a:pt x="137" y="126"/>
                  </a:lnTo>
                  <a:lnTo>
                    <a:pt x="124" y="144"/>
                  </a:lnTo>
                  <a:lnTo>
                    <a:pt x="115" y="163"/>
                  </a:lnTo>
                  <a:lnTo>
                    <a:pt x="111" y="183"/>
                  </a:lnTo>
                  <a:lnTo>
                    <a:pt x="113" y="208"/>
                  </a:lnTo>
                  <a:lnTo>
                    <a:pt x="122" y="233"/>
                  </a:lnTo>
                  <a:lnTo>
                    <a:pt x="138" y="261"/>
                  </a:lnTo>
                  <a:lnTo>
                    <a:pt x="163" y="292"/>
                  </a:lnTo>
                  <a:lnTo>
                    <a:pt x="165" y="294"/>
                  </a:lnTo>
                  <a:lnTo>
                    <a:pt x="174" y="303"/>
                  </a:lnTo>
                  <a:lnTo>
                    <a:pt x="182" y="313"/>
                  </a:lnTo>
                  <a:lnTo>
                    <a:pt x="186" y="329"/>
                  </a:lnTo>
                  <a:lnTo>
                    <a:pt x="183" y="345"/>
                  </a:lnTo>
                  <a:lnTo>
                    <a:pt x="169" y="361"/>
                  </a:lnTo>
                  <a:lnTo>
                    <a:pt x="142" y="379"/>
                  </a:lnTo>
                  <a:lnTo>
                    <a:pt x="96" y="394"/>
                  </a:lnTo>
                  <a:lnTo>
                    <a:pt x="93" y="394"/>
                  </a:lnTo>
                  <a:lnTo>
                    <a:pt x="83" y="393"/>
                  </a:lnTo>
                  <a:lnTo>
                    <a:pt x="71" y="391"/>
                  </a:lnTo>
                  <a:lnTo>
                    <a:pt x="56" y="387"/>
                  </a:lnTo>
                  <a:lnTo>
                    <a:pt x="41" y="381"/>
                  </a:lnTo>
                  <a:lnTo>
                    <a:pt x="27" y="372"/>
                  </a:lnTo>
                  <a:lnTo>
                    <a:pt x="16" y="359"/>
                  </a:lnTo>
                  <a:lnTo>
                    <a:pt x="11" y="342"/>
                  </a:lnTo>
                  <a:lnTo>
                    <a:pt x="9" y="329"/>
                  </a:lnTo>
                  <a:lnTo>
                    <a:pt x="11" y="316"/>
                  </a:lnTo>
                  <a:lnTo>
                    <a:pt x="13" y="305"/>
                  </a:lnTo>
                  <a:lnTo>
                    <a:pt x="19" y="296"/>
                  </a:lnTo>
                  <a:lnTo>
                    <a:pt x="24" y="289"/>
                  </a:lnTo>
                  <a:lnTo>
                    <a:pt x="33" y="286"/>
                  </a:lnTo>
                  <a:lnTo>
                    <a:pt x="44" y="286"/>
                  </a:lnTo>
                  <a:lnTo>
                    <a:pt x="56" y="290"/>
                  </a:lnTo>
                  <a:lnTo>
                    <a:pt x="68" y="296"/>
                  </a:lnTo>
                  <a:lnTo>
                    <a:pt x="81" y="300"/>
                  </a:lnTo>
                  <a:lnTo>
                    <a:pt x="90" y="303"/>
                  </a:lnTo>
                  <a:lnTo>
                    <a:pt x="98" y="304"/>
                  </a:lnTo>
                  <a:lnTo>
                    <a:pt x="105" y="304"/>
                  </a:lnTo>
                  <a:lnTo>
                    <a:pt x="109" y="304"/>
                  </a:lnTo>
                  <a:lnTo>
                    <a:pt x="112" y="303"/>
                  </a:lnTo>
                  <a:lnTo>
                    <a:pt x="113" y="303"/>
                  </a:lnTo>
                  <a:lnTo>
                    <a:pt x="105" y="296"/>
                  </a:lnTo>
                  <a:lnTo>
                    <a:pt x="83" y="278"/>
                  </a:lnTo>
                  <a:lnTo>
                    <a:pt x="56" y="248"/>
                  </a:lnTo>
                  <a:lnTo>
                    <a:pt x="29" y="211"/>
                  </a:lnTo>
                  <a:lnTo>
                    <a:pt x="7" y="164"/>
                  </a:lnTo>
                  <a:lnTo>
                    <a:pt x="0" y="114"/>
                  </a:lnTo>
                  <a:lnTo>
                    <a:pt x="13" y="59"/>
                  </a:lnTo>
                  <a:lnTo>
                    <a:pt x="53" y="0"/>
                  </a:lnTo>
                  <a:lnTo>
                    <a:pt x="261" y="5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8" name="Freeform 40"/>
            <p:cNvSpPr>
              <a:spLocks/>
            </p:cNvSpPr>
            <p:nvPr/>
          </p:nvSpPr>
          <p:spPr bwMode="auto">
            <a:xfrm>
              <a:off x="1367" y="2209"/>
              <a:ext cx="142" cy="195"/>
            </a:xfrm>
            <a:custGeom>
              <a:avLst/>
              <a:gdLst/>
              <a:ahLst/>
              <a:cxnLst>
                <a:cxn ang="0">
                  <a:pos x="220" y="0"/>
                </a:cxn>
                <a:cxn ang="0">
                  <a:pos x="212" y="8"/>
                </a:cxn>
                <a:cxn ang="0">
                  <a:pos x="193" y="29"/>
                </a:cxn>
                <a:cxn ang="0">
                  <a:pos x="169" y="60"/>
                </a:cxn>
                <a:cxn ang="0">
                  <a:pos x="148" y="97"/>
                </a:cxn>
                <a:cxn ang="0">
                  <a:pos x="138" y="138"/>
                </a:cxn>
                <a:cxn ang="0">
                  <a:pos x="145" y="181"/>
                </a:cxn>
                <a:cxn ang="0">
                  <a:pos x="176" y="220"/>
                </a:cxn>
                <a:cxn ang="0">
                  <a:pos x="239" y="253"/>
                </a:cxn>
                <a:cxn ang="0">
                  <a:pos x="243" y="255"/>
                </a:cxn>
                <a:cxn ang="0">
                  <a:pos x="254" y="257"/>
                </a:cxn>
                <a:cxn ang="0">
                  <a:pos x="267" y="264"/>
                </a:cxn>
                <a:cxn ang="0">
                  <a:pos x="278" y="275"/>
                </a:cxn>
                <a:cxn ang="0">
                  <a:pos x="283" y="291"/>
                </a:cxn>
                <a:cxn ang="0">
                  <a:pos x="279" y="313"/>
                </a:cxn>
                <a:cxn ang="0">
                  <a:pos x="261" y="341"/>
                </a:cxn>
                <a:cxn ang="0">
                  <a:pos x="227" y="376"/>
                </a:cxn>
                <a:cxn ang="0">
                  <a:pos x="224" y="378"/>
                </a:cxn>
                <a:cxn ang="0">
                  <a:pos x="216" y="380"/>
                </a:cxn>
                <a:cxn ang="0">
                  <a:pos x="202" y="385"/>
                </a:cxn>
                <a:cxn ang="0">
                  <a:pos x="187" y="387"/>
                </a:cxn>
                <a:cxn ang="0">
                  <a:pos x="171" y="389"/>
                </a:cxn>
                <a:cxn ang="0">
                  <a:pos x="154" y="386"/>
                </a:cxn>
                <a:cxn ang="0">
                  <a:pos x="139" y="379"/>
                </a:cxn>
                <a:cxn ang="0">
                  <a:pos x="127" y="367"/>
                </a:cxn>
                <a:cxn ang="0">
                  <a:pos x="115" y="345"/>
                </a:cxn>
                <a:cxn ang="0">
                  <a:pos x="113" y="323"/>
                </a:cxn>
                <a:cxn ang="0">
                  <a:pos x="122" y="308"/>
                </a:cxn>
                <a:cxn ang="0">
                  <a:pos x="143" y="301"/>
                </a:cxn>
                <a:cxn ang="0">
                  <a:pos x="157" y="301"/>
                </a:cxn>
                <a:cxn ang="0">
                  <a:pos x="169" y="300"/>
                </a:cxn>
                <a:cxn ang="0">
                  <a:pos x="179" y="297"/>
                </a:cxn>
                <a:cxn ang="0">
                  <a:pos x="187" y="294"/>
                </a:cxn>
                <a:cxn ang="0">
                  <a:pos x="193" y="291"/>
                </a:cxn>
                <a:cxn ang="0">
                  <a:pos x="198" y="289"/>
                </a:cxn>
                <a:cxn ang="0">
                  <a:pos x="200" y="287"/>
                </a:cxn>
                <a:cxn ang="0">
                  <a:pos x="201" y="286"/>
                </a:cxn>
                <a:cxn ang="0">
                  <a:pos x="198" y="286"/>
                </a:cxn>
                <a:cxn ang="0">
                  <a:pos x="190" y="285"/>
                </a:cxn>
                <a:cxn ang="0">
                  <a:pos x="178" y="282"/>
                </a:cxn>
                <a:cxn ang="0">
                  <a:pos x="163" y="278"/>
                </a:cxn>
                <a:cxn ang="0">
                  <a:pos x="145" y="272"/>
                </a:cxn>
                <a:cxn ang="0">
                  <a:pos x="124" y="264"/>
                </a:cxn>
                <a:cxn ang="0">
                  <a:pos x="104" y="255"/>
                </a:cxn>
                <a:cxn ang="0">
                  <a:pos x="82" y="242"/>
                </a:cxn>
                <a:cxn ang="0">
                  <a:pos x="61" y="229"/>
                </a:cxn>
                <a:cxn ang="0">
                  <a:pos x="43" y="212"/>
                </a:cxn>
                <a:cxn ang="0">
                  <a:pos x="27" y="192"/>
                </a:cxn>
                <a:cxn ang="0">
                  <a:pos x="13" y="170"/>
                </a:cxn>
                <a:cxn ang="0">
                  <a:pos x="4" y="144"/>
                </a:cxn>
                <a:cxn ang="0">
                  <a:pos x="0" y="114"/>
                </a:cxn>
                <a:cxn ang="0">
                  <a:pos x="0" y="81"/>
                </a:cxn>
                <a:cxn ang="0">
                  <a:pos x="8" y="44"/>
                </a:cxn>
                <a:cxn ang="0">
                  <a:pos x="220" y="0"/>
                </a:cxn>
              </a:cxnLst>
              <a:rect l="0" t="0" r="r" b="b"/>
              <a:pathLst>
                <a:path w="283" h="389">
                  <a:moveTo>
                    <a:pt x="220" y="0"/>
                  </a:moveTo>
                  <a:lnTo>
                    <a:pt x="212" y="8"/>
                  </a:lnTo>
                  <a:lnTo>
                    <a:pt x="193" y="29"/>
                  </a:lnTo>
                  <a:lnTo>
                    <a:pt x="169" y="60"/>
                  </a:lnTo>
                  <a:lnTo>
                    <a:pt x="148" y="97"/>
                  </a:lnTo>
                  <a:lnTo>
                    <a:pt x="138" y="138"/>
                  </a:lnTo>
                  <a:lnTo>
                    <a:pt x="145" y="181"/>
                  </a:lnTo>
                  <a:lnTo>
                    <a:pt x="176" y="220"/>
                  </a:lnTo>
                  <a:lnTo>
                    <a:pt x="239" y="253"/>
                  </a:lnTo>
                  <a:lnTo>
                    <a:pt x="243" y="255"/>
                  </a:lnTo>
                  <a:lnTo>
                    <a:pt x="254" y="257"/>
                  </a:lnTo>
                  <a:lnTo>
                    <a:pt x="267" y="264"/>
                  </a:lnTo>
                  <a:lnTo>
                    <a:pt x="278" y="275"/>
                  </a:lnTo>
                  <a:lnTo>
                    <a:pt x="283" y="291"/>
                  </a:lnTo>
                  <a:lnTo>
                    <a:pt x="279" y="313"/>
                  </a:lnTo>
                  <a:lnTo>
                    <a:pt x="261" y="341"/>
                  </a:lnTo>
                  <a:lnTo>
                    <a:pt x="227" y="376"/>
                  </a:lnTo>
                  <a:lnTo>
                    <a:pt x="224" y="378"/>
                  </a:lnTo>
                  <a:lnTo>
                    <a:pt x="216" y="380"/>
                  </a:lnTo>
                  <a:lnTo>
                    <a:pt x="202" y="385"/>
                  </a:lnTo>
                  <a:lnTo>
                    <a:pt x="187" y="387"/>
                  </a:lnTo>
                  <a:lnTo>
                    <a:pt x="171" y="389"/>
                  </a:lnTo>
                  <a:lnTo>
                    <a:pt x="154" y="386"/>
                  </a:lnTo>
                  <a:lnTo>
                    <a:pt x="139" y="379"/>
                  </a:lnTo>
                  <a:lnTo>
                    <a:pt x="127" y="367"/>
                  </a:lnTo>
                  <a:lnTo>
                    <a:pt x="115" y="345"/>
                  </a:lnTo>
                  <a:lnTo>
                    <a:pt x="113" y="323"/>
                  </a:lnTo>
                  <a:lnTo>
                    <a:pt x="122" y="308"/>
                  </a:lnTo>
                  <a:lnTo>
                    <a:pt x="143" y="301"/>
                  </a:lnTo>
                  <a:lnTo>
                    <a:pt x="157" y="301"/>
                  </a:lnTo>
                  <a:lnTo>
                    <a:pt x="169" y="300"/>
                  </a:lnTo>
                  <a:lnTo>
                    <a:pt x="179" y="297"/>
                  </a:lnTo>
                  <a:lnTo>
                    <a:pt x="187" y="294"/>
                  </a:lnTo>
                  <a:lnTo>
                    <a:pt x="193" y="291"/>
                  </a:lnTo>
                  <a:lnTo>
                    <a:pt x="198" y="289"/>
                  </a:lnTo>
                  <a:lnTo>
                    <a:pt x="200" y="287"/>
                  </a:lnTo>
                  <a:lnTo>
                    <a:pt x="201" y="286"/>
                  </a:lnTo>
                  <a:lnTo>
                    <a:pt x="198" y="286"/>
                  </a:lnTo>
                  <a:lnTo>
                    <a:pt x="190" y="285"/>
                  </a:lnTo>
                  <a:lnTo>
                    <a:pt x="178" y="282"/>
                  </a:lnTo>
                  <a:lnTo>
                    <a:pt x="163" y="278"/>
                  </a:lnTo>
                  <a:lnTo>
                    <a:pt x="145" y="272"/>
                  </a:lnTo>
                  <a:lnTo>
                    <a:pt x="124" y="264"/>
                  </a:lnTo>
                  <a:lnTo>
                    <a:pt x="104" y="255"/>
                  </a:lnTo>
                  <a:lnTo>
                    <a:pt x="82" y="242"/>
                  </a:lnTo>
                  <a:lnTo>
                    <a:pt x="61" y="229"/>
                  </a:lnTo>
                  <a:lnTo>
                    <a:pt x="43" y="212"/>
                  </a:lnTo>
                  <a:lnTo>
                    <a:pt x="27" y="192"/>
                  </a:lnTo>
                  <a:lnTo>
                    <a:pt x="13" y="170"/>
                  </a:lnTo>
                  <a:lnTo>
                    <a:pt x="4" y="144"/>
                  </a:lnTo>
                  <a:lnTo>
                    <a:pt x="0" y="114"/>
                  </a:lnTo>
                  <a:lnTo>
                    <a:pt x="0" y="81"/>
                  </a:lnTo>
                  <a:lnTo>
                    <a:pt x="8" y="44"/>
                  </a:lnTo>
                  <a:lnTo>
                    <a:pt x="22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9" name="Freeform 41"/>
            <p:cNvSpPr>
              <a:spLocks/>
            </p:cNvSpPr>
            <p:nvPr/>
          </p:nvSpPr>
          <p:spPr bwMode="auto">
            <a:xfrm>
              <a:off x="1133" y="1755"/>
              <a:ext cx="453" cy="454"/>
            </a:xfrm>
            <a:custGeom>
              <a:avLst/>
              <a:gdLst/>
              <a:ahLst/>
              <a:cxnLst>
                <a:cxn ang="0">
                  <a:pos x="905" y="500"/>
                </a:cxn>
                <a:cxn ang="0">
                  <a:pos x="887" y="589"/>
                </a:cxn>
                <a:cxn ang="0">
                  <a:pos x="853" y="671"/>
                </a:cxn>
                <a:cxn ang="0">
                  <a:pos x="804" y="742"/>
                </a:cxn>
                <a:cxn ang="0">
                  <a:pos x="742" y="804"/>
                </a:cxn>
                <a:cxn ang="0">
                  <a:pos x="671" y="853"/>
                </a:cxn>
                <a:cxn ang="0">
                  <a:pos x="589" y="887"/>
                </a:cxn>
                <a:cxn ang="0">
                  <a:pos x="500" y="905"/>
                </a:cxn>
                <a:cxn ang="0">
                  <a:pos x="407" y="905"/>
                </a:cxn>
                <a:cxn ang="0">
                  <a:pos x="318" y="887"/>
                </a:cxn>
                <a:cxn ang="0">
                  <a:pos x="237" y="853"/>
                </a:cxn>
                <a:cxn ang="0">
                  <a:pos x="164" y="804"/>
                </a:cxn>
                <a:cxn ang="0">
                  <a:pos x="104" y="742"/>
                </a:cxn>
                <a:cxn ang="0">
                  <a:pos x="55" y="671"/>
                </a:cxn>
                <a:cxn ang="0">
                  <a:pos x="21" y="589"/>
                </a:cxn>
                <a:cxn ang="0">
                  <a:pos x="3" y="500"/>
                </a:cxn>
                <a:cxn ang="0">
                  <a:pos x="3" y="407"/>
                </a:cxn>
                <a:cxn ang="0">
                  <a:pos x="21" y="319"/>
                </a:cxn>
                <a:cxn ang="0">
                  <a:pos x="55" y="238"/>
                </a:cxn>
                <a:cxn ang="0">
                  <a:pos x="104" y="166"/>
                </a:cxn>
                <a:cxn ang="0">
                  <a:pos x="164" y="104"/>
                </a:cxn>
                <a:cxn ang="0">
                  <a:pos x="237" y="55"/>
                </a:cxn>
                <a:cxn ang="0">
                  <a:pos x="318" y="21"/>
                </a:cxn>
                <a:cxn ang="0">
                  <a:pos x="407" y="3"/>
                </a:cxn>
                <a:cxn ang="0">
                  <a:pos x="500" y="3"/>
                </a:cxn>
                <a:cxn ang="0">
                  <a:pos x="589" y="21"/>
                </a:cxn>
                <a:cxn ang="0">
                  <a:pos x="671" y="55"/>
                </a:cxn>
                <a:cxn ang="0">
                  <a:pos x="742" y="104"/>
                </a:cxn>
                <a:cxn ang="0">
                  <a:pos x="804" y="166"/>
                </a:cxn>
                <a:cxn ang="0">
                  <a:pos x="853" y="238"/>
                </a:cxn>
                <a:cxn ang="0">
                  <a:pos x="887" y="319"/>
                </a:cxn>
                <a:cxn ang="0">
                  <a:pos x="905" y="407"/>
                </a:cxn>
              </a:cxnLst>
              <a:rect l="0" t="0" r="r" b="b"/>
              <a:pathLst>
                <a:path w="908" h="908">
                  <a:moveTo>
                    <a:pt x="908" y="453"/>
                  </a:moveTo>
                  <a:lnTo>
                    <a:pt x="905" y="500"/>
                  </a:lnTo>
                  <a:lnTo>
                    <a:pt x="898" y="545"/>
                  </a:lnTo>
                  <a:lnTo>
                    <a:pt x="887" y="589"/>
                  </a:lnTo>
                  <a:lnTo>
                    <a:pt x="872" y="630"/>
                  </a:lnTo>
                  <a:lnTo>
                    <a:pt x="853" y="671"/>
                  </a:lnTo>
                  <a:lnTo>
                    <a:pt x="830" y="708"/>
                  </a:lnTo>
                  <a:lnTo>
                    <a:pt x="804" y="742"/>
                  </a:lnTo>
                  <a:lnTo>
                    <a:pt x="775" y="775"/>
                  </a:lnTo>
                  <a:lnTo>
                    <a:pt x="742" y="804"/>
                  </a:lnTo>
                  <a:lnTo>
                    <a:pt x="708" y="830"/>
                  </a:lnTo>
                  <a:lnTo>
                    <a:pt x="671" y="853"/>
                  </a:lnTo>
                  <a:lnTo>
                    <a:pt x="631" y="872"/>
                  </a:lnTo>
                  <a:lnTo>
                    <a:pt x="589" y="887"/>
                  </a:lnTo>
                  <a:lnTo>
                    <a:pt x="545" y="898"/>
                  </a:lnTo>
                  <a:lnTo>
                    <a:pt x="500" y="905"/>
                  </a:lnTo>
                  <a:lnTo>
                    <a:pt x="453" y="908"/>
                  </a:lnTo>
                  <a:lnTo>
                    <a:pt x="407" y="905"/>
                  </a:lnTo>
                  <a:lnTo>
                    <a:pt x="362" y="898"/>
                  </a:lnTo>
                  <a:lnTo>
                    <a:pt x="318" y="887"/>
                  </a:lnTo>
                  <a:lnTo>
                    <a:pt x="277" y="872"/>
                  </a:lnTo>
                  <a:lnTo>
                    <a:pt x="237" y="853"/>
                  </a:lnTo>
                  <a:lnTo>
                    <a:pt x="200" y="830"/>
                  </a:lnTo>
                  <a:lnTo>
                    <a:pt x="164" y="804"/>
                  </a:lnTo>
                  <a:lnTo>
                    <a:pt x="133" y="775"/>
                  </a:lnTo>
                  <a:lnTo>
                    <a:pt x="104" y="742"/>
                  </a:lnTo>
                  <a:lnTo>
                    <a:pt x="77" y="708"/>
                  </a:lnTo>
                  <a:lnTo>
                    <a:pt x="55" y="671"/>
                  </a:lnTo>
                  <a:lnTo>
                    <a:pt x="36" y="630"/>
                  </a:lnTo>
                  <a:lnTo>
                    <a:pt x="21" y="589"/>
                  </a:lnTo>
                  <a:lnTo>
                    <a:pt x="10" y="545"/>
                  </a:lnTo>
                  <a:lnTo>
                    <a:pt x="3" y="500"/>
                  </a:lnTo>
                  <a:lnTo>
                    <a:pt x="0" y="453"/>
                  </a:lnTo>
                  <a:lnTo>
                    <a:pt x="3" y="407"/>
                  </a:lnTo>
                  <a:lnTo>
                    <a:pt x="10" y="363"/>
                  </a:lnTo>
                  <a:lnTo>
                    <a:pt x="21" y="319"/>
                  </a:lnTo>
                  <a:lnTo>
                    <a:pt x="36" y="277"/>
                  </a:lnTo>
                  <a:lnTo>
                    <a:pt x="55" y="238"/>
                  </a:lnTo>
                  <a:lnTo>
                    <a:pt x="77" y="200"/>
                  </a:lnTo>
                  <a:lnTo>
                    <a:pt x="104" y="166"/>
                  </a:lnTo>
                  <a:lnTo>
                    <a:pt x="133" y="133"/>
                  </a:lnTo>
                  <a:lnTo>
                    <a:pt x="164" y="104"/>
                  </a:lnTo>
                  <a:lnTo>
                    <a:pt x="200" y="78"/>
                  </a:lnTo>
                  <a:lnTo>
                    <a:pt x="237" y="55"/>
                  </a:lnTo>
                  <a:lnTo>
                    <a:pt x="277" y="36"/>
                  </a:lnTo>
                  <a:lnTo>
                    <a:pt x="318" y="21"/>
                  </a:lnTo>
                  <a:lnTo>
                    <a:pt x="362" y="10"/>
                  </a:lnTo>
                  <a:lnTo>
                    <a:pt x="407" y="3"/>
                  </a:lnTo>
                  <a:lnTo>
                    <a:pt x="453" y="0"/>
                  </a:lnTo>
                  <a:lnTo>
                    <a:pt x="500" y="3"/>
                  </a:lnTo>
                  <a:lnTo>
                    <a:pt x="545" y="10"/>
                  </a:lnTo>
                  <a:lnTo>
                    <a:pt x="589" y="21"/>
                  </a:lnTo>
                  <a:lnTo>
                    <a:pt x="631" y="36"/>
                  </a:lnTo>
                  <a:lnTo>
                    <a:pt x="671" y="55"/>
                  </a:lnTo>
                  <a:lnTo>
                    <a:pt x="708" y="78"/>
                  </a:lnTo>
                  <a:lnTo>
                    <a:pt x="742" y="104"/>
                  </a:lnTo>
                  <a:lnTo>
                    <a:pt x="775" y="133"/>
                  </a:lnTo>
                  <a:lnTo>
                    <a:pt x="804" y="166"/>
                  </a:lnTo>
                  <a:lnTo>
                    <a:pt x="830" y="200"/>
                  </a:lnTo>
                  <a:lnTo>
                    <a:pt x="853" y="238"/>
                  </a:lnTo>
                  <a:lnTo>
                    <a:pt x="872" y="277"/>
                  </a:lnTo>
                  <a:lnTo>
                    <a:pt x="887" y="319"/>
                  </a:lnTo>
                  <a:lnTo>
                    <a:pt x="898" y="363"/>
                  </a:lnTo>
                  <a:lnTo>
                    <a:pt x="905" y="407"/>
                  </a:lnTo>
                  <a:lnTo>
                    <a:pt x="908" y="45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0" name="Freeform 42"/>
            <p:cNvSpPr>
              <a:spLocks/>
            </p:cNvSpPr>
            <p:nvPr/>
          </p:nvSpPr>
          <p:spPr bwMode="auto">
            <a:xfrm>
              <a:off x="1162" y="1785"/>
              <a:ext cx="394" cy="394"/>
            </a:xfrm>
            <a:custGeom>
              <a:avLst/>
              <a:gdLst/>
              <a:ahLst/>
              <a:cxnLst>
                <a:cxn ang="0">
                  <a:pos x="787" y="432"/>
                </a:cxn>
                <a:cxn ang="0">
                  <a:pos x="771" y="510"/>
                </a:cxn>
                <a:cxn ang="0">
                  <a:pos x="741" y="580"/>
                </a:cxn>
                <a:cxn ang="0">
                  <a:pos x="698" y="643"/>
                </a:cxn>
                <a:cxn ang="0">
                  <a:pos x="645" y="696"/>
                </a:cxn>
                <a:cxn ang="0">
                  <a:pos x="582" y="739"/>
                </a:cxn>
                <a:cxn ang="0">
                  <a:pos x="512" y="769"/>
                </a:cxn>
                <a:cxn ang="0">
                  <a:pos x="434" y="785"/>
                </a:cxn>
                <a:cxn ang="0">
                  <a:pos x="355" y="785"/>
                </a:cxn>
                <a:cxn ang="0">
                  <a:pos x="277" y="769"/>
                </a:cxn>
                <a:cxn ang="0">
                  <a:pos x="207" y="739"/>
                </a:cxn>
                <a:cxn ang="0">
                  <a:pos x="144" y="696"/>
                </a:cxn>
                <a:cxn ang="0">
                  <a:pos x="90" y="643"/>
                </a:cxn>
                <a:cxn ang="0">
                  <a:pos x="48" y="580"/>
                </a:cxn>
                <a:cxn ang="0">
                  <a:pos x="18" y="510"/>
                </a:cxn>
                <a:cxn ang="0">
                  <a:pos x="1" y="432"/>
                </a:cxn>
                <a:cxn ang="0">
                  <a:pos x="1" y="353"/>
                </a:cxn>
                <a:cxn ang="0">
                  <a:pos x="18" y="276"/>
                </a:cxn>
                <a:cxn ang="0">
                  <a:pos x="48" y="205"/>
                </a:cxn>
                <a:cxn ang="0">
                  <a:pos x="90" y="143"/>
                </a:cxn>
                <a:cxn ang="0">
                  <a:pos x="144" y="90"/>
                </a:cxn>
                <a:cxn ang="0">
                  <a:pos x="207" y="47"/>
                </a:cxn>
                <a:cxn ang="0">
                  <a:pos x="277" y="17"/>
                </a:cxn>
                <a:cxn ang="0">
                  <a:pos x="355" y="1"/>
                </a:cxn>
                <a:cxn ang="0">
                  <a:pos x="434" y="1"/>
                </a:cxn>
                <a:cxn ang="0">
                  <a:pos x="512" y="17"/>
                </a:cxn>
                <a:cxn ang="0">
                  <a:pos x="582" y="47"/>
                </a:cxn>
                <a:cxn ang="0">
                  <a:pos x="645" y="90"/>
                </a:cxn>
                <a:cxn ang="0">
                  <a:pos x="698" y="143"/>
                </a:cxn>
                <a:cxn ang="0">
                  <a:pos x="741" y="205"/>
                </a:cxn>
                <a:cxn ang="0">
                  <a:pos x="771" y="276"/>
                </a:cxn>
                <a:cxn ang="0">
                  <a:pos x="787" y="353"/>
                </a:cxn>
              </a:cxnLst>
              <a:rect l="0" t="0" r="r" b="b"/>
              <a:pathLst>
                <a:path w="788" h="786">
                  <a:moveTo>
                    <a:pt x="788" y="392"/>
                  </a:moveTo>
                  <a:lnTo>
                    <a:pt x="787" y="432"/>
                  </a:lnTo>
                  <a:lnTo>
                    <a:pt x="780" y="472"/>
                  </a:lnTo>
                  <a:lnTo>
                    <a:pt x="771" y="510"/>
                  </a:lnTo>
                  <a:lnTo>
                    <a:pt x="757" y="546"/>
                  </a:lnTo>
                  <a:lnTo>
                    <a:pt x="741" y="580"/>
                  </a:lnTo>
                  <a:lnTo>
                    <a:pt x="721" y="613"/>
                  </a:lnTo>
                  <a:lnTo>
                    <a:pt x="698" y="643"/>
                  </a:lnTo>
                  <a:lnTo>
                    <a:pt x="673" y="671"/>
                  </a:lnTo>
                  <a:lnTo>
                    <a:pt x="645" y="696"/>
                  </a:lnTo>
                  <a:lnTo>
                    <a:pt x="615" y="719"/>
                  </a:lnTo>
                  <a:lnTo>
                    <a:pt x="582" y="739"/>
                  </a:lnTo>
                  <a:lnTo>
                    <a:pt x="548" y="755"/>
                  </a:lnTo>
                  <a:lnTo>
                    <a:pt x="512" y="769"/>
                  </a:lnTo>
                  <a:lnTo>
                    <a:pt x="474" y="778"/>
                  </a:lnTo>
                  <a:lnTo>
                    <a:pt x="434" y="785"/>
                  </a:lnTo>
                  <a:lnTo>
                    <a:pt x="394" y="786"/>
                  </a:lnTo>
                  <a:lnTo>
                    <a:pt x="355" y="785"/>
                  </a:lnTo>
                  <a:lnTo>
                    <a:pt x="315" y="778"/>
                  </a:lnTo>
                  <a:lnTo>
                    <a:pt x="277" y="769"/>
                  </a:lnTo>
                  <a:lnTo>
                    <a:pt x="241" y="755"/>
                  </a:lnTo>
                  <a:lnTo>
                    <a:pt x="207" y="739"/>
                  </a:lnTo>
                  <a:lnTo>
                    <a:pt x="174" y="719"/>
                  </a:lnTo>
                  <a:lnTo>
                    <a:pt x="144" y="696"/>
                  </a:lnTo>
                  <a:lnTo>
                    <a:pt x="115" y="671"/>
                  </a:lnTo>
                  <a:lnTo>
                    <a:pt x="90" y="643"/>
                  </a:lnTo>
                  <a:lnTo>
                    <a:pt x="67" y="613"/>
                  </a:lnTo>
                  <a:lnTo>
                    <a:pt x="48" y="580"/>
                  </a:lnTo>
                  <a:lnTo>
                    <a:pt x="32" y="546"/>
                  </a:lnTo>
                  <a:lnTo>
                    <a:pt x="18" y="510"/>
                  </a:lnTo>
                  <a:lnTo>
                    <a:pt x="8" y="472"/>
                  </a:lnTo>
                  <a:lnTo>
                    <a:pt x="1" y="432"/>
                  </a:lnTo>
                  <a:lnTo>
                    <a:pt x="0" y="392"/>
                  </a:lnTo>
                  <a:lnTo>
                    <a:pt x="1" y="353"/>
                  </a:lnTo>
                  <a:lnTo>
                    <a:pt x="8" y="313"/>
                  </a:lnTo>
                  <a:lnTo>
                    <a:pt x="18" y="276"/>
                  </a:lnTo>
                  <a:lnTo>
                    <a:pt x="32" y="239"/>
                  </a:lnTo>
                  <a:lnTo>
                    <a:pt x="48" y="205"/>
                  </a:lnTo>
                  <a:lnTo>
                    <a:pt x="67" y="173"/>
                  </a:lnTo>
                  <a:lnTo>
                    <a:pt x="90" y="143"/>
                  </a:lnTo>
                  <a:lnTo>
                    <a:pt x="115" y="114"/>
                  </a:lnTo>
                  <a:lnTo>
                    <a:pt x="144" y="90"/>
                  </a:lnTo>
                  <a:lnTo>
                    <a:pt x="174" y="67"/>
                  </a:lnTo>
                  <a:lnTo>
                    <a:pt x="207" y="47"/>
                  </a:lnTo>
                  <a:lnTo>
                    <a:pt x="241" y="31"/>
                  </a:lnTo>
                  <a:lnTo>
                    <a:pt x="277" y="17"/>
                  </a:lnTo>
                  <a:lnTo>
                    <a:pt x="315" y="8"/>
                  </a:lnTo>
                  <a:lnTo>
                    <a:pt x="355" y="1"/>
                  </a:lnTo>
                  <a:lnTo>
                    <a:pt x="394" y="0"/>
                  </a:lnTo>
                  <a:lnTo>
                    <a:pt x="434" y="1"/>
                  </a:lnTo>
                  <a:lnTo>
                    <a:pt x="474" y="8"/>
                  </a:lnTo>
                  <a:lnTo>
                    <a:pt x="512" y="17"/>
                  </a:lnTo>
                  <a:lnTo>
                    <a:pt x="548" y="31"/>
                  </a:lnTo>
                  <a:lnTo>
                    <a:pt x="582" y="47"/>
                  </a:lnTo>
                  <a:lnTo>
                    <a:pt x="615" y="67"/>
                  </a:lnTo>
                  <a:lnTo>
                    <a:pt x="645" y="90"/>
                  </a:lnTo>
                  <a:lnTo>
                    <a:pt x="673" y="114"/>
                  </a:lnTo>
                  <a:lnTo>
                    <a:pt x="698" y="143"/>
                  </a:lnTo>
                  <a:lnTo>
                    <a:pt x="721" y="173"/>
                  </a:lnTo>
                  <a:lnTo>
                    <a:pt x="741" y="205"/>
                  </a:lnTo>
                  <a:lnTo>
                    <a:pt x="757" y="239"/>
                  </a:lnTo>
                  <a:lnTo>
                    <a:pt x="771" y="276"/>
                  </a:lnTo>
                  <a:lnTo>
                    <a:pt x="780" y="313"/>
                  </a:lnTo>
                  <a:lnTo>
                    <a:pt x="787" y="353"/>
                  </a:lnTo>
                  <a:lnTo>
                    <a:pt x="788" y="39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1" name="Freeform 43"/>
            <p:cNvSpPr>
              <a:spLocks/>
            </p:cNvSpPr>
            <p:nvPr/>
          </p:nvSpPr>
          <p:spPr bwMode="auto">
            <a:xfrm>
              <a:off x="1109" y="1802"/>
              <a:ext cx="455" cy="453"/>
            </a:xfrm>
            <a:custGeom>
              <a:avLst/>
              <a:gdLst/>
              <a:ahLst/>
              <a:cxnLst>
                <a:cxn ang="0">
                  <a:pos x="906" y="498"/>
                </a:cxn>
                <a:cxn ang="0">
                  <a:pos x="888" y="587"/>
                </a:cxn>
                <a:cxn ang="0">
                  <a:pos x="854" y="670"/>
                </a:cxn>
                <a:cxn ang="0">
                  <a:pos x="804" y="741"/>
                </a:cxn>
                <a:cxn ang="0">
                  <a:pos x="743" y="802"/>
                </a:cxn>
                <a:cxn ang="0">
                  <a:pos x="670" y="852"/>
                </a:cxn>
                <a:cxn ang="0">
                  <a:pos x="590" y="886"/>
                </a:cxn>
                <a:cxn ang="0">
                  <a:pos x="501" y="904"/>
                </a:cxn>
                <a:cxn ang="0">
                  <a:pos x="408" y="904"/>
                </a:cxn>
                <a:cxn ang="0">
                  <a:pos x="319" y="886"/>
                </a:cxn>
                <a:cxn ang="0">
                  <a:pos x="238" y="852"/>
                </a:cxn>
                <a:cxn ang="0">
                  <a:pos x="165" y="802"/>
                </a:cxn>
                <a:cxn ang="0">
                  <a:pos x="104" y="741"/>
                </a:cxn>
                <a:cxn ang="0">
                  <a:pos x="54" y="670"/>
                </a:cxn>
                <a:cxn ang="0">
                  <a:pos x="20" y="587"/>
                </a:cxn>
                <a:cxn ang="0">
                  <a:pos x="2" y="498"/>
                </a:cxn>
                <a:cxn ang="0">
                  <a:pos x="2" y="405"/>
                </a:cxn>
                <a:cxn ang="0">
                  <a:pos x="20" y="318"/>
                </a:cxn>
                <a:cxn ang="0">
                  <a:pos x="54" y="237"/>
                </a:cxn>
                <a:cxn ang="0">
                  <a:pos x="104" y="165"/>
                </a:cxn>
                <a:cxn ang="0">
                  <a:pos x="165" y="103"/>
                </a:cxn>
                <a:cxn ang="0">
                  <a:pos x="238" y="55"/>
                </a:cxn>
                <a:cxn ang="0">
                  <a:pos x="319" y="21"/>
                </a:cxn>
                <a:cxn ang="0">
                  <a:pos x="408" y="3"/>
                </a:cxn>
                <a:cxn ang="0">
                  <a:pos x="501" y="3"/>
                </a:cxn>
                <a:cxn ang="0">
                  <a:pos x="590" y="21"/>
                </a:cxn>
                <a:cxn ang="0">
                  <a:pos x="670" y="55"/>
                </a:cxn>
                <a:cxn ang="0">
                  <a:pos x="743" y="103"/>
                </a:cxn>
                <a:cxn ang="0">
                  <a:pos x="804" y="165"/>
                </a:cxn>
                <a:cxn ang="0">
                  <a:pos x="854" y="237"/>
                </a:cxn>
                <a:cxn ang="0">
                  <a:pos x="888" y="318"/>
                </a:cxn>
                <a:cxn ang="0">
                  <a:pos x="906" y="405"/>
                </a:cxn>
              </a:cxnLst>
              <a:rect l="0" t="0" r="r" b="b"/>
              <a:pathLst>
                <a:path w="909" h="906">
                  <a:moveTo>
                    <a:pt x="909" y="452"/>
                  </a:moveTo>
                  <a:lnTo>
                    <a:pt x="906" y="498"/>
                  </a:lnTo>
                  <a:lnTo>
                    <a:pt x="899" y="544"/>
                  </a:lnTo>
                  <a:lnTo>
                    <a:pt x="888" y="587"/>
                  </a:lnTo>
                  <a:lnTo>
                    <a:pt x="873" y="629"/>
                  </a:lnTo>
                  <a:lnTo>
                    <a:pt x="854" y="670"/>
                  </a:lnTo>
                  <a:lnTo>
                    <a:pt x="830" y="707"/>
                  </a:lnTo>
                  <a:lnTo>
                    <a:pt x="804" y="741"/>
                  </a:lnTo>
                  <a:lnTo>
                    <a:pt x="776" y="774"/>
                  </a:lnTo>
                  <a:lnTo>
                    <a:pt x="743" y="802"/>
                  </a:lnTo>
                  <a:lnTo>
                    <a:pt x="707" y="828"/>
                  </a:lnTo>
                  <a:lnTo>
                    <a:pt x="670" y="852"/>
                  </a:lnTo>
                  <a:lnTo>
                    <a:pt x="631" y="871"/>
                  </a:lnTo>
                  <a:lnTo>
                    <a:pt x="590" y="886"/>
                  </a:lnTo>
                  <a:lnTo>
                    <a:pt x="546" y="897"/>
                  </a:lnTo>
                  <a:lnTo>
                    <a:pt x="501" y="904"/>
                  </a:lnTo>
                  <a:lnTo>
                    <a:pt x="454" y="906"/>
                  </a:lnTo>
                  <a:lnTo>
                    <a:pt x="408" y="904"/>
                  </a:lnTo>
                  <a:lnTo>
                    <a:pt x="362" y="897"/>
                  </a:lnTo>
                  <a:lnTo>
                    <a:pt x="319" y="886"/>
                  </a:lnTo>
                  <a:lnTo>
                    <a:pt x="278" y="871"/>
                  </a:lnTo>
                  <a:lnTo>
                    <a:pt x="238" y="852"/>
                  </a:lnTo>
                  <a:lnTo>
                    <a:pt x="201" y="828"/>
                  </a:lnTo>
                  <a:lnTo>
                    <a:pt x="165" y="802"/>
                  </a:lnTo>
                  <a:lnTo>
                    <a:pt x="132" y="774"/>
                  </a:lnTo>
                  <a:lnTo>
                    <a:pt x="104" y="741"/>
                  </a:lnTo>
                  <a:lnTo>
                    <a:pt x="78" y="707"/>
                  </a:lnTo>
                  <a:lnTo>
                    <a:pt x="54" y="670"/>
                  </a:lnTo>
                  <a:lnTo>
                    <a:pt x="35" y="629"/>
                  </a:lnTo>
                  <a:lnTo>
                    <a:pt x="20" y="587"/>
                  </a:lnTo>
                  <a:lnTo>
                    <a:pt x="9" y="544"/>
                  </a:lnTo>
                  <a:lnTo>
                    <a:pt x="2" y="498"/>
                  </a:lnTo>
                  <a:lnTo>
                    <a:pt x="0" y="452"/>
                  </a:lnTo>
                  <a:lnTo>
                    <a:pt x="2" y="405"/>
                  </a:lnTo>
                  <a:lnTo>
                    <a:pt x="9" y="362"/>
                  </a:lnTo>
                  <a:lnTo>
                    <a:pt x="20" y="318"/>
                  </a:lnTo>
                  <a:lnTo>
                    <a:pt x="35" y="277"/>
                  </a:lnTo>
                  <a:lnTo>
                    <a:pt x="54" y="237"/>
                  </a:lnTo>
                  <a:lnTo>
                    <a:pt x="78" y="200"/>
                  </a:lnTo>
                  <a:lnTo>
                    <a:pt x="104" y="165"/>
                  </a:lnTo>
                  <a:lnTo>
                    <a:pt x="132" y="133"/>
                  </a:lnTo>
                  <a:lnTo>
                    <a:pt x="165" y="103"/>
                  </a:lnTo>
                  <a:lnTo>
                    <a:pt x="201" y="77"/>
                  </a:lnTo>
                  <a:lnTo>
                    <a:pt x="238" y="55"/>
                  </a:lnTo>
                  <a:lnTo>
                    <a:pt x="278" y="36"/>
                  </a:lnTo>
                  <a:lnTo>
                    <a:pt x="319" y="21"/>
                  </a:lnTo>
                  <a:lnTo>
                    <a:pt x="362" y="10"/>
                  </a:lnTo>
                  <a:lnTo>
                    <a:pt x="408" y="3"/>
                  </a:lnTo>
                  <a:lnTo>
                    <a:pt x="454" y="0"/>
                  </a:lnTo>
                  <a:lnTo>
                    <a:pt x="501" y="3"/>
                  </a:lnTo>
                  <a:lnTo>
                    <a:pt x="546" y="10"/>
                  </a:lnTo>
                  <a:lnTo>
                    <a:pt x="590" y="21"/>
                  </a:lnTo>
                  <a:lnTo>
                    <a:pt x="631" y="36"/>
                  </a:lnTo>
                  <a:lnTo>
                    <a:pt x="670" y="55"/>
                  </a:lnTo>
                  <a:lnTo>
                    <a:pt x="707" y="77"/>
                  </a:lnTo>
                  <a:lnTo>
                    <a:pt x="743" y="103"/>
                  </a:lnTo>
                  <a:lnTo>
                    <a:pt x="776" y="133"/>
                  </a:lnTo>
                  <a:lnTo>
                    <a:pt x="804" y="165"/>
                  </a:lnTo>
                  <a:lnTo>
                    <a:pt x="830" y="200"/>
                  </a:lnTo>
                  <a:lnTo>
                    <a:pt x="854" y="237"/>
                  </a:lnTo>
                  <a:lnTo>
                    <a:pt x="873" y="277"/>
                  </a:lnTo>
                  <a:lnTo>
                    <a:pt x="888" y="318"/>
                  </a:lnTo>
                  <a:lnTo>
                    <a:pt x="899" y="362"/>
                  </a:lnTo>
                  <a:lnTo>
                    <a:pt x="906" y="405"/>
                  </a:lnTo>
                  <a:lnTo>
                    <a:pt x="909" y="4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2" name="Freeform 44"/>
            <p:cNvSpPr>
              <a:spLocks/>
            </p:cNvSpPr>
            <p:nvPr/>
          </p:nvSpPr>
          <p:spPr bwMode="auto">
            <a:xfrm>
              <a:off x="1139" y="1832"/>
              <a:ext cx="395" cy="393"/>
            </a:xfrm>
            <a:custGeom>
              <a:avLst/>
              <a:gdLst/>
              <a:ahLst/>
              <a:cxnLst>
                <a:cxn ang="0">
                  <a:pos x="787" y="431"/>
                </a:cxn>
                <a:cxn ang="0">
                  <a:pos x="770" y="509"/>
                </a:cxn>
                <a:cxn ang="0">
                  <a:pos x="740" y="578"/>
                </a:cxn>
                <a:cxn ang="0">
                  <a:pos x="698" y="641"/>
                </a:cxn>
                <a:cxn ang="0">
                  <a:pos x="645" y="695"/>
                </a:cxn>
                <a:cxn ang="0">
                  <a:pos x="582" y="737"/>
                </a:cxn>
                <a:cxn ang="0">
                  <a:pos x="512" y="767"/>
                </a:cxn>
                <a:cxn ang="0">
                  <a:pos x="434" y="784"/>
                </a:cxn>
                <a:cxn ang="0">
                  <a:pos x="354" y="784"/>
                </a:cxn>
                <a:cxn ang="0">
                  <a:pos x="276" y="767"/>
                </a:cxn>
                <a:cxn ang="0">
                  <a:pos x="207" y="737"/>
                </a:cxn>
                <a:cxn ang="0">
                  <a:pos x="144" y="695"/>
                </a:cxn>
                <a:cxn ang="0">
                  <a:pos x="90" y="641"/>
                </a:cxn>
                <a:cxn ang="0">
                  <a:pos x="48" y="578"/>
                </a:cxn>
                <a:cxn ang="0">
                  <a:pos x="18" y="509"/>
                </a:cxn>
                <a:cxn ang="0">
                  <a:pos x="1" y="431"/>
                </a:cxn>
                <a:cxn ang="0">
                  <a:pos x="1" y="351"/>
                </a:cxn>
                <a:cxn ang="0">
                  <a:pos x="18" y="275"/>
                </a:cxn>
                <a:cxn ang="0">
                  <a:pos x="48" y="205"/>
                </a:cxn>
                <a:cxn ang="0">
                  <a:pos x="90" y="142"/>
                </a:cxn>
                <a:cxn ang="0">
                  <a:pos x="144" y="89"/>
                </a:cxn>
                <a:cxn ang="0">
                  <a:pos x="207" y="47"/>
                </a:cxn>
                <a:cxn ang="0">
                  <a:pos x="276" y="17"/>
                </a:cxn>
                <a:cxn ang="0">
                  <a:pos x="354" y="1"/>
                </a:cxn>
                <a:cxn ang="0">
                  <a:pos x="434" y="1"/>
                </a:cxn>
                <a:cxn ang="0">
                  <a:pos x="512" y="17"/>
                </a:cxn>
                <a:cxn ang="0">
                  <a:pos x="582" y="47"/>
                </a:cxn>
                <a:cxn ang="0">
                  <a:pos x="645" y="89"/>
                </a:cxn>
                <a:cxn ang="0">
                  <a:pos x="698" y="142"/>
                </a:cxn>
                <a:cxn ang="0">
                  <a:pos x="740" y="205"/>
                </a:cxn>
                <a:cxn ang="0">
                  <a:pos x="770" y="275"/>
                </a:cxn>
                <a:cxn ang="0">
                  <a:pos x="787" y="351"/>
                </a:cxn>
              </a:cxnLst>
              <a:rect l="0" t="0" r="r" b="b"/>
              <a:pathLst>
                <a:path w="788" h="785">
                  <a:moveTo>
                    <a:pt x="788" y="391"/>
                  </a:moveTo>
                  <a:lnTo>
                    <a:pt x="787" y="431"/>
                  </a:lnTo>
                  <a:lnTo>
                    <a:pt x="780" y="470"/>
                  </a:lnTo>
                  <a:lnTo>
                    <a:pt x="770" y="509"/>
                  </a:lnTo>
                  <a:lnTo>
                    <a:pt x="757" y="544"/>
                  </a:lnTo>
                  <a:lnTo>
                    <a:pt x="740" y="578"/>
                  </a:lnTo>
                  <a:lnTo>
                    <a:pt x="721" y="611"/>
                  </a:lnTo>
                  <a:lnTo>
                    <a:pt x="698" y="641"/>
                  </a:lnTo>
                  <a:lnTo>
                    <a:pt x="673" y="670"/>
                  </a:lnTo>
                  <a:lnTo>
                    <a:pt x="645" y="695"/>
                  </a:lnTo>
                  <a:lnTo>
                    <a:pt x="614" y="718"/>
                  </a:lnTo>
                  <a:lnTo>
                    <a:pt x="582" y="737"/>
                  </a:lnTo>
                  <a:lnTo>
                    <a:pt x="547" y="754"/>
                  </a:lnTo>
                  <a:lnTo>
                    <a:pt x="512" y="767"/>
                  </a:lnTo>
                  <a:lnTo>
                    <a:pt x="473" y="777"/>
                  </a:lnTo>
                  <a:lnTo>
                    <a:pt x="434" y="784"/>
                  </a:lnTo>
                  <a:lnTo>
                    <a:pt x="394" y="785"/>
                  </a:lnTo>
                  <a:lnTo>
                    <a:pt x="354" y="784"/>
                  </a:lnTo>
                  <a:lnTo>
                    <a:pt x="315" y="777"/>
                  </a:lnTo>
                  <a:lnTo>
                    <a:pt x="276" y="767"/>
                  </a:lnTo>
                  <a:lnTo>
                    <a:pt x="241" y="754"/>
                  </a:lnTo>
                  <a:lnTo>
                    <a:pt x="207" y="737"/>
                  </a:lnTo>
                  <a:lnTo>
                    <a:pt x="174" y="718"/>
                  </a:lnTo>
                  <a:lnTo>
                    <a:pt x="144" y="695"/>
                  </a:lnTo>
                  <a:lnTo>
                    <a:pt x="115" y="670"/>
                  </a:lnTo>
                  <a:lnTo>
                    <a:pt x="90" y="641"/>
                  </a:lnTo>
                  <a:lnTo>
                    <a:pt x="67" y="611"/>
                  </a:lnTo>
                  <a:lnTo>
                    <a:pt x="48" y="578"/>
                  </a:lnTo>
                  <a:lnTo>
                    <a:pt x="31" y="544"/>
                  </a:lnTo>
                  <a:lnTo>
                    <a:pt x="18" y="509"/>
                  </a:lnTo>
                  <a:lnTo>
                    <a:pt x="8" y="470"/>
                  </a:lnTo>
                  <a:lnTo>
                    <a:pt x="1" y="431"/>
                  </a:lnTo>
                  <a:lnTo>
                    <a:pt x="0" y="391"/>
                  </a:lnTo>
                  <a:lnTo>
                    <a:pt x="1" y="351"/>
                  </a:lnTo>
                  <a:lnTo>
                    <a:pt x="8" y="312"/>
                  </a:lnTo>
                  <a:lnTo>
                    <a:pt x="18" y="275"/>
                  </a:lnTo>
                  <a:lnTo>
                    <a:pt x="31" y="239"/>
                  </a:lnTo>
                  <a:lnTo>
                    <a:pt x="48" y="205"/>
                  </a:lnTo>
                  <a:lnTo>
                    <a:pt x="67" y="172"/>
                  </a:lnTo>
                  <a:lnTo>
                    <a:pt x="90" y="142"/>
                  </a:lnTo>
                  <a:lnTo>
                    <a:pt x="115" y="115"/>
                  </a:lnTo>
                  <a:lnTo>
                    <a:pt x="144" y="89"/>
                  </a:lnTo>
                  <a:lnTo>
                    <a:pt x="174" y="67"/>
                  </a:lnTo>
                  <a:lnTo>
                    <a:pt x="207" y="47"/>
                  </a:lnTo>
                  <a:lnTo>
                    <a:pt x="241" y="30"/>
                  </a:lnTo>
                  <a:lnTo>
                    <a:pt x="276" y="17"/>
                  </a:lnTo>
                  <a:lnTo>
                    <a:pt x="315" y="8"/>
                  </a:lnTo>
                  <a:lnTo>
                    <a:pt x="354" y="1"/>
                  </a:lnTo>
                  <a:lnTo>
                    <a:pt x="394" y="0"/>
                  </a:lnTo>
                  <a:lnTo>
                    <a:pt x="434" y="1"/>
                  </a:lnTo>
                  <a:lnTo>
                    <a:pt x="473" y="8"/>
                  </a:lnTo>
                  <a:lnTo>
                    <a:pt x="512" y="17"/>
                  </a:lnTo>
                  <a:lnTo>
                    <a:pt x="547" y="30"/>
                  </a:lnTo>
                  <a:lnTo>
                    <a:pt x="582" y="47"/>
                  </a:lnTo>
                  <a:lnTo>
                    <a:pt x="614" y="67"/>
                  </a:lnTo>
                  <a:lnTo>
                    <a:pt x="645" y="89"/>
                  </a:lnTo>
                  <a:lnTo>
                    <a:pt x="673" y="115"/>
                  </a:lnTo>
                  <a:lnTo>
                    <a:pt x="698" y="142"/>
                  </a:lnTo>
                  <a:lnTo>
                    <a:pt x="721" y="172"/>
                  </a:lnTo>
                  <a:lnTo>
                    <a:pt x="740" y="205"/>
                  </a:lnTo>
                  <a:lnTo>
                    <a:pt x="757" y="239"/>
                  </a:lnTo>
                  <a:lnTo>
                    <a:pt x="770" y="275"/>
                  </a:lnTo>
                  <a:lnTo>
                    <a:pt x="780" y="312"/>
                  </a:lnTo>
                  <a:lnTo>
                    <a:pt x="787" y="351"/>
                  </a:lnTo>
                  <a:lnTo>
                    <a:pt x="788" y="39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3" name="Freeform 45"/>
            <p:cNvSpPr>
              <a:spLocks/>
            </p:cNvSpPr>
            <p:nvPr/>
          </p:nvSpPr>
          <p:spPr bwMode="auto">
            <a:xfrm>
              <a:off x="1169" y="2008"/>
              <a:ext cx="313" cy="79"/>
            </a:xfrm>
            <a:custGeom>
              <a:avLst/>
              <a:gdLst/>
              <a:ahLst/>
              <a:cxnLst>
                <a:cxn ang="0">
                  <a:pos x="7" y="72"/>
                </a:cxn>
                <a:cxn ang="0">
                  <a:pos x="9" y="74"/>
                </a:cxn>
                <a:cxn ang="0">
                  <a:pos x="20" y="76"/>
                </a:cxn>
                <a:cxn ang="0">
                  <a:pos x="35" y="80"/>
                </a:cxn>
                <a:cxn ang="0">
                  <a:pos x="57" y="86"/>
                </a:cxn>
                <a:cxn ang="0">
                  <a:pos x="83" y="91"/>
                </a:cxn>
                <a:cxn ang="0">
                  <a:pos x="115" y="98"/>
                </a:cxn>
                <a:cxn ang="0">
                  <a:pos x="150" y="104"/>
                </a:cxn>
                <a:cxn ang="0">
                  <a:pos x="190" y="109"/>
                </a:cxn>
                <a:cxn ang="0">
                  <a:pos x="234" y="115"/>
                </a:cxn>
                <a:cxn ang="0">
                  <a:pos x="280" y="119"/>
                </a:cxn>
                <a:cxn ang="0">
                  <a:pos x="330" y="120"/>
                </a:cxn>
                <a:cxn ang="0">
                  <a:pos x="380" y="120"/>
                </a:cxn>
                <a:cxn ang="0">
                  <a:pos x="434" y="117"/>
                </a:cxn>
                <a:cxn ang="0">
                  <a:pos x="488" y="113"/>
                </a:cxn>
                <a:cxn ang="0">
                  <a:pos x="543" y="105"/>
                </a:cxn>
                <a:cxn ang="0">
                  <a:pos x="599" y="93"/>
                </a:cxn>
                <a:cxn ang="0">
                  <a:pos x="599" y="6"/>
                </a:cxn>
                <a:cxn ang="0">
                  <a:pos x="627" y="0"/>
                </a:cxn>
                <a:cxn ang="0">
                  <a:pos x="627" y="126"/>
                </a:cxn>
                <a:cxn ang="0">
                  <a:pos x="623" y="127"/>
                </a:cxn>
                <a:cxn ang="0">
                  <a:pos x="612" y="130"/>
                </a:cxn>
                <a:cxn ang="0">
                  <a:pos x="592" y="132"/>
                </a:cxn>
                <a:cxn ang="0">
                  <a:pos x="568" y="138"/>
                </a:cxn>
                <a:cxn ang="0">
                  <a:pos x="536" y="142"/>
                </a:cxn>
                <a:cxn ang="0">
                  <a:pos x="501" y="147"/>
                </a:cxn>
                <a:cxn ang="0">
                  <a:pos x="460" y="152"/>
                </a:cxn>
                <a:cxn ang="0">
                  <a:pos x="416" y="154"/>
                </a:cxn>
                <a:cxn ang="0">
                  <a:pos x="368" y="157"/>
                </a:cxn>
                <a:cxn ang="0">
                  <a:pos x="319" y="157"/>
                </a:cxn>
                <a:cxn ang="0">
                  <a:pos x="267" y="156"/>
                </a:cxn>
                <a:cxn ang="0">
                  <a:pos x="213" y="152"/>
                </a:cxn>
                <a:cxn ang="0">
                  <a:pos x="160" y="143"/>
                </a:cxn>
                <a:cxn ang="0">
                  <a:pos x="105" y="132"/>
                </a:cxn>
                <a:cxn ang="0">
                  <a:pos x="52" y="119"/>
                </a:cxn>
                <a:cxn ang="0">
                  <a:pos x="0" y="100"/>
                </a:cxn>
                <a:cxn ang="0">
                  <a:pos x="7" y="72"/>
                </a:cxn>
              </a:cxnLst>
              <a:rect l="0" t="0" r="r" b="b"/>
              <a:pathLst>
                <a:path w="627" h="157">
                  <a:moveTo>
                    <a:pt x="7" y="72"/>
                  </a:moveTo>
                  <a:lnTo>
                    <a:pt x="9" y="74"/>
                  </a:lnTo>
                  <a:lnTo>
                    <a:pt x="20" y="76"/>
                  </a:lnTo>
                  <a:lnTo>
                    <a:pt x="35" y="80"/>
                  </a:lnTo>
                  <a:lnTo>
                    <a:pt x="57" y="86"/>
                  </a:lnTo>
                  <a:lnTo>
                    <a:pt x="83" y="91"/>
                  </a:lnTo>
                  <a:lnTo>
                    <a:pt x="115" y="98"/>
                  </a:lnTo>
                  <a:lnTo>
                    <a:pt x="150" y="104"/>
                  </a:lnTo>
                  <a:lnTo>
                    <a:pt x="190" y="109"/>
                  </a:lnTo>
                  <a:lnTo>
                    <a:pt x="234" y="115"/>
                  </a:lnTo>
                  <a:lnTo>
                    <a:pt x="280" y="119"/>
                  </a:lnTo>
                  <a:lnTo>
                    <a:pt x="330" y="120"/>
                  </a:lnTo>
                  <a:lnTo>
                    <a:pt x="380" y="120"/>
                  </a:lnTo>
                  <a:lnTo>
                    <a:pt x="434" y="117"/>
                  </a:lnTo>
                  <a:lnTo>
                    <a:pt x="488" y="113"/>
                  </a:lnTo>
                  <a:lnTo>
                    <a:pt x="543" y="105"/>
                  </a:lnTo>
                  <a:lnTo>
                    <a:pt x="599" y="93"/>
                  </a:lnTo>
                  <a:lnTo>
                    <a:pt x="599" y="6"/>
                  </a:lnTo>
                  <a:lnTo>
                    <a:pt x="627" y="0"/>
                  </a:lnTo>
                  <a:lnTo>
                    <a:pt x="627" y="126"/>
                  </a:lnTo>
                  <a:lnTo>
                    <a:pt x="623" y="127"/>
                  </a:lnTo>
                  <a:lnTo>
                    <a:pt x="612" y="130"/>
                  </a:lnTo>
                  <a:lnTo>
                    <a:pt x="592" y="132"/>
                  </a:lnTo>
                  <a:lnTo>
                    <a:pt x="568" y="138"/>
                  </a:lnTo>
                  <a:lnTo>
                    <a:pt x="536" y="142"/>
                  </a:lnTo>
                  <a:lnTo>
                    <a:pt x="501" y="147"/>
                  </a:lnTo>
                  <a:lnTo>
                    <a:pt x="460" y="152"/>
                  </a:lnTo>
                  <a:lnTo>
                    <a:pt x="416" y="154"/>
                  </a:lnTo>
                  <a:lnTo>
                    <a:pt x="368" y="157"/>
                  </a:lnTo>
                  <a:lnTo>
                    <a:pt x="319" y="157"/>
                  </a:lnTo>
                  <a:lnTo>
                    <a:pt x="267" y="156"/>
                  </a:lnTo>
                  <a:lnTo>
                    <a:pt x="213" y="152"/>
                  </a:lnTo>
                  <a:lnTo>
                    <a:pt x="160" y="143"/>
                  </a:lnTo>
                  <a:lnTo>
                    <a:pt x="105" y="132"/>
                  </a:lnTo>
                  <a:lnTo>
                    <a:pt x="52" y="119"/>
                  </a:lnTo>
                  <a:lnTo>
                    <a:pt x="0" y="100"/>
                  </a:lnTo>
                  <a:lnTo>
                    <a:pt x="7"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4" name="Freeform 46"/>
            <p:cNvSpPr>
              <a:spLocks/>
            </p:cNvSpPr>
            <p:nvPr/>
          </p:nvSpPr>
          <p:spPr bwMode="auto">
            <a:xfrm>
              <a:off x="1187" y="2091"/>
              <a:ext cx="47" cy="52"/>
            </a:xfrm>
            <a:custGeom>
              <a:avLst/>
              <a:gdLst/>
              <a:ahLst/>
              <a:cxnLst>
                <a:cxn ang="0">
                  <a:pos x="47" y="104"/>
                </a:cxn>
                <a:cxn ang="0">
                  <a:pos x="56" y="103"/>
                </a:cxn>
                <a:cxn ang="0">
                  <a:pos x="65" y="100"/>
                </a:cxn>
                <a:cxn ang="0">
                  <a:pos x="73" y="96"/>
                </a:cxn>
                <a:cxn ang="0">
                  <a:pos x="81" y="89"/>
                </a:cxn>
                <a:cxn ang="0">
                  <a:pos x="87" y="82"/>
                </a:cxn>
                <a:cxn ang="0">
                  <a:pos x="91" y="74"/>
                </a:cxn>
                <a:cxn ang="0">
                  <a:pos x="93" y="65"/>
                </a:cxn>
                <a:cxn ang="0">
                  <a:pos x="95" y="54"/>
                </a:cxn>
                <a:cxn ang="0">
                  <a:pos x="95" y="43"/>
                </a:cxn>
                <a:cxn ang="0">
                  <a:pos x="92" y="33"/>
                </a:cxn>
                <a:cxn ang="0">
                  <a:pos x="88" y="23"/>
                </a:cxn>
                <a:cxn ang="0">
                  <a:pos x="82" y="17"/>
                </a:cxn>
                <a:cxn ang="0">
                  <a:pos x="76" y="10"/>
                </a:cxn>
                <a:cxn ang="0">
                  <a:pos x="67" y="4"/>
                </a:cxn>
                <a:cxn ang="0">
                  <a:pos x="59" y="2"/>
                </a:cxn>
                <a:cxn ang="0">
                  <a:pos x="50" y="0"/>
                </a:cxn>
                <a:cxn ang="0">
                  <a:pos x="40" y="2"/>
                </a:cxn>
                <a:cxn ang="0">
                  <a:pos x="30" y="4"/>
                </a:cxn>
                <a:cxn ang="0">
                  <a:pos x="22" y="8"/>
                </a:cxn>
                <a:cxn ang="0">
                  <a:pos x="15" y="15"/>
                </a:cxn>
                <a:cxn ang="0">
                  <a:pos x="10" y="22"/>
                </a:cxn>
                <a:cxn ang="0">
                  <a:pos x="4" y="30"/>
                </a:cxn>
                <a:cxn ang="0">
                  <a:pos x="2" y="40"/>
                </a:cxn>
                <a:cxn ang="0">
                  <a:pos x="0" y="51"/>
                </a:cxn>
                <a:cxn ang="0">
                  <a:pos x="2" y="62"/>
                </a:cxn>
                <a:cxn ang="0">
                  <a:pos x="4" y="71"/>
                </a:cxn>
                <a:cxn ang="0">
                  <a:pos x="9" y="80"/>
                </a:cxn>
                <a:cxn ang="0">
                  <a:pos x="14" y="88"/>
                </a:cxn>
                <a:cxn ang="0">
                  <a:pos x="21" y="95"/>
                </a:cxn>
                <a:cxn ang="0">
                  <a:pos x="29" y="99"/>
                </a:cxn>
                <a:cxn ang="0">
                  <a:pos x="37" y="103"/>
                </a:cxn>
                <a:cxn ang="0">
                  <a:pos x="47" y="104"/>
                </a:cxn>
              </a:cxnLst>
              <a:rect l="0" t="0" r="r" b="b"/>
              <a:pathLst>
                <a:path w="95" h="104">
                  <a:moveTo>
                    <a:pt x="47" y="104"/>
                  </a:moveTo>
                  <a:lnTo>
                    <a:pt x="56" y="103"/>
                  </a:lnTo>
                  <a:lnTo>
                    <a:pt x="65" y="100"/>
                  </a:lnTo>
                  <a:lnTo>
                    <a:pt x="73" y="96"/>
                  </a:lnTo>
                  <a:lnTo>
                    <a:pt x="81" y="89"/>
                  </a:lnTo>
                  <a:lnTo>
                    <a:pt x="87" y="82"/>
                  </a:lnTo>
                  <a:lnTo>
                    <a:pt x="91" y="74"/>
                  </a:lnTo>
                  <a:lnTo>
                    <a:pt x="93" y="65"/>
                  </a:lnTo>
                  <a:lnTo>
                    <a:pt x="95" y="54"/>
                  </a:lnTo>
                  <a:lnTo>
                    <a:pt x="95" y="43"/>
                  </a:lnTo>
                  <a:lnTo>
                    <a:pt x="92" y="33"/>
                  </a:lnTo>
                  <a:lnTo>
                    <a:pt x="88" y="23"/>
                  </a:lnTo>
                  <a:lnTo>
                    <a:pt x="82" y="17"/>
                  </a:lnTo>
                  <a:lnTo>
                    <a:pt x="76" y="10"/>
                  </a:lnTo>
                  <a:lnTo>
                    <a:pt x="67" y="4"/>
                  </a:lnTo>
                  <a:lnTo>
                    <a:pt x="59" y="2"/>
                  </a:lnTo>
                  <a:lnTo>
                    <a:pt x="50" y="0"/>
                  </a:lnTo>
                  <a:lnTo>
                    <a:pt x="40" y="2"/>
                  </a:lnTo>
                  <a:lnTo>
                    <a:pt x="30" y="4"/>
                  </a:lnTo>
                  <a:lnTo>
                    <a:pt x="22" y="8"/>
                  </a:lnTo>
                  <a:lnTo>
                    <a:pt x="15" y="15"/>
                  </a:lnTo>
                  <a:lnTo>
                    <a:pt x="10" y="22"/>
                  </a:lnTo>
                  <a:lnTo>
                    <a:pt x="4" y="30"/>
                  </a:lnTo>
                  <a:lnTo>
                    <a:pt x="2" y="40"/>
                  </a:lnTo>
                  <a:lnTo>
                    <a:pt x="0" y="51"/>
                  </a:lnTo>
                  <a:lnTo>
                    <a:pt x="2" y="62"/>
                  </a:lnTo>
                  <a:lnTo>
                    <a:pt x="4" y="71"/>
                  </a:lnTo>
                  <a:lnTo>
                    <a:pt x="9" y="80"/>
                  </a:lnTo>
                  <a:lnTo>
                    <a:pt x="14" y="88"/>
                  </a:lnTo>
                  <a:lnTo>
                    <a:pt x="21" y="95"/>
                  </a:lnTo>
                  <a:lnTo>
                    <a:pt x="29" y="99"/>
                  </a:lnTo>
                  <a:lnTo>
                    <a:pt x="37" y="103"/>
                  </a:lnTo>
                  <a:lnTo>
                    <a:pt x="47" y="10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5" name="Freeform 47"/>
            <p:cNvSpPr>
              <a:spLocks/>
            </p:cNvSpPr>
            <p:nvPr/>
          </p:nvSpPr>
          <p:spPr bwMode="auto">
            <a:xfrm>
              <a:off x="1422" y="2108"/>
              <a:ext cx="47" cy="52"/>
            </a:xfrm>
            <a:custGeom>
              <a:avLst/>
              <a:gdLst/>
              <a:ahLst/>
              <a:cxnLst>
                <a:cxn ang="0">
                  <a:pos x="45" y="104"/>
                </a:cxn>
                <a:cxn ang="0">
                  <a:pos x="55" y="103"/>
                </a:cxn>
                <a:cxn ang="0">
                  <a:pos x="65" y="100"/>
                </a:cxn>
                <a:cxn ang="0">
                  <a:pos x="71" y="96"/>
                </a:cxn>
                <a:cxn ang="0">
                  <a:pos x="80" y="89"/>
                </a:cxn>
                <a:cxn ang="0">
                  <a:pos x="85" y="82"/>
                </a:cxn>
                <a:cxn ang="0">
                  <a:pos x="91" y="74"/>
                </a:cxn>
                <a:cxn ang="0">
                  <a:pos x="93" y="64"/>
                </a:cxn>
                <a:cxn ang="0">
                  <a:pos x="95" y="53"/>
                </a:cxn>
                <a:cxn ang="0">
                  <a:pos x="93" y="43"/>
                </a:cxn>
                <a:cxn ang="0">
                  <a:pos x="91" y="33"/>
                </a:cxn>
                <a:cxn ang="0">
                  <a:pos x="86" y="23"/>
                </a:cxn>
                <a:cxn ang="0">
                  <a:pos x="81" y="17"/>
                </a:cxn>
                <a:cxn ang="0">
                  <a:pos x="74" y="10"/>
                </a:cxn>
                <a:cxn ang="0">
                  <a:pos x="66" y="4"/>
                </a:cxn>
                <a:cxn ang="0">
                  <a:pos x="58" y="1"/>
                </a:cxn>
                <a:cxn ang="0">
                  <a:pos x="48" y="0"/>
                </a:cxn>
                <a:cxn ang="0">
                  <a:pos x="39" y="1"/>
                </a:cxn>
                <a:cxn ang="0">
                  <a:pos x="30" y="4"/>
                </a:cxn>
                <a:cxn ang="0">
                  <a:pos x="22" y="8"/>
                </a:cxn>
                <a:cxn ang="0">
                  <a:pos x="14" y="15"/>
                </a:cxn>
                <a:cxn ang="0">
                  <a:pos x="8" y="22"/>
                </a:cxn>
                <a:cxn ang="0">
                  <a:pos x="4" y="30"/>
                </a:cxn>
                <a:cxn ang="0">
                  <a:pos x="2" y="40"/>
                </a:cxn>
                <a:cxn ang="0">
                  <a:pos x="0" y="51"/>
                </a:cxn>
                <a:cxn ang="0">
                  <a:pos x="0" y="62"/>
                </a:cxn>
                <a:cxn ang="0">
                  <a:pos x="3" y="71"/>
                </a:cxn>
                <a:cxn ang="0">
                  <a:pos x="7" y="79"/>
                </a:cxn>
                <a:cxn ang="0">
                  <a:pos x="13" y="88"/>
                </a:cxn>
                <a:cxn ang="0">
                  <a:pos x="19" y="95"/>
                </a:cxn>
                <a:cxn ang="0">
                  <a:pos x="28" y="99"/>
                </a:cxn>
                <a:cxn ang="0">
                  <a:pos x="36" y="103"/>
                </a:cxn>
                <a:cxn ang="0">
                  <a:pos x="45" y="104"/>
                </a:cxn>
              </a:cxnLst>
              <a:rect l="0" t="0" r="r" b="b"/>
              <a:pathLst>
                <a:path w="95" h="104">
                  <a:moveTo>
                    <a:pt x="45" y="104"/>
                  </a:moveTo>
                  <a:lnTo>
                    <a:pt x="55" y="103"/>
                  </a:lnTo>
                  <a:lnTo>
                    <a:pt x="65" y="100"/>
                  </a:lnTo>
                  <a:lnTo>
                    <a:pt x="71" y="96"/>
                  </a:lnTo>
                  <a:lnTo>
                    <a:pt x="80" y="89"/>
                  </a:lnTo>
                  <a:lnTo>
                    <a:pt x="85" y="82"/>
                  </a:lnTo>
                  <a:lnTo>
                    <a:pt x="91" y="74"/>
                  </a:lnTo>
                  <a:lnTo>
                    <a:pt x="93" y="64"/>
                  </a:lnTo>
                  <a:lnTo>
                    <a:pt x="95" y="53"/>
                  </a:lnTo>
                  <a:lnTo>
                    <a:pt x="93" y="43"/>
                  </a:lnTo>
                  <a:lnTo>
                    <a:pt x="91" y="33"/>
                  </a:lnTo>
                  <a:lnTo>
                    <a:pt x="86" y="23"/>
                  </a:lnTo>
                  <a:lnTo>
                    <a:pt x="81" y="17"/>
                  </a:lnTo>
                  <a:lnTo>
                    <a:pt x="74" y="10"/>
                  </a:lnTo>
                  <a:lnTo>
                    <a:pt x="66" y="4"/>
                  </a:lnTo>
                  <a:lnTo>
                    <a:pt x="58" y="1"/>
                  </a:lnTo>
                  <a:lnTo>
                    <a:pt x="48" y="0"/>
                  </a:lnTo>
                  <a:lnTo>
                    <a:pt x="39" y="1"/>
                  </a:lnTo>
                  <a:lnTo>
                    <a:pt x="30" y="4"/>
                  </a:lnTo>
                  <a:lnTo>
                    <a:pt x="22" y="8"/>
                  </a:lnTo>
                  <a:lnTo>
                    <a:pt x="14" y="15"/>
                  </a:lnTo>
                  <a:lnTo>
                    <a:pt x="8" y="22"/>
                  </a:lnTo>
                  <a:lnTo>
                    <a:pt x="4" y="30"/>
                  </a:lnTo>
                  <a:lnTo>
                    <a:pt x="2" y="40"/>
                  </a:lnTo>
                  <a:lnTo>
                    <a:pt x="0" y="51"/>
                  </a:lnTo>
                  <a:lnTo>
                    <a:pt x="0" y="62"/>
                  </a:lnTo>
                  <a:lnTo>
                    <a:pt x="3" y="71"/>
                  </a:lnTo>
                  <a:lnTo>
                    <a:pt x="7" y="79"/>
                  </a:lnTo>
                  <a:lnTo>
                    <a:pt x="13" y="88"/>
                  </a:lnTo>
                  <a:lnTo>
                    <a:pt x="19" y="95"/>
                  </a:lnTo>
                  <a:lnTo>
                    <a:pt x="28" y="99"/>
                  </a:lnTo>
                  <a:lnTo>
                    <a:pt x="36" y="103"/>
                  </a:lnTo>
                  <a:lnTo>
                    <a:pt x="45" y="10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6" name="Freeform 48"/>
            <p:cNvSpPr>
              <a:spLocks/>
            </p:cNvSpPr>
            <p:nvPr/>
          </p:nvSpPr>
          <p:spPr bwMode="auto">
            <a:xfrm>
              <a:off x="1205" y="2099"/>
              <a:ext cx="15" cy="15"/>
            </a:xfrm>
            <a:custGeom>
              <a:avLst/>
              <a:gdLst/>
              <a:ahLst/>
              <a:cxnLst>
                <a:cxn ang="0">
                  <a:pos x="14" y="28"/>
                </a:cxn>
                <a:cxn ang="0">
                  <a:pos x="19" y="27"/>
                </a:cxn>
                <a:cxn ang="0">
                  <a:pos x="25" y="24"/>
                </a:cxn>
                <a:cxn ang="0">
                  <a:pos x="28" y="20"/>
                </a:cxn>
                <a:cxn ang="0">
                  <a:pos x="29" y="15"/>
                </a:cxn>
                <a:cxn ang="0">
                  <a:pos x="28" y="9"/>
                </a:cxn>
                <a:cxn ang="0">
                  <a:pos x="25" y="4"/>
                </a:cxn>
                <a:cxn ang="0">
                  <a:pos x="21" y="1"/>
                </a:cxn>
                <a:cxn ang="0">
                  <a:pos x="15" y="0"/>
                </a:cxn>
                <a:cxn ang="0">
                  <a:pos x="10" y="1"/>
                </a:cxn>
                <a:cxn ang="0">
                  <a:pos x="4" y="4"/>
                </a:cxn>
                <a:cxn ang="0">
                  <a:pos x="2" y="8"/>
                </a:cxn>
                <a:cxn ang="0">
                  <a:pos x="0" y="13"/>
                </a:cxn>
                <a:cxn ang="0">
                  <a:pos x="2" y="19"/>
                </a:cxn>
                <a:cxn ang="0">
                  <a:pos x="4" y="24"/>
                </a:cxn>
                <a:cxn ang="0">
                  <a:pos x="9" y="27"/>
                </a:cxn>
                <a:cxn ang="0">
                  <a:pos x="14" y="28"/>
                </a:cxn>
              </a:cxnLst>
              <a:rect l="0" t="0" r="r" b="b"/>
              <a:pathLst>
                <a:path w="29" h="28">
                  <a:moveTo>
                    <a:pt x="14" y="28"/>
                  </a:moveTo>
                  <a:lnTo>
                    <a:pt x="19" y="27"/>
                  </a:lnTo>
                  <a:lnTo>
                    <a:pt x="25" y="24"/>
                  </a:lnTo>
                  <a:lnTo>
                    <a:pt x="28" y="20"/>
                  </a:lnTo>
                  <a:lnTo>
                    <a:pt x="29" y="15"/>
                  </a:lnTo>
                  <a:lnTo>
                    <a:pt x="28" y="9"/>
                  </a:lnTo>
                  <a:lnTo>
                    <a:pt x="25" y="4"/>
                  </a:lnTo>
                  <a:lnTo>
                    <a:pt x="21" y="1"/>
                  </a:lnTo>
                  <a:lnTo>
                    <a:pt x="15" y="0"/>
                  </a:lnTo>
                  <a:lnTo>
                    <a:pt x="10" y="1"/>
                  </a:lnTo>
                  <a:lnTo>
                    <a:pt x="4" y="4"/>
                  </a:lnTo>
                  <a:lnTo>
                    <a:pt x="2" y="8"/>
                  </a:lnTo>
                  <a:lnTo>
                    <a:pt x="0" y="13"/>
                  </a:lnTo>
                  <a:lnTo>
                    <a:pt x="2" y="19"/>
                  </a:lnTo>
                  <a:lnTo>
                    <a:pt x="4" y="24"/>
                  </a:lnTo>
                  <a:lnTo>
                    <a:pt x="9" y="27"/>
                  </a:lnTo>
                  <a:lnTo>
                    <a:pt x="14" y="2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7" name="Freeform 49"/>
            <p:cNvSpPr>
              <a:spLocks/>
            </p:cNvSpPr>
            <p:nvPr/>
          </p:nvSpPr>
          <p:spPr bwMode="auto">
            <a:xfrm>
              <a:off x="1439" y="2113"/>
              <a:ext cx="14" cy="14"/>
            </a:xfrm>
            <a:custGeom>
              <a:avLst/>
              <a:gdLst/>
              <a:ahLst/>
              <a:cxnLst>
                <a:cxn ang="0">
                  <a:pos x="14" y="27"/>
                </a:cxn>
                <a:cxn ang="0">
                  <a:pos x="19" y="26"/>
                </a:cxn>
                <a:cxn ang="0">
                  <a:pos x="25" y="23"/>
                </a:cxn>
                <a:cxn ang="0">
                  <a:pos x="27" y="19"/>
                </a:cxn>
                <a:cxn ang="0">
                  <a:pos x="29" y="14"/>
                </a:cxn>
                <a:cxn ang="0">
                  <a:pos x="27" y="8"/>
                </a:cxn>
                <a:cxn ang="0">
                  <a:pos x="25" y="4"/>
                </a:cxn>
                <a:cxn ang="0">
                  <a:pos x="21" y="1"/>
                </a:cxn>
                <a:cxn ang="0">
                  <a:pos x="15" y="0"/>
                </a:cxn>
                <a:cxn ang="0">
                  <a:pos x="10" y="0"/>
                </a:cxn>
                <a:cxn ang="0">
                  <a:pos x="4" y="3"/>
                </a:cxn>
                <a:cxn ang="0">
                  <a:pos x="1" y="8"/>
                </a:cxn>
                <a:cxn ang="0">
                  <a:pos x="0" y="14"/>
                </a:cxn>
                <a:cxn ang="0">
                  <a:pos x="1" y="19"/>
                </a:cxn>
                <a:cxn ang="0">
                  <a:pos x="4" y="23"/>
                </a:cxn>
                <a:cxn ang="0">
                  <a:pos x="8" y="26"/>
                </a:cxn>
                <a:cxn ang="0">
                  <a:pos x="14" y="27"/>
                </a:cxn>
              </a:cxnLst>
              <a:rect l="0" t="0" r="r" b="b"/>
              <a:pathLst>
                <a:path w="29" h="27">
                  <a:moveTo>
                    <a:pt x="14" y="27"/>
                  </a:moveTo>
                  <a:lnTo>
                    <a:pt x="19" y="26"/>
                  </a:lnTo>
                  <a:lnTo>
                    <a:pt x="25" y="23"/>
                  </a:lnTo>
                  <a:lnTo>
                    <a:pt x="27" y="19"/>
                  </a:lnTo>
                  <a:lnTo>
                    <a:pt x="29" y="14"/>
                  </a:lnTo>
                  <a:lnTo>
                    <a:pt x="27" y="8"/>
                  </a:lnTo>
                  <a:lnTo>
                    <a:pt x="25" y="4"/>
                  </a:lnTo>
                  <a:lnTo>
                    <a:pt x="21" y="1"/>
                  </a:lnTo>
                  <a:lnTo>
                    <a:pt x="15" y="0"/>
                  </a:lnTo>
                  <a:lnTo>
                    <a:pt x="10" y="0"/>
                  </a:lnTo>
                  <a:lnTo>
                    <a:pt x="4" y="3"/>
                  </a:lnTo>
                  <a:lnTo>
                    <a:pt x="1" y="8"/>
                  </a:lnTo>
                  <a:lnTo>
                    <a:pt x="0" y="14"/>
                  </a:lnTo>
                  <a:lnTo>
                    <a:pt x="1" y="19"/>
                  </a:lnTo>
                  <a:lnTo>
                    <a:pt x="4" y="23"/>
                  </a:lnTo>
                  <a:lnTo>
                    <a:pt x="8" y="26"/>
                  </a:lnTo>
                  <a:lnTo>
                    <a:pt x="14" y="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8" name="Freeform 50"/>
            <p:cNvSpPr>
              <a:spLocks/>
            </p:cNvSpPr>
            <p:nvPr/>
          </p:nvSpPr>
          <p:spPr bwMode="auto">
            <a:xfrm>
              <a:off x="1282" y="2130"/>
              <a:ext cx="39" cy="19"/>
            </a:xfrm>
            <a:custGeom>
              <a:avLst/>
              <a:gdLst/>
              <a:ahLst/>
              <a:cxnLst>
                <a:cxn ang="0">
                  <a:pos x="0" y="37"/>
                </a:cxn>
                <a:cxn ang="0">
                  <a:pos x="1" y="36"/>
                </a:cxn>
                <a:cxn ang="0">
                  <a:pos x="4" y="30"/>
                </a:cxn>
                <a:cxn ang="0">
                  <a:pos x="11" y="24"/>
                </a:cxn>
                <a:cxn ang="0">
                  <a:pos x="19" y="17"/>
                </a:cxn>
                <a:cxn ang="0">
                  <a:pos x="30" y="11"/>
                </a:cxn>
                <a:cxn ang="0">
                  <a:pos x="43" y="10"/>
                </a:cxn>
                <a:cxn ang="0">
                  <a:pos x="60" y="13"/>
                </a:cxn>
                <a:cxn ang="0">
                  <a:pos x="79" y="22"/>
                </a:cxn>
                <a:cxn ang="0">
                  <a:pos x="76" y="19"/>
                </a:cxn>
                <a:cxn ang="0">
                  <a:pos x="69" y="14"/>
                </a:cxn>
                <a:cxn ang="0">
                  <a:pos x="58" y="7"/>
                </a:cxn>
                <a:cxn ang="0">
                  <a:pos x="46" y="2"/>
                </a:cxn>
                <a:cxn ang="0">
                  <a:pos x="32" y="0"/>
                </a:cxn>
                <a:cxn ang="0">
                  <a:pos x="20" y="3"/>
                </a:cxn>
                <a:cxn ang="0">
                  <a:pos x="8" y="15"/>
                </a:cxn>
                <a:cxn ang="0">
                  <a:pos x="0" y="37"/>
                </a:cxn>
              </a:cxnLst>
              <a:rect l="0" t="0" r="r" b="b"/>
              <a:pathLst>
                <a:path w="79" h="37">
                  <a:moveTo>
                    <a:pt x="0" y="37"/>
                  </a:moveTo>
                  <a:lnTo>
                    <a:pt x="1" y="36"/>
                  </a:lnTo>
                  <a:lnTo>
                    <a:pt x="4" y="30"/>
                  </a:lnTo>
                  <a:lnTo>
                    <a:pt x="11" y="24"/>
                  </a:lnTo>
                  <a:lnTo>
                    <a:pt x="19" y="17"/>
                  </a:lnTo>
                  <a:lnTo>
                    <a:pt x="30" y="11"/>
                  </a:lnTo>
                  <a:lnTo>
                    <a:pt x="43" y="10"/>
                  </a:lnTo>
                  <a:lnTo>
                    <a:pt x="60" y="13"/>
                  </a:lnTo>
                  <a:lnTo>
                    <a:pt x="79" y="22"/>
                  </a:lnTo>
                  <a:lnTo>
                    <a:pt x="76" y="19"/>
                  </a:lnTo>
                  <a:lnTo>
                    <a:pt x="69" y="14"/>
                  </a:lnTo>
                  <a:lnTo>
                    <a:pt x="58" y="7"/>
                  </a:lnTo>
                  <a:lnTo>
                    <a:pt x="46" y="2"/>
                  </a:lnTo>
                  <a:lnTo>
                    <a:pt x="32" y="0"/>
                  </a:lnTo>
                  <a:lnTo>
                    <a:pt x="20" y="3"/>
                  </a:lnTo>
                  <a:lnTo>
                    <a:pt x="8" y="15"/>
                  </a:lnTo>
                  <a:lnTo>
                    <a:pt x="0" y="3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9" name="Freeform 51"/>
            <p:cNvSpPr>
              <a:spLocks/>
            </p:cNvSpPr>
            <p:nvPr/>
          </p:nvSpPr>
          <p:spPr bwMode="auto">
            <a:xfrm>
              <a:off x="1268" y="2173"/>
              <a:ext cx="122" cy="20"/>
            </a:xfrm>
            <a:custGeom>
              <a:avLst/>
              <a:gdLst/>
              <a:ahLst/>
              <a:cxnLst>
                <a:cxn ang="0">
                  <a:pos x="0" y="9"/>
                </a:cxn>
                <a:cxn ang="0">
                  <a:pos x="2" y="9"/>
                </a:cxn>
                <a:cxn ang="0">
                  <a:pos x="6" y="10"/>
                </a:cxn>
                <a:cxn ang="0">
                  <a:pos x="11" y="11"/>
                </a:cxn>
                <a:cxn ang="0">
                  <a:pos x="19" y="14"/>
                </a:cxn>
                <a:cxn ang="0">
                  <a:pos x="29" y="16"/>
                </a:cxn>
                <a:cxn ang="0">
                  <a:pos x="41" y="18"/>
                </a:cxn>
                <a:cxn ang="0">
                  <a:pos x="55" y="21"/>
                </a:cxn>
                <a:cxn ang="0">
                  <a:pos x="71" y="22"/>
                </a:cxn>
                <a:cxn ang="0">
                  <a:pos x="88" y="24"/>
                </a:cxn>
                <a:cxn ang="0">
                  <a:pos x="107" y="24"/>
                </a:cxn>
                <a:cxn ang="0">
                  <a:pos x="126" y="22"/>
                </a:cxn>
                <a:cxn ang="0">
                  <a:pos x="148" y="21"/>
                </a:cxn>
                <a:cxn ang="0">
                  <a:pos x="170" y="18"/>
                </a:cxn>
                <a:cxn ang="0">
                  <a:pos x="195" y="14"/>
                </a:cxn>
                <a:cxn ang="0">
                  <a:pos x="219" y="9"/>
                </a:cxn>
                <a:cxn ang="0">
                  <a:pos x="244" y="0"/>
                </a:cxn>
                <a:cxn ang="0">
                  <a:pos x="242" y="2"/>
                </a:cxn>
                <a:cxn ang="0">
                  <a:pos x="238" y="5"/>
                </a:cxn>
                <a:cxn ang="0">
                  <a:pos x="230" y="7"/>
                </a:cxn>
                <a:cxn ang="0">
                  <a:pos x="221" y="13"/>
                </a:cxn>
                <a:cxn ang="0">
                  <a:pos x="210" y="18"/>
                </a:cxn>
                <a:cxn ang="0">
                  <a:pos x="196" y="24"/>
                </a:cxn>
                <a:cxn ang="0">
                  <a:pos x="180" y="29"/>
                </a:cxn>
                <a:cxn ang="0">
                  <a:pos x="163" y="33"/>
                </a:cxn>
                <a:cxn ang="0">
                  <a:pos x="144" y="37"/>
                </a:cxn>
                <a:cxn ang="0">
                  <a:pos x="125" y="40"/>
                </a:cxn>
                <a:cxn ang="0">
                  <a:pos x="104" y="40"/>
                </a:cxn>
                <a:cxn ang="0">
                  <a:pos x="84" y="40"/>
                </a:cxn>
                <a:cxn ang="0">
                  <a:pos x="63" y="36"/>
                </a:cxn>
                <a:cxn ang="0">
                  <a:pos x="41" y="31"/>
                </a:cxn>
                <a:cxn ang="0">
                  <a:pos x="21" y="21"/>
                </a:cxn>
                <a:cxn ang="0">
                  <a:pos x="0" y="9"/>
                </a:cxn>
              </a:cxnLst>
              <a:rect l="0" t="0" r="r" b="b"/>
              <a:pathLst>
                <a:path w="244" h="40">
                  <a:moveTo>
                    <a:pt x="0" y="9"/>
                  </a:moveTo>
                  <a:lnTo>
                    <a:pt x="2" y="9"/>
                  </a:lnTo>
                  <a:lnTo>
                    <a:pt x="6" y="10"/>
                  </a:lnTo>
                  <a:lnTo>
                    <a:pt x="11" y="11"/>
                  </a:lnTo>
                  <a:lnTo>
                    <a:pt x="19" y="14"/>
                  </a:lnTo>
                  <a:lnTo>
                    <a:pt x="29" y="16"/>
                  </a:lnTo>
                  <a:lnTo>
                    <a:pt x="41" y="18"/>
                  </a:lnTo>
                  <a:lnTo>
                    <a:pt x="55" y="21"/>
                  </a:lnTo>
                  <a:lnTo>
                    <a:pt x="71" y="22"/>
                  </a:lnTo>
                  <a:lnTo>
                    <a:pt x="88" y="24"/>
                  </a:lnTo>
                  <a:lnTo>
                    <a:pt x="107" y="24"/>
                  </a:lnTo>
                  <a:lnTo>
                    <a:pt x="126" y="22"/>
                  </a:lnTo>
                  <a:lnTo>
                    <a:pt x="148" y="21"/>
                  </a:lnTo>
                  <a:lnTo>
                    <a:pt x="170" y="18"/>
                  </a:lnTo>
                  <a:lnTo>
                    <a:pt x="195" y="14"/>
                  </a:lnTo>
                  <a:lnTo>
                    <a:pt x="219" y="9"/>
                  </a:lnTo>
                  <a:lnTo>
                    <a:pt x="244" y="0"/>
                  </a:lnTo>
                  <a:lnTo>
                    <a:pt x="242" y="2"/>
                  </a:lnTo>
                  <a:lnTo>
                    <a:pt x="238" y="5"/>
                  </a:lnTo>
                  <a:lnTo>
                    <a:pt x="230" y="7"/>
                  </a:lnTo>
                  <a:lnTo>
                    <a:pt x="221" y="13"/>
                  </a:lnTo>
                  <a:lnTo>
                    <a:pt x="210" y="18"/>
                  </a:lnTo>
                  <a:lnTo>
                    <a:pt x="196" y="24"/>
                  </a:lnTo>
                  <a:lnTo>
                    <a:pt x="180" y="29"/>
                  </a:lnTo>
                  <a:lnTo>
                    <a:pt x="163" y="33"/>
                  </a:lnTo>
                  <a:lnTo>
                    <a:pt x="144" y="37"/>
                  </a:lnTo>
                  <a:lnTo>
                    <a:pt x="125" y="40"/>
                  </a:lnTo>
                  <a:lnTo>
                    <a:pt x="104" y="40"/>
                  </a:lnTo>
                  <a:lnTo>
                    <a:pt x="84" y="40"/>
                  </a:lnTo>
                  <a:lnTo>
                    <a:pt x="63" y="36"/>
                  </a:lnTo>
                  <a:lnTo>
                    <a:pt x="41" y="31"/>
                  </a:lnTo>
                  <a:lnTo>
                    <a:pt x="21" y="21"/>
                  </a:lnTo>
                  <a:lnTo>
                    <a:pt x="0" y="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0" name="Freeform 52"/>
            <p:cNvSpPr>
              <a:spLocks/>
            </p:cNvSpPr>
            <p:nvPr/>
          </p:nvSpPr>
          <p:spPr bwMode="auto">
            <a:xfrm>
              <a:off x="1193" y="1997"/>
              <a:ext cx="248" cy="25"/>
            </a:xfrm>
            <a:custGeom>
              <a:avLst/>
              <a:gdLst/>
              <a:ahLst/>
              <a:cxnLst>
                <a:cxn ang="0">
                  <a:pos x="0" y="0"/>
                </a:cxn>
                <a:cxn ang="0">
                  <a:pos x="2" y="0"/>
                </a:cxn>
                <a:cxn ang="0">
                  <a:pos x="9" y="2"/>
                </a:cxn>
                <a:cxn ang="0">
                  <a:pos x="22" y="4"/>
                </a:cxn>
                <a:cxn ang="0">
                  <a:pos x="38" y="7"/>
                </a:cxn>
                <a:cxn ang="0">
                  <a:pos x="59" y="10"/>
                </a:cxn>
                <a:cxn ang="0">
                  <a:pos x="83" y="13"/>
                </a:cxn>
                <a:cxn ang="0">
                  <a:pos x="112" y="17"/>
                </a:cxn>
                <a:cxn ang="0">
                  <a:pos x="143" y="20"/>
                </a:cxn>
                <a:cxn ang="0">
                  <a:pos x="178" y="24"/>
                </a:cxn>
                <a:cxn ang="0">
                  <a:pos x="216" y="26"/>
                </a:cxn>
                <a:cxn ang="0">
                  <a:pos x="257" y="28"/>
                </a:cxn>
                <a:cxn ang="0">
                  <a:pos x="301" y="30"/>
                </a:cxn>
                <a:cxn ang="0">
                  <a:pos x="346" y="30"/>
                </a:cxn>
                <a:cxn ang="0">
                  <a:pos x="394" y="30"/>
                </a:cxn>
                <a:cxn ang="0">
                  <a:pos x="443" y="29"/>
                </a:cxn>
                <a:cxn ang="0">
                  <a:pos x="495" y="26"/>
                </a:cxn>
                <a:cxn ang="0">
                  <a:pos x="492" y="28"/>
                </a:cxn>
                <a:cxn ang="0">
                  <a:pos x="487" y="29"/>
                </a:cxn>
                <a:cxn ang="0">
                  <a:pos x="476" y="32"/>
                </a:cxn>
                <a:cxn ang="0">
                  <a:pos x="462" y="36"/>
                </a:cxn>
                <a:cxn ang="0">
                  <a:pos x="443" y="40"/>
                </a:cxn>
                <a:cxn ang="0">
                  <a:pos x="421" y="43"/>
                </a:cxn>
                <a:cxn ang="0">
                  <a:pos x="394" y="47"/>
                </a:cxn>
                <a:cxn ang="0">
                  <a:pos x="365" y="50"/>
                </a:cxn>
                <a:cxn ang="0">
                  <a:pos x="331" y="51"/>
                </a:cxn>
                <a:cxn ang="0">
                  <a:pos x="294" y="51"/>
                </a:cxn>
                <a:cxn ang="0">
                  <a:pos x="253" y="48"/>
                </a:cxn>
                <a:cxn ang="0">
                  <a:pos x="209" y="44"/>
                </a:cxn>
                <a:cxn ang="0">
                  <a:pos x="161" y="39"/>
                </a:cxn>
                <a:cxn ang="0">
                  <a:pos x="111" y="29"/>
                </a:cxn>
                <a:cxn ang="0">
                  <a:pos x="57" y="17"/>
                </a:cxn>
                <a:cxn ang="0">
                  <a:pos x="0" y="0"/>
                </a:cxn>
              </a:cxnLst>
              <a:rect l="0" t="0" r="r" b="b"/>
              <a:pathLst>
                <a:path w="495" h="51">
                  <a:moveTo>
                    <a:pt x="0" y="0"/>
                  </a:moveTo>
                  <a:lnTo>
                    <a:pt x="2" y="0"/>
                  </a:lnTo>
                  <a:lnTo>
                    <a:pt x="9" y="2"/>
                  </a:lnTo>
                  <a:lnTo>
                    <a:pt x="22" y="4"/>
                  </a:lnTo>
                  <a:lnTo>
                    <a:pt x="38" y="7"/>
                  </a:lnTo>
                  <a:lnTo>
                    <a:pt x="59" y="10"/>
                  </a:lnTo>
                  <a:lnTo>
                    <a:pt x="83" y="13"/>
                  </a:lnTo>
                  <a:lnTo>
                    <a:pt x="112" y="17"/>
                  </a:lnTo>
                  <a:lnTo>
                    <a:pt x="143" y="20"/>
                  </a:lnTo>
                  <a:lnTo>
                    <a:pt x="178" y="24"/>
                  </a:lnTo>
                  <a:lnTo>
                    <a:pt x="216" y="26"/>
                  </a:lnTo>
                  <a:lnTo>
                    <a:pt x="257" y="28"/>
                  </a:lnTo>
                  <a:lnTo>
                    <a:pt x="301" y="30"/>
                  </a:lnTo>
                  <a:lnTo>
                    <a:pt x="346" y="30"/>
                  </a:lnTo>
                  <a:lnTo>
                    <a:pt x="394" y="30"/>
                  </a:lnTo>
                  <a:lnTo>
                    <a:pt x="443" y="29"/>
                  </a:lnTo>
                  <a:lnTo>
                    <a:pt x="495" y="26"/>
                  </a:lnTo>
                  <a:lnTo>
                    <a:pt x="492" y="28"/>
                  </a:lnTo>
                  <a:lnTo>
                    <a:pt x="487" y="29"/>
                  </a:lnTo>
                  <a:lnTo>
                    <a:pt x="476" y="32"/>
                  </a:lnTo>
                  <a:lnTo>
                    <a:pt x="462" y="36"/>
                  </a:lnTo>
                  <a:lnTo>
                    <a:pt x="443" y="40"/>
                  </a:lnTo>
                  <a:lnTo>
                    <a:pt x="421" y="43"/>
                  </a:lnTo>
                  <a:lnTo>
                    <a:pt x="394" y="47"/>
                  </a:lnTo>
                  <a:lnTo>
                    <a:pt x="365" y="50"/>
                  </a:lnTo>
                  <a:lnTo>
                    <a:pt x="331" y="51"/>
                  </a:lnTo>
                  <a:lnTo>
                    <a:pt x="294" y="51"/>
                  </a:lnTo>
                  <a:lnTo>
                    <a:pt x="253" y="48"/>
                  </a:lnTo>
                  <a:lnTo>
                    <a:pt x="209" y="44"/>
                  </a:lnTo>
                  <a:lnTo>
                    <a:pt x="161" y="39"/>
                  </a:lnTo>
                  <a:lnTo>
                    <a:pt x="111" y="29"/>
                  </a:lnTo>
                  <a:lnTo>
                    <a:pt x="57" y="17"/>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Much Should I Have?</a:t>
            </a:r>
            <a:endParaRPr lang="en-US" b="1" dirty="0"/>
          </a:p>
        </p:txBody>
      </p:sp>
      <p:graphicFrame>
        <p:nvGraphicFramePr>
          <p:cNvPr id="4" name="Content Placeholder 3"/>
          <p:cNvGraphicFramePr>
            <a:graphicFrameLocks noGrp="1"/>
          </p:cNvGraphicFramePr>
          <p:nvPr>
            <p:ph idx="1"/>
          </p:nvPr>
        </p:nvGraphicFramePr>
        <p:xfrm>
          <a:off x="2362200" y="2895600"/>
          <a:ext cx="4800600" cy="1381760"/>
        </p:xfrm>
        <a:graphic>
          <a:graphicData uri="http://schemas.openxmlformats.org/drawingml/2006/table">
            <a:tbl>
              <a:tblPr firstRow="1" bandRow="1">
                <a:tableStyleId>{5C22544A-7EE6-4342-B048-85BDC9FD1C3A}</a:tableStyleId>
              </a:tblPr>
              <a:tblGrid>
                <a:gridCol w="2400300"/>
                <a:gridCol w="2400300"/>
              </a:tblGrid>
              <a:tr h="370840">
                <a:tc gridSpan="2">
                  <a:txBody>
                    <a:bodyPr/>
                    <a:lstStyle/>
                    <a:p>
                      <a:pPr algn="ctr"/>
                      <a:r>
                        <a:rPr lang="en-US" b="1" i="1" dirty="0" smtClean="0"/>
                        <a:t>Recommended</a:t>
                      </a:r>
                      <a:r>
                        <a:rPr lang="en-US" b="1" i="1" baseline="0" dirty="0" smtClean="0"/>
                        <a:t> Daily Allowance</a:t>
                      </a:r>
                    </a:p>
                    <a:p>
                      <a:pPr algn="ctr"/>
                      <a:r>
                        <a:rPr lang="en-US" b="1" i="1" baseline="0" dirty="0" smtClean="0"/>
                        <a:t>Of Calcium</a:t>
                      </a:r>
                      <a:endParaRPr lang="en-US" b="1" i="1" dirty="0"/>
                    </a:p>
                  </a:txBody>
                  <a:tcPr>
                    <a:solidFill>
                      <a:schemeClr val="accent3">
                        <a:lumMod val="50000"/>
                      </a:schemeClr>
                    </a:solidFill>
                  </a:tcPr>
                </a:tc>
                <a:tc hMerge="1">
                  <a:txBody>
                    <a:bodyPr/>
                    <a:lstStyle/>
                    <a:p>
                      <a:pPr algn="ctr"/>
                      <a:endParaRPr lang="en-US" dirty="0"/>
                    </a:p>
                  </a:txBody>
                  <a:tcPr/>
                </a:tc>
              </a:tr>
              <a:tr h="370840">
                <a:tc>
                  <a:txBody>
                    <a:bodyPr/>
                    <a:lstStyle/>
                    <a:p>
                      <a:pPr algn="ctr"/>
                      <a:r>
                        <a:rPr lang="en-US" b="1" dirty="0" smtClean="0"/>
                        <a:t>Adults</a:t>
                      </a:r>
                      <a:endParaRPr lang="en-US" b="1" dirty="0"/>
                    </a:p>
                  </a:txBody>
                  <a:tcPr>
                    <a:solidFill>
                      <a:schemeClr val="accent3">
                        <a:lumMod val="60000"/>
                        <a:lumOff val="40000"/>
                      </a:schemeClr>
                    </a:solidFill>
                  </a:tcPr>
                </a:tc>
                <a:tc>
                  <a:txBody>
                    <a:bodyPr/>
                    <a:lstStyle/>
                    <a:p>
                      <a:pPr algn="ctr"/>
                      <a:r>
                        <a:rPr lang="en-US" b="0" dirty="0" smtClean="0"/>
                        <a:t>1200 milligrams</a:t>
                      </a:r>
                      <a:endParaRPr lang="en-US" b="0" dirty="0"/>
                    </a:p>
                  </a:txBody>
                  <a:tcPr>
                    <a:solidFill>
                      <a:schemeClr val="accent3">
                        <a:lumMod val="20000"/>
                        <a:lumOff val="80000"/>
                      </a:schemeClr>
                    </a:solidFill>
                  </a:tcPr>
                </a:tc>
              </a:tr>
              <a:tr h="370840">
                <a:tc>
                  <a:txBody>
                    <a:bodyPr/>
                    <a:lstStyle/>
                    <a:p>
                      <a:pPr algn="ctr"/>
                      <a:r>
                        <a:rPr lang="en-US" b="1" dirty="0" smtClean="0"/>
                        <a:t>Children</a:t>
                      </a:r>
                      <a:endParaRPr lang="en-US" b="1" dirty="0"/>
                    </a:p>
                  </a:txBody>
                  <a:tcPr>
                    <a:solidFill>
                      <a:schemeClr val="accent3">
                        <a:lumMod val="60000"/>
                        <a:lumOff val="40000"/>
                      </a:schemeClr>
                    </a:solidFill>
                  </a:tcPr>
                </a:tc>
                <a:tc>
                  <a:txBody>
                    <a:bodyPr/>
                    <a:lstStyle/>
                    <a:p>
                      <a:pPr algn="ctr"/>
                      <a:r>
                        <a:rPr lang="en-US" b="0" dirty="0" smtClean="0"/>
                        <a:t>1300 milligrams</a:t>
                      </a:r>
                      <a:endParaRPr lang="en-US" b="0" dirty="0"/>
                    </a:p>
                  </a:txBody>
                  <a:tcPr>
                    <a:solidFill>
                      <a:schemeClr val="accent3">
                        <a:lumMod val="20000"/>
                        <a:lumOff val="80000"/>
                      </a:schemeClr>
                    </a:solidFill>
                  </a:tcPr>
                </a:tc>
              </a:tr>
            </a:tbl>
          </a:graphicData>
        </a:graphic>
      </p:graphicFrame>
      <p:pic>
        <p:nvPicPr>
          <p:cNvPr id="1026" name="Picture 2" descr="C:\Documents and Settings\KalickBA\Local Settings\Temporary Internet Files\Content.IE5\C86R1DJF\MC900290261[1].wmf"/>
          <p:cNvPicPr>
            <a:picLocks noChangeAspect="1" noChangeArrowheads="1"/>
          </p:cNvPicPr>
          <p:nvPr/>
        </p:nvPicPr>
        <p:blipFill>
          <a:blip r:embed="rId3" cstate="print"/>
          <a:srcRect/>
          <a:stretch>
            <a:fillRect/>
          </a:stretch>
        </p:blipFill>
        <p:spPr bwMode="auto">
          <a:xfrm>
            <a:off x="6328372" y="3885446"/>
            <a:ext cx="2815628" cy="2972554"/>
          </a:xfrm>
          <a:prstGeom prst="rect">
            <a:avLst/>
          </a:prstGeom>
          <a:noFill/>
        </p:spPr>
      </p:pic>
      <p:grpSp>
        <p:nvGrpSpPr>
          <p:cNvPr id="1031" name="Group 7"/>
          <p:cNvGrpSpPr>
            <a:grpSpLocks noChangeAspect="1"/>
          </p:cNvGrpSpPr>
          <p:nvPr/>
        </p:nvGrpSpPr>
        <p:grpSpPr bwMode="auto">
          <a:xfrm>
            <a:off x="0" y="1219200"/>
            <a:ext cx="2514600" cy="1976438"/>
            <a:chOff x="0" y="624"/>
            <a:chExt cx="1584" cy="1245"/>
          </a:xfrm>
        </p:grpSpPr>
        <p:sp>
          <p:nvSpPr>
            <p:cNvPr id="1030" name="AutoShape 6"/>
            <p:cNvSpPr>
              <a:spLocks noChangeAspect="1" noChangeArrowheads="1" noTextEdit="1"/>
            </p:cNvSpPr>
            <p:nvPr/>
          </p:nvSpPr>
          <p:spPr bwMode="auto">
            <a:xfrm>
              <a:off x="0" y="624"/>
              <a:ext cx="1584" cy="12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3" name="Freeform 9"/>
            <p:cNvSpPr>
              <a:spLocks/>
            </p:cNvSpPr>
            <p:nvPr/>
          </p:nvSpPr>
          <p:spPr bwMode="auto">
            <a:xfrm>
              <a:off x="68" y="643"/>
              <a:ext cx="1386" cy="1110"/>
            </a:xfrm>
            <a:custGeom>
              <a:avLst/>
              <a:gdLst/>
              <a:ahLst/>
              <a:cxnLst>
                <a:cxn ang="0">
                  <a:pos x="1860" y="0"/>
                </a:cxn>
                <a:cxn ang="0">
                  <a:pos x="1793" y="8"/>
                </a:cxn>
                <a:cxn ang="0">
                  <a:pos x="1728" y="38"/>
                </a:cxn>
                <a:cxn ang="0">
                  <a:pos x="1669" y="103"/>
                </a:cxn>
                <a:cxn ang="0">
                  <a:pos x="1626" y="213"/>
                </a:cxn>
                <a:cxn ang="0">
                  <a:pos x="1578" y="336"/>
                </a:cxn>
                <a:cxn ang="0">
                  <a:pos x="1496" y="411"/>
                </a:cxn>
                <a:cxn ang="0">
                  <a:pos x="1401" y="449"/>
                </a:cxn>
                <a:cxn ang="0">
                  <a:pos x="1304" y="462"/>
                </a:cxn>
                <a:cxn ang="0">
                  <a:pos x="1225" y="460"/>
                </a:cxn>
                <a:cxn ang="0">
                  <a:pos x="1167" y="452"/>
                </a:cxn>
                <a:cxn ang="0">
                  <a:pos x="1072" y="430"/>
                </a:cxn>
                <a:cxn ang="0">
                  <a:pos x="878" y="388"/>
                </a:cxn>
                <a:cxn ang="0">
                  <a:pos x="635" y="357"/>
                </a:cxn>
                <a:cxn ang="0">
                  <a:pos x="380" y="350"/>
                </a:cxn>
                <a:cxn ang="0">
                  <a:pos x="165" y="397"/>
                </a:cxn>
                <a:cxn ang="0">
                  <a:pos x="36" y="517"/>
                </a:cxn>
                <a:cxn ang="0">
                  <a:pos x="2" y="682"/>
                </a:cxn>
                <a:cxn ang="0">
                  <a:pos x="11" y="812"/>
                </a:cxn>
                <a:cxn ang="0">
                  <a:pos x="46" y="922"/>
                </a:cxn>
                <a:cxn ang="0">
                  <a:pos x="84" y="1032"/>
                </a:cxn>
                <a:cxn ang="0">
                  <a:pos x="112" y="1161"/>
                </a:cxn>
                <a:cxn ang="0">
                  <a:pos x="108" y="1329"/>
                </a:cxn>
                <a:cxn ang="0">
                  <a:pos x="74" y="1543"/>
                </a:cxn>
                <a:cxn ang="0">
                  <a:pos x="146" y="1711"/>
                </a:cxn>
                <a:cxn ang="0">
                  <a:pos x="321" y="1817"/>
                </a:cxn>
                <a:cxn ang="0">
                  <a:pos x="549" y="1878"/>
                </a:cxn>
                <a:cxn ang="0">
                  <a:pos x="783" y="1903"/>
                </a:cxn>
                <a:cxn ang="0">
                  <a:pos x="975" y="1906"/>
                </a:cxn>
                <a:cxn ang="0">
                  <a:pos x="1080" y="1905"/>
                </a:cxn>
                <a:cxn ang="0">
                  <a:pos x="1173" y="1893"/>
                </a:cxn>
                <a:cxn ang="0">
                  <a:pos x="1348" y="1876"/>
                </a:cxn>
                <a:cxn ang="0">
                  <a:pos x="1573" y="1865"/>
                </a:cxn>
                <a:cxn ang="0">
                  <a:pos x="1804" y="1874"/>
                </a:cxn>
                <a:cxn ang="0">
                  <a:pos x="2010" y="1914"/>
                </a:cxn>
                <a:cxn ang="0">
                  <a:pos x="2154" y="1998"/>
                </a:cxn>
                <a:cxn ang="0">
                  <a:pos x="2229" y="2116"/>
                </a:cxn>
                <a:cxn ang="0">
                  <a:pos x="2333" y="2192"/>
                </a:cxn>
                <a:cxn ang="0">
                  <a:pos x="2455" y="2220"/>
                </a:cxn>
                <a:cxn ang="0">
                  <a:pos x="2580" y="2203"/>
                </a:cxn>
                <a:cxn ang="0">
                  <a:pos x="2687" y="2148"/>
                </a:cxn>
                <a:cxn ang="0">
                  <a:pos x="2757" y="2057"/>
                </a:cxn>
                <a:cxn ang="0">
                  <a:pos x="2769" y="1933"/>
                </a:cxn>
                <a:cxn ang="0">
                  <a:pos x="2744" y="1819"/>
                </a:cxn>
                <a:cxn ang="0">
                  <a:pos x="2704" y="1728"/>
                </a:cxn>
                <a:cxn ang="0">
                  <a:pos x="2651" y="1657"/>
                </a:cxn>
                <a:cxn ang="0">
                  <a:pos x="2586" y="1600"/>
                </a:cxn>
                <a:cxn ang="0">
                  <a:pos x="2514" y="1555"/>
                </a:cxn>
                <a:cxn ang="0">
                  <a:pos x="2436" y="1515"/>
                </a:cxn>
                <a:cxn ang="0">
                  <a:pos x="2369" y="1446"/>
                </a:cxn>
                <a:cxn ang="0">
                  <a:pos x="2346" y="1298"/>
                </a:cxn>
                <a:cxn ang="0">
                  <a:pos x="2346" y="1097"/>
                </a:cxn>
                <a:cxn ang="0">
                  <a:pos x="2352" y="869"/>
                </a:cxn>
                <a:cxn ang="0">
                  <a:pos x="2341" y="642"/>
                </a:cxn>
                <a:cxn ang="0">
                  <a:pos x="2295" y="447"/>
                </a:cxn>
                <a:cxn ang="0">
                  <a:pos x="2202" y="304"/>
                </a:cxn>
                <a:cxn ang="0">
                  <a:pos x="2113" y="198"/>
                </a:cxn>
                <a:cxn ang="0">
                  <a:pos x="2044" y="122"/>
                </a:cxn>
                <a:cxn ang="0">
                  <a:pos x="1966" y="44"/>
                </a:cxn>
              </a:cxnLst>
              <a:rect l="0" t="0" r="r" b="b"/>
              <a:pathLst>
                <a:path w="2770" h="2220">
                  <a:moveTo>
                    <a:pt x="1928" y="11"/>
                  </a:moveTo>
                  <a:lnTo>
                    <a:pt x="1924" y="10"/>
                  </a:lnTo>
                  <a:lnTo>
                    <a:pt x="1917" y="8"/>
                  </a:lnTo>
                  <a:lnTo>
                    <a:pt x="1911" y="6"/>
                  </a:lnTo>
                  <a:lnTo>
                    <a:pt x="1903" y="4"/>
                  </a:lnTo>
                  <a:lnTo>
                    <a:pt x="1896" y="2"/>
                  </a:lnTo>
                  <a:lnTo>
                    <a:pt x="1890" y="2"/>
                  </a:lnTo>
                  <a:lnTo>
                    <a:pt x="1879" y="0"/>
                  </a:lnTo>
                  <a:lnTo>
                    <a:pt x="1869" y="0"/>
                  </a:lnTo>
                  <a:lnTo>
                    <a:pt x="1860" y="0"/>
                  </a:lnTo>
                  <a:lnTo>
                    <a:pt x="1848" y="0"/>
                  </a:lnTo>
                  <a:lnTo>
                    <a:pt x="1843" y="0"/>
                  </a:lnTo>
                  <a:lnTo>
                    <a:pt x="1835" y="0"/>
                  </a:lnTo>
                  <a:lnTo>
                    <a:pt x="1829" y="0"/>
                  </a:lnTo>
                  <a:lnTo>
                    <a:pt x="1824" y="0"/>
                  </a:lnTo>
                  <a:lnTo>
                    <a:pt x="1818" y="0"/>
                  </a:lnTo>
                  <a:lnTo>
                    <a:pt x="1812" y="2"/>
                  </a:lnTo>
                  <a:lnTo>
                    <a:pt x="1804" y="4"/>
                  </a:lnTo>
                  <a:lnTo>
                    <a:pt x="1801" y="6"/>
                  </a:lnTo>
                  <a:lnTo>
                    <a:pt x="1793" y="8"/>
                  </a:lnTo>
                  <a:lnTo>
                    <a:pt x="1787" y="10"/>
                  </a:lnTo>
                  <a:lnTo>
                    <a:pt x="1780" y="10"/>
                  </a:lnTo>
                  <a:lnTo>
                    <a:pt x="1774" y="13"/>
                  </a:lnTo>
                  <a:lnTo>
                    <a:pt x="1766" y="15"/>
                  </a:lnTo>
                  <a:lnTo>
                    <a:pt x="1761" y="19"/>
                  </a:lnTo>
                  <a:lnTo>
                    <a:pt x="1753" y="21"/>
                  </a:lnTo>
                  <a:lnTo>
                    <a:pt x="1747" y="25"/>
                  </a:lnTo>
                  <a:lnTo>
                    <a:pt x="1742" y="29"/>
                  </a:lnTo>
                  <a:lnTo>
                    <a:pt x="1734" y="32"/>
                  </a:lnTo>
                  <a:lnTo>
                    <a:pt x="1728" y="38"/>
                  </a:lnTo>
                  <a:lnTo>
                    <a:pt x="1723" y="42"/>
                  </a:lnTo>
                  <a:lnTo>
                    <a:pt x="1717" y="48"/>
                  </a:lnTo>
                  <a:lnTo>
                    <a:pt x="1709" y="53"/>
                  </a:lnTo>
                  <a:lnTo>
                    <a:pt x="1704" y="59"/>
                  </a:lnTo>
                  <a:lnTo>
                    <a:pt x="1698" y="67"/>
                  </a:lnTo>
                  <a:lnTo>
                    <a:pt x="1692" y="72"/>
                  </a:lnTo>
                  <a:lnTo>
                    <a:pt x="1687" y="80"/>
                  </a:lnTo>
                  <a:lnTo>
                    <a:pt x="1681" y="87"/>
                  </a:lnTo>
                  <a:lnTo>
                    <a:pt x="1675" y="95"/>
                  </a:lnTo>
                  <a:lnTo>
                    <a:pt x="1669" y="103"/>
                  </a:lnTo>
                  <a:lnTo>
                    <a:pt x="1664" y="112"/>
                  </a:lnTo>
                  <a:lnTo>
                    <a:pt x="1658" y="122"/>
                  </a:lnTo>
                  <a:lnTo>
                    <a:pt x="1654" y="131"/>
                  </a:lnTo>
                  <a:lnTo>
                    <a:pt x="1649" y="141"/>
                  </a:lnTo>
                  <a:lnTo>
                    <a:pt x="1645" y="152"/>
                  </a:lnTo>
                  <a:lnTo>
                    <a:pt x="1639" y="163"/>
                  </a:lnTo>
                  <a:lnTo>
                    <a:pt x="1635" y="177"/>
                  </a:lnTo>
                  <a:lnTo>
                    <a:pt x="1631" y="188"/>
                  </a:lnTo>
                  <a:lnTo>
                    <a:pt x="1630" y="201"/>
                  </a:lnTo>
                  <a:lnTo>
                    <a:pt x="1626" y="213"/>
                  </a:lnTo>
                  <a:lnTo>
                    <a:pt x="1624" y="230"/>
                  </a:lnTo>
                  <a:lnTo>
                    <a:pt x="1620" y="241"/>
                  </a:lnTo>
                  <a:lnTo>
                    <a:pt x="1614" y="257"/>
                  </a:lnTo>
                  <a:lnTo>
                    <a:pt x="1611" y="268"/>
                  </a:lnTo>
                  <a:lnTo>
                    <a:pt x="1607" y="281"/>
                  </a:lnTo>
                  <a:lnTo>
                    <a:pt x="1601" y="293"/>
                  </a:lnTo>
                  <a:lnTo>
                    <a:pt x="1597" y="304"/>
                  </a:lnTo>
                  <a:lnTo>
                    <a:pt x="1590" y="314"/>
                  </a:lnTo>
                  <a:lnTo>
                    <a:pt x="1584" y="327"/>
                  </a:lnTo>
                  <a:lnTo>
                    <a:pt x="1578" y="336"/>
                  </a:lnTo>
                  <a:lnTo>
                    <a:pt x="1571" y="346"/>
                  </a:lnTo>
                  <a:lnTo>
                    <a:pt x="1563" y="354"/>
                  </a:lnTo>
                  <a:lnTo>
                    <a:pt x="1557" y="363"/>
                  </a:lnTo>
                  <a:lnTo>
                    <a:pt x="1548" y="371"/>
                  </a:lnTo>
                  <a:lnTo>
                    <a:pt x="1540" y="378"/>
                  </a:lnTo>
                  <a:lnTo>
                    <a:pt x="1533" y="386"/>
                  </a:lnTo>
                  <a:lnTo>
                    <a:pt x="1525" y="393"/>
                  </a:lnTo>
                  <a:lnTo>
                    <a:pt x="1515" y="399"/>
                  </a:lnTo>
                  <a:lnTo>
                    <a:pt x="1506" y="405"/>
                  </a:lnTo>
                  <a:lnTo>
                    <a:pt x="1496" y="411"/>
                  </a:lnTo>
                  <a:lnTo>
                    <a:pt x="1489" y="416"/>
                  </a:lnTo>
                  <a:lnTo>
                    <a:pt x="1479" y="420"/>
                  </a:lnTo>
                  <a:lnTo>
                    <a:pt x="1470" y="426"/>
                  </a:lnTo>
                  <a:lnTo>
                    <a:pt x="1460" y="430"/>
                  </a:lnTo>
                  <a:lnTo>
                    <a:pt x="1451" y="435"/>
                  </a:lnTo>
                  <a:lnTo>
                    <a:pt x="1441" y="437"/>
                  </a:lnTo>
                  <a:lnTo>
                    <a:pt x="1432" y="441"/>
                  </a:lnTo>
                  <a:lnTo>
                    <a:pt x="1420" y="443"/>
                  </a:lnTo>
                  <a:lnTo>
                    <a:pt x="1411" y="447"/>
                  </a:lnTo>
                  <a:lnTo>
                    <a:pt x="1401" y="449"/>
                  </a:lnTo>
                  <a:lnTo>
                    <a:pt x="1392" y="450"/>
                  </a:lnTo>
                  <a:lnTo>
                    <a:pt x="1382" y="452"/>
                  </a:lnTo>
                  <a:lnTo>
                    <a:pt x="1373" y="456"/>
                  </a:lnTo>
                  <a:lnTo>
                    <a:pt x="1361" y="458"/>
                  </a:lnTo>
                  <a:lnTo>
                    <a:pt x="1352" y="458"/>
                  </a:lnTo>
                  <a:lnTo>
                    <a:pt x="1342" y="460"/>
                  </a:lnTo>
                  <a:lnTo>
                    <a:pt x="1333" y="460"/>
                  </a:lnTo>
                  <a:lnTo>
                    <a:pt x="1323" y="460"/>
                  </a:lnTo>
                  <a:lnTo>
                    <a:pt x="1314" y="462"/>
                  </a:lnTo>
                  <a:lnTo>
                    <a:pt x="1304" y="462"/>
                  </a:lnTo>
                  <a:lnTo>
                    <a:pt x="1297" y="462"/>
                  </a:lnTo>
                  <a:lnTo>
                    <a:pt x="1287" y="462"/>
                  </a:lnTo>
                  <a:lnTo>
                    <a:pt x="1278" y="462"/>
                  </a:lnTo>
                  <a:lnTo>
                    <a:pt x="1270" y="462"/>
                  </a:lnTo>
                  <a:lnTo>
                    <a:pt x="1263" y="462"/>
                  </a:lnTo>
                  <a:lnTo>
                    <a:pt x="1253" y="462"/>
                  </a:lnTo>
                  <a:lnTo>
                    <a:pt x="1245" y="462"/>
                  </a:lnTo>
                  <a:lnTo>
                    <a:pt x="1238" y="462"/>
                  </a:lnTo>
                  <a:lnTo>
                    <a:pt x="1232" y="462"/>
                  </a:lnTo>
                  <a:lnTo>
                    <a:pt x="1225" y="460"/>
                  </a:lnTo>
                  <a:lnTo>
                    <a:pt x="1219" y="460"/>
                  </a:lnTo>
                  <a:lnTo>
                    <a:pt x="1211" y="458"/>
                  </a:lnTo>
                  <a:lnTo>
                    <a:pt x="1206" y="458"/>
                  </a:lnTo>
                  <a:lnTo>
                    <a:pt x="1196" y="456"/>
                  </a:lnTo>
                  <a:lnTo>
                    <a:pt x="1186" y="456"/>
                  </a:lnTo>
                  <a:lnTo>
                    <a:pt x="1179" y="456"/>
                  </a:lnTo>
                  <a:lnTo>
                    <a:pt x="1175" y="454"/>
                  </a:lnTo>
                  <a:lnTo>
                    <a:pt x="1171" y="454"/>
                  </a:lnTo>
                  <a:lnTo>
                    <a:pt x="1169" y="452"/>
                  </a:lnTo>
                  <a:lnTo>
                    <a:pt x="1167" y="452"/>
                  </a:lnTo>
                  <a:lnTo>
                    <a:pt x="1164" y="450"/>
                  </a:lnTo>
                  <a:lnTo>
                    <a:pt x="1158" y="450"/>
                  </a:lnTo>
                  <a:lnTo>
                    <a:pt x="1152" y="449"/>
                  </a:lnTo>
                  <a:lnTo>
                    <a:pt x="1145" y="447"/>
                  </a:lnTo>
                  <a:lnTo>
                    <a:pt x="1135" y="443"/>
                  </a:lnTo>
                  <a:lnTo>
                    <a:pt x="1126" y="441"/>
                  </a:lnTo>
                  <a:lnTo>
                    <a:pt x="1112" y="439"/>
                  </a:lnTo>
                  <a:lnTo>
                    <a:pt x="1099" y="435"/>
                  </a:lnTo>
                  <a:lnTo>
                    <a:pt x="1086" y="431"/>
                  </a:lnTo>
                  <a:lnTo>
                    <a:pt x="1072" y="430"/>
                  </a:lnTo>
                  <a:lnTo>
                    <a:pt x="1055" y="426"/>
                  </a:lnTo>
                  <a:lnTo>
                    <a:pt x="1040" y="422"/>
                  </a:lnTo>
                  <a:lnTo>
                    <a:pt x="1023" y="418"/>
                  </a:lnTo>
                  <a:lnTo>
                    <a:pt x="1006" y="414"/>
                  </a:lnTo>
                  <a:lnTo>
                    <a:pt x="985" y="409"/>
                  </a:lnTo>
                  <a:lnTo>
                    <a:pt x="966" y="405"/>
                  </a:lnTo>
                  <a:lnTo>
                    <a:pt x="945" y="401"/>
                  </a:lnTo>
                  <a:lnTo>
                    <a:pt x="924" y="397"/>
                  </a:lnTo>
                  <a:lnTo>
                    <a:pt x="901" y="392"/>
                  </a:lnTo>
                  <a:lnTo>
                    <a:pt x="878" y="388"/>
                  </a:lnTo>
                  <a:lnTo>
                    <a:pt x="856" y="384"/>
                  </a:lnTo>
                  <a:lnTo>
                    <a:pt x="835" y="380"/>
                  </a:lnTo>
                  <a:lnTo>
                    <a:pt x="808" y="376"/>
                  </a:lnTo>
                  <a:lnTo>
                    <a:pt x="785" y="373"/>
                  </a:lnTo>
                  <a:lnTo>
                    <a:pt x="761" y="371"/>
                  </a:lnTo>
                  <a:lnTo>
                    <a:pt x="736" y="367"/>
                  </a:lnTo>
                  <a:lnTo>
                    <a:pt x="711" y="363"/>
                  </a:lnTo>
                  <a:lnTo>
                    <a:pt x="684" y="361"/>
                  </a:lnTo>
                  <a:lnTo>
                    <a:pt x="660" y="357"/>
                  </a:lnTo>
                  <a:lnTo>
                    <a:pt x="635" y="357"/>
                  </a:lnTo>
                  <a:lnTo>
                    <a:pt x="608" y="354"/>
                  </a:lnTo>
                  <a:lnTo>
                    <a:pt x="582" y="352"/>
                  </a:lnTo>
                  <a:lnTo>
                    <a:pt x="555" y="350"/>
                  </a:lnTo>
                  <a:lnTo>
                    <a:pt x="530" y="350"/>
                  </a:lnTo>
                  <a:lnTo>
                    <a:pt x="504" y="348"/>
                  </a:lnTo>
                  <a:lnTo>
                    <a:pt x="479" y="348"/>
                  </a:lnTo>
                  <a:lnTo>
                    <a:pt x="454" y="348"/>
                  </a:lnTo>
                  <a:lnTo>
                    <a:pt x="430" y="348"/>
                  </a:lnTo>
                  <a:lnTo>
                    <a:pt x="405" y="348"/>
                  </a:lnTo>
                  <a:lnTo>
                    <a:pt x="380" y="350"/>
                  </a:lnTo>
                  <a:lnTo>
                    <a:pt x="356" y="352"/>
                  </a:lnTo>
                  <a:lnTo>
                    <a:pt x="333" y="355"/>
                  </a:lnTo>
                  <a:lnTo>
                    <a:pt x="310" y="357"/>
                  </a:lnTo>
                  <a:lnTo>
                    <a:pt x="287" y="361"/>
                  </a:lnTo>
                  <a:lnTo>
                    <a:pt x="266" y="365"/>
                  </a:lnTo>
                  <a:lnTo>
                    <a:pt x="245" y="371"/>
                  </a:lnTo>
                  <a:lnTo>
                    <a:pt x="222" y="376"/>
                  </a:lnTo>
                  <a:lnTo>
                    <a:pt x="203" y="382"/>
                  </a:lnTo>
                  <a:lnTo>
                    <a:pt x="182" y="388"/>
                  </a:lnTo>
                  <a:lnTo>
                    <a:pt x="165" y="397"/>
                  </a:lnTo>
                  <a:lnTo>
                    <a:pt x="146" y="405"/>
                  </a:lnTo>
                  <a:lnTo>
                    <a:pt x="131" y="414"/>
                  </a:lnTo>
                  <a:lnTo>
                    <a:pt x="116" y="422"/>
                  </a:lnTo>
                  <a:lnTo>
                    <a:pt x="101" y="435"/>
                  </a:lnTo>
                  <a:lnTo>
                    <a:pt x="87" y="445"/>
                  </a:lnTo>
                  <a:lnTo>
                    <a:pt x="74" y="458"/>
                  </a:lnTo>
                  <a:lnTo>
                    <a:pt x="63" y="470"/>
                  </a:lnTo>
                  <a:lnTo>
                    <a:pt x="53" y="487"/>
                  </a:lnTo>
                  <a:lnTo>
                    <a:pt x="42" y="500"/>
                  </a:lnTo>
                  <a:lnTo>
                    <a:pt x="36" y="517"/>
                  </a:lnTo>
                  <a:lnTo>
                    <a:pt x="28" y="532"/>
                  </a:lnTo>
                  <a:lnTo>
                    <a:pt x="23" y="551"/>
                  </a:lnTo>
                  <a:lnTo>
                    <a:pt x="19" y="568"/>
                  </a:lnTo>
                  <a:lnTo>
                    <a:pt x="15" y="587"/>
                  </a:lnTo>
                  <a:lnTo>
                    <a:pt x="11" y="604"/>
                  </a:lnTo>
                  <a:lnTo>
                    <a:pt x="8" y="620"/>
                  </a:lnTo>
                  <a:lnTo>
                    <a:pt x="6" y="637"/>
                  </a:lnTo>
                  <a:lnTo>
                    <a:pt x="4" y="652"/>
                  </a:lnTo>
                  <a:lnTo>
                    <a:pt x="2" y="667"/>
                  </a:lnTo>
                  <a:lnTo>
                    <a:pt x="2" y="682"/>
                  </a:lnTo>
                  <a:lnTo>
                    <a:pt x="0" y="696"/>
                  </a:lnTo>
                  <a:lnTo>
                    <a:pt x="0" y="709"/>
                  </a:lnTo>
                  <a:lnTo>
                    <a:pt x="0" y="724"/>
                  </a:lnTo>
                  <a:lnTo>
                    <a:pt x="2" y="738"/>
                  </a:lnTo>
                  <a:lnTo>
                    <a:pt x="2" y="749"/>
                  </a:lnTo>
                  <a:lnTo>
                    <a:pt x="4" y="762"/>
                  </a:lnTo>
                  <a:lnTo>
                    <a:pt x="6" y="776"/>
                  </a:lnTo>
                  <a:lnTo>
                    <a:pt x="8" y="789"/>
                  </a:lnTo>
                  <a:lnTo>
                    <a:pt x="9" y="800"/>
                  </a:lnTo>
                  <a:lnTo>
                    <a:pt x="11" y="812"/>
                  </a:lnTo>
                  <a:lnTo>
                    <a:pt x="15" y="823"/>
                  </a:lnTo>
                  <a:lnTo>
                    <a:pt x="17" y="834"/>
                  </a:lnTo>
                  <a:lnTo>
                    <a:pt x="19" y="846"/>
                  </a:lnTo>
                  <a:lnTo>
                    <a:pt x="23" y="857"/>
                  </a:lnTo>
                  <a:lnTo>
                    <a:pt x="27" y="869"/>
                  </a:lnTo>
                  <a:lnTo>
                    <a:pt x="30" y="880"/>
                  </a:lnTo>
                  <a:lnTo>
                    <a:pt x="32" y="890"/>
                  </a:lnTo>
                  <a:lnTo>
                    <a:pt x="38" y="901"/>
                  </a:lnTo>
                  <a:lnTo>
                    <a:pt x="42" y="910"/>
                  </a:lnTo>
                  <a:lnTo>
                    <a:pt x="46" y="922"/>
                  </a:lnTo>
                  <a:lnTo>
                    <a:pt x="49" y="933"/>
                  </a:lnTo>
                  <a:lnTo>
                    <a:pt x="53" y="945"/>
                  </a:lnTo>
                  <a:lnTo>
                    <a:pt x="57" y="954"/>
                  </a:lnTo>
                  <a:lnTo>
                    <a:pt x="63" y="966"/>
                  </a:lnTo>
                  <a:lnTo>
                    <a:pt x="66" y="975"/>
                  </a:lnTo>
                  <a:lnTo>
                    <a:pt x="70" y="987"/>
                  </a:lnTo>
                  <a:lnTo>
                    <a:pt x="72" y="998"/>
                  </a:lnTo>
                  <a:lnTo>
                    <a:pt x="78" y="1009"/>
                  </a:lnTo>
                  <a:lnTo>
                    <a:pt x="80" y="1019"/>
                  </a:lnTo>
                  <a:lnTo>
                    <a:pt x="84" y="1032"/>
                  </a:lnTo>
                  <a:lnTo>
                    <a:pt x="89" y="1044"/>
                  </a:lnTo>
                  <a:lnTo>
                    <a:pt x="93" y="1057"/>
                  </a:lnTo>
                  <a:lnTo>
                    <a:pt x="95" y="1068"/>
                  </a:lnTo>
                  <a:lnTo>
                    <a:pt x="99" y="1080"/>
                  </a:lnTo>
                  <a:lnTo>
                    <a:pt x="101" y="1093"/>
                  </a:lnTo>
                  <a:lnTo>
                    <a:pt x="104" y="1106"/>
                  </a:lnTo>
                  <a:lnTo>
                    <a:pt x="106" y="1118"/>
                  </a:lnTo>
                  <a:lnTo>
                    <a:pt x="108" y="1133"/>
                  </a:lnTo>
                  <a:lnTo>
                    <a:pt x="110" y="1146"/>
                  </a:lnTo>
                  <a:lnTo>
                    <a:pt x="112" y="1161"/>
                  </a:lnTo>
                  <a:lnTo>
                    <a:pt x="114" y="1175"/>
                  </a:lnTo>
                  <a:lnTo>
                    <a:pt x="116" y="1192"/>
                  </a:lnTo>
                  <a:lnTo>
                    <a:pt x="116" y="1207"/>
                  </a:lnTo>
                  <a:lnTo>
                    <a:pt x="116" y="1222"/>
                  </a:lnTo>
                  <a:lnTo>
                    <a:pt x="116" y="1237"/>
                  </a:lnTo>
                  <a:lnTo>
                    <a:pt x="116" y="1256"/>
                  </a:lnTo>
                  <a:lnTo>
                    <a:pt x="114" y="1274"/>
                  </a:lnTo>
                  <a:lnTo>
                    <a:pt x="112" y="1293"/>
                  </a:lnTo>
                  <a:lnTo>
                    <a:pt x="110" y="1310"/>
                  </a:lnTo>
                  <a:lnTo>
                    <a:pt x="108" y="1329"/>
                  </a:lnTo>
                  <a:lnTo>
                    <a:pt x="106" y="1348"/>
                  </a:lnTo>
                  <a:lnTo>
                    <a:pt x="103" y="1370"/>
                  </a:lnTo>
                  <a:lnTo>
                    <a:pt x="99" y="1389"/>
                  </a:lnTo>
                  <a:lnTo>
                    <a:pt x="95" y="1412"/>
                  </a:lnTo>
                  <a:lnTo>
                    <a:pt x="89" y="1433"/>
                  </a:lnTo>
                  <a:lnTo>
                    <a:pt x="85" y="1458"/>
                  </a:lnTo>
                  <a:lnTo>
                    <a:pt x="80" y="1481"/>
                  </a:lnTo>
                  <a:lnTo>
                    <a:pt x="76" y="1502"/>
                  </a:lnTo>
                  <a:lnTo>
                    <a:pt x="74" y="1523"/>
                  </a:lnTo>
                  <a:lnTo>
                    <a:pt x="74" y="1543"/>
                  </a:lnTo>
                  <a:lnTo>
                    <a:pt x="74" y="1562"/>
                  </a:lnTo>
                  <a:lnTo>
                    <a:pt x="78" y="1581"/>
                  </a:lnTo>
                  <a:lnTo>
                    <a:pt x="82" y="1600"/>
                  </a:lnTo>
                  <a:lnTo>
                    <a:pt x="87" y="1619"/>
                  </a:lnTo>
                  <a:lnTo>
                    <a:pt x="93" y="1635"/>
                  </a:lnTo>
                  <a:lnTo>
                    <a:pt x="103" y="1652"/>
                  </a:lnTo>
                  <a:lnTo>
                    <a:pt x="110" y="1665"/>
                  </a:lnTo>
                  <a:lnTo>
                    <a:pt x="122" y="1682"/>
                  </a:lnTo>
                  <a:lnTo>
                    <a:pt x="133" y="1695"/>
                  </a:lnTo>
                  <a:lnTo>
                    <a:pt x="146" y="1711"/>
                  </a:lnTo>
                  <a:lnTo>
                    <a:pt x="160" y="1722"/>
                  </a:lnTo>
                  <a:lnTo>
                    <a:pt x="177" y="1735"/>
                  </a:lnTo>
                  <a:lnTo>
                    <a:pt x="190" y="1747"/>
                  </a:lnTo>
                  <a:lnTo>
                    <a:pt x="207" y="1758"/>
                  </a:lnTo>
                  <a:lnTo>
                    <a:pt x="222" y="1770"/>
                  </a:lnTo>
                  <a:lnTo>
                    <a:pt x="241" y="1781"/>
                  </a:lnTo>
                  <a:lnTo>
                    <a:pt x="260" y="1791"/>
                  </a:lnTo>
                  <a:lnTo>
                    <a:pt x="279" y="1800"/>
                  </a:lnTo>
                  <a:lnTo>
                    <a:pt x="298" y="1808"/>
                  </a:lnTo>
                  <a:lnTo>
                    <a:pt x="321" y="1817"/>
                  </a:lnTo>
                  <a:lnTo>
                    <a:pt x="340" y="1825"/>
                  </a:lnTo>
                  <a:lnTo>
                    <a:pt x="363" y="1832"/>
                  </a:lnTo>
                  <a:lnTo>
                    <a:pt x="384" y="1838"/>
                  </a:lnTo>
                  <a:lnTo>
                    <a:pt x="409" y="1846"/>
                  </a:lnTo>
                  <a:lnTo>
                    <a:pt x="430" y="1851"/>
                  </a:lnTo>
                  <a:lnTo>
                    <a:pt x="454" y="1859"/>
                  </a:lnTo>
                  <a:lnTo>
                    <a:pt x="477" y="1863"/>
                  </a:lnTo>
                  <a:lnTo>
                    <a:pt x="502" y="1868"/>
                  </a:lnTo>
                  <a:lnTo>
                    <a:pt x="525" y="1872"/>
                  </a:lnTo>
                  <a:lnTo>
                    <a:pt x="549" y="1878"/>
                  </a:lnTo>
                  <a:lnTo>
                    <a:pt x="572" y="1880"/>
                  </a:lnTo>
                  <a:lnTo>
                    <a:pt x="597" y="1884"/>
                  </a:lnTo>
                  <a:lnTo>
                    <a:pt x="620" y="1887"/>
                  </a:lnTo>
                  <a:lnTo>
                    <a:pt x="645" y="1889"/>
                  </a:lnTo>
                  <a:lnTo>
                    <a:pt x="669" y="1893"/>
                  </a:lnTo>
                  <a:lnTo>
                    <a:pt x="692" y="1895"/>
                  </a:lnTo>
                  <a:lnTo>
                    <a:pt x="715" y="1897"/>
                  </a:lnTo>
                  <a:lnTo>
                    <a:pt x="738" y="1899"/>
                  </a:lnTo>
                  <a:lnTo>
                    <a:pt x="761" y="1901"/>
                  </a:lnTo>
                  <a:lnTo>
                    <a:pt x="783" y="1903"/>
                  </a:lnTo>
                  <a:lnTo>
                    <a:pt x="804" y="1903"/>
                  </a:lnTo>
                  <a:lnTo>
                    <a:pt x="827" y="1905"/>
                  </a:lnTo>
                  <a:lnTo>
                    <a:pt x="848" y="1905"/>
                  </a:lnTo>
                  <a:lnTo>
                    <a:pt x="869" y="1906"/>
                  </a:lnTo>
                  <a:lnTo>
                    <a:pt x="888" y="1906"/>
                  </a:lnTo>
                  <a:lnTo>
                    <a:pt x="907" y="1906"/>
                  </a:lnTo>
                  <a:lnTo>
                    <a:pt x="924" y="1906"/>
                  </a:lnTo>
                  <a:lnTo>
                    <a:pt x="943" y="1906"/>
                  </a:lnTo>
                  <a:lnTo>
                    <a:pt x="958" y="1906"/>
                  </a:lnTo>
                  <a:lnTo>
                    <a:pt x="975" y="1906"/>
                  </a:lnTo>
                  <a:lnTo>
                    <a:pt x="991" y="1906"/>
                  </a:lnTo>
                  <a:lnTo>
                    <a:pt x="1006" y="1906"/>
                  </a:lnTo>
                  <a:lnTo>
                    <a:pt x="1017" y="1905"/>
                  </a:lnTo>
                  <a:lnTo>
                    <a:pt x="1029" y="1905"/>
                  </a:lnTo>
                  <a:lnTo>
                    <a:pt x="1042" y="1905"/>
                  </a:lnTo>
                  <a:lnTo>
                    <a:pt x="1051" y="1905"/>
                  </a:lnTo>
                  <a:lnTo>
                    <a:pt x="1059" y="1905"/>
                  </a:lnTo>
                  <a:lnTo>
                    <a:pt x="1067" y="1905"/>
                  </a:lnTo>
                  <a:lnTo>
                    <a:pt x="1074" y="1905"/>
                  </a:lnTo>
                  <a:lnTo>
                    <a:pt x="1080" y="1905"/>
                  </a:lnTo>
                  <a:lnTo>
                    <a:pt x="1084" y="1903"/>
                  </a:lnTo>
                  <a:lnTo>
                    <a:pt x="1090" y="1903"/>
                  </a:lnTo>
                  <a:lnTo>
                    <a:pt x="1095" y="1901"/>
                  </a:lnTo>
                  <a:lnTo>
                    <a:pt x="1105" y="1901"/>
                  </a:lnTo>
                  <a:lnTo>
                    <a:pt x="1112" y="1899"/>
                  </a:lnTo>
                  <a:lnTo>
                    <a:pt x="1124" y="1899"/>
                  </a:lnTo>
                  <a:lnTo>
                    <a:pt x="1133" y="1897"/>
                  </a:lnTo>
                  <a:lnTo>
                    <a:pt x="1147" y="1895"/>
                  </a:lnTo>
                  <a:lnTo>
                    <a:pt x="1158" y="1893"/>
                  </a:lnTo>
                  <a:lnTo>
                    <a:pt x="1173" y="1893"/>
                  </a:lnTo>
                  <a:lnTo>
                    <a:pt x="1186" y="1891"/>
                  </a:lnTo>
                  <a:lnTo>
                    <a:pt x="1202" y="1889"/>
                  </a:lnTo>
                  <a:lnTo>
                    <a:pt x="1217" y="1887"/>
                  </a:lnTo>
                  <a:lnTo>
                    <a:pt x="1234" y="1887"/>
                  </a:lnTo>
                  <a:lnTo>
                    <a:pt x="1251" y="1884"/>
                  </a:lnTo>
                  <a:lnTo>
                    <a:pt x="1270" y="1884"/>
                  </a:lnTo>
                  <a:lnTo>
                    <a:pt x="1289" y="1880"/>
                  </a:lnTo>
                  <a:lnTo>
                    <a:pt x="1308" y="1880"/>
                  </a:lnTo>
                  <a:lnTo>
                    <a:pt x="1327" y="1878"/>
                  </a:lnTo>
                  <a:lnTo>
                    <a:pt x="1348" y="1876"/>
                  </a:lnTo>
                  <a:lnTo>
                    <a:pt x="1369" y="1874"/>
                  </a:lnTo>
                  <a:lnTo>
                    <a:pt x="1390" y="1872"/>
                  </a:lnTo>
                  <a:lnTo>
                    <a:pt x="1413" y="1870"/>
                  </a:lnTo>
                  <a:lnTo>
                    <a:pt x="1436" y="1870"/>
                  </a:lnTo>
                  <a:lnTo>
                    <a:pt x="1457" y="1868"/>
                  </a:lnTo>
                  <a:lnTo>
                    <a:pt x="1479" y="1868"/>
                  </a:lnTo>
                  <a:lnTo>
                    <a:pt x="1502" y="1867"/>
                  </a:lnTo>
                  <a:lnTo>
                    <a:pt x="1525" y="1867"/>
                  </a:lnTo>
                  <a:lnTo>
                    <a:pt x="1548" y="1865"/>
                  </a:lnTo>
                  <a:lnTo>
                    <a:pt x="1573" y="1865"/>
                  </a:lnTo>
                  <a:lnTo>
                    <a:pt x="1595" y="1865"/>
                  </a:lnTo>
                  <a:lnTo>
                    <a:pt x="1620" y="1867"/>
                  </a:lnTo>
                  <a:lnTo>
                    <a:pt x="1641" y="1867"/>
                  </a:lnTo>
                  <a:lnTo>
                    <a:pt x="1666" y="1867"/>
                  </a:lnTo>
                  <a:lnTo>
                    <a:pt x="1688" y="1867"/>
                  </a:lnTo>
                  <a:lnTo>
                    <a:pt x="1711" y="1868"/>
                  </a:lnTo>
                  <a:lnTo>
                    <a:pt x="1734" y="1868"/>
                  </a:lnTo>
                  <a:lnTo>
                    <a:pt x="1759" y="1870"/>
                  </a:lnTo>
                  <a:lnTo>
                    <a:pt x="1782" y="1870"/>
                  </a:lnTo>
                  <a:lnTo>
                    <a:pt x="1804" y="1874"/>
                  </a:lnTo>
                  <a:lnTo>
                    <a:pt x="1825" y="1876"/>
                  </a:lnTo>
                  <a:lnTo>
                    <a:pt x="1848" y="1878"/>
                  </a:lnTo>
                  <a:lnTo>
                    <a:pt x="1869" y="1882"/>
                  </a:lnTo>
                  <a:lnTo>
                    <a:pt x="1892" y="1886"/>
                  </a:lnTo>
                  <a:lnTo>
                    <a:pt x="1911" y="1889"/>
                  </a:lnTo>
                  <a:lnTo>
                    <a:pt x="1932" y="1893"/>
                  </a:lnTo>
                  <a:lnTo>
                    <a:pt x="1953" y="1897"/>
                  </a:lnTo>
                  <a:lnTo>
                    <a:pt x="1974" y="1903"/>
                  </a:lnTo>
                  <a:lnTo>
                    <a:pt x="1991" y="1908"/>
                  </a:lnTo>
                  <a:lnTo>
                    <a:pt x="2010" y="1914"/>
                  </a:lnTo>
                  <a:lnTo>
                    <a:pt x="2027" y="1920"/>
                  </a:lnTo>
                  <a:lnTo>
                    <a:pt x="2044" y="1925"/>
                  </a:lnTo>
                  <a:lnTo>
                    <a:pt x="2061" y="1933"/>
                  </a:lnTo>
                  <a:lnTo>
                    <a:pt x="2076" y="1941"/>
                  </a:lnTo>
                  <a:lnTo>
                    <a:pt x="2092" y="1948"/>
                  </a:lnTo>
                  <a:lnTo>
                    <a:pt x="2107" y="1958"/>
                  </a:lnTo>
                  <a:lnTo>
                    <a:pt x="2120" y="1967"/>
                  </a:lnTo>
                  <a:lnTo>
                    <a:pt x="2132" y="1975"/>
                  </a:lnTo>
                  <a:lnTo>
                    <a:pt x="2143" y="1986"/>
                  </a:lnTo>
                  <a:lnTo>
                    <a:pt x="2154" y="1998"/>
                  </a:lnTo>
                  <a:lnTo>
                    <a:pt x="2162" y="2009"/>
                  </a:lnTo>
                  <a:lnTo>
                    <a:pt x="2171" y="2021"/>
                  </a:lnTo>
                  <a:lnTo>
                    <a:pt x="2179" y="2034"/>
                  </a:lnTo>
                  <a:lnTo>
                    <a:pt x="2187" y="2047"/>
                  </a:lnTo>
                  <a:lnTo>
                    <a:pt x="2192" y="2059"/>
                  </a:lnTo>
                  <a:lnTo>
                    <a:pt x="2198" y="2072"/>
                  </a:lnTo>
                  <a:lnTo>
                    <a:pt x="2204" y="2083"/>
                  </a:lnTo>
                  <a:lnTo>
                    <a:pt x="2213" y="2095"/>
                  </a:lnTo>
                  <a:lnTo>
                    <a:pt x="2221" y="2106"/>
                  </a:lnTo>
                  <a:lnTo>
                    <a:pt x="2229" y="2116"/>
                  </a:lnTo>
                  <a:lnTo>
                    <a:pt x="2238" y="2125"/>
                  </a:lnTo>
                  <a:lnTo>
                    <a:pt x="2248" y="2136"/>
                  </a:lnTo>
                  <a:lnTo>
                    <a:pt x="2257" y="2142"/>
                  </a:lnTo>
                  <a:lnTo>
                    <a:pt x="2267" y="2152"/>
                  </a:lnTo>
                  <a:lnTo>
                    <a:pt x="2276" y="2159"/>
                  </a:lnTo>
                  <a:lnTo>
                    <a:pt x="2287" y="2167"/>
                  </a:lnTo>
                  <a:lnTo>
                    <a:pt x="2297" y="2173"/>
                  </a:lnTo>
                  <a:lnTo>
                    <a:pt x="2308" y="2180"/>
                  </a:lnTo>
                  <a:lnTo>
                    <a:pt x="2320" y="2186"/>
                  </a:lnTo>
                  <a:lnTo>
                    <a:pt x="2333" y="2192"/>
                  </a:lnTo>
                  <a:lnTo>
                    <a:pt x="2343" y="2197"/>
                  </a:lnTo>
                  <a:lnTo>
                    <a:pt x="2354" y="2201"/>
                  </a:lnTo>
                  <a:lnTo>
                    <a:pt x="2367" y="2203"/>
                  </a:lnTo>
                  <a:lnTo>
                    <a:pt x="2379" y="2209"/>
                  </a:lnTo>
                  <a:lnTo>
                    <a:pt x="2392" y="2211"/>
                  </a:lnTo>
                  <a:lnTo>
                    <a:pt x="2405" y="2214"/>
                  </a:lnTo>
                  <a:lnTo>
                    <a:pt x="2417" y="2216"/>
                  </a:lnTo>
                  <a:lnTo>
                    <a:pt x="2430" y="2218"/>
                  </a:lnTo>
                  <a:lnTo>
                    <a:pt x="2443" y="2218"/>
                  </a:lnTo>
                  <a:lnTo>
                    <a:pt x="2455" y="2220"/>
                  </a:lnTo>
                  <a:lnTo>
                    <a:pt x="2468" y="2220"/>
                  </a:lnTo>
                  <a:lnTo>
                    <a:pt x="2481" y="2220"/>
                  </a:lnTo>
                  <a:lnTo>
                    <a:pt x="2495" y="2220"/>
                  </a:lnTo>
                  <a:lnTo>
                    <a:pt x="2506" y="2218"/>
                  </a:lnTo>
                  <a:lnTo>
                    <a:pt x="2519" y="2218"/>
                  </a:lnTo>
                  <a:lnTo>
                    <a:pt x="2533" y="2216"/>
                  </a:lnTo>
                  <a:lnTo>
                    <a:pt x="2544" y="2213"/>
                  </a:lnTo>
                  <a:lnTo>
                    <a:pt x="2558" y="2211"/>
                  </a:lnTo>
                  <a:lnTo>
                    <a:pt x="2569" y="2207"/>
                  </a:lnTo>
                  <a:lnTo>
                    <a:pt x="2580" y="2203"/>
                  </a:lnTo>
                  <a:lnTo>
                    <a:pt x="2592" y="2199"/>
                  </a:lnTo>
                  <a:lnTo>
                    <a:pt x="2603" y="2195"/>
                  </a:lnTo>
                  <a:lnTo>
                    <a:pt x="2615" y="2190"/>
                  </a:lnTo>
                  <a:lnTo>
                    <a:pt x="2626" y="2186"/>
                  </a:lnTo>
                  <a:lnTo>
                    <a:pt x="2637" y="2180"/>
                  </a:lnTo>
                  <a:lnTo>
                    <a:pt x="2647" y="2174"/>
                  </a:lnTo>
                  <a:lnTo>
                    <a:pt x="2658" y="2169"/>
                  </a:lnTo>
                  <a:lnTo>
                    <a:pt x="2668" y="2161"/>
                  </a:lnTo>
                  <a:lnTo>
                    <a:pt x="2677" y="2154"/>
                  </a:lnTo>
                  <a:lnTo>
                    <a:pt x="2687" y="2148"/>
                  </a:lnTo>
                  <a:lnTo>
                    <a:pt x="2696" y="2140"/>
                  </a:lnTo>
                  <a:lnTo>
                    <a:pt x="2706" y="2133"/>
                  </a:lnTo>
                  <a:lnTo>
                    <a:pt x="2712" y="2123"/>
                  </a:lnTo>
                  <a:lnTo>
                    <a:pt x="2719" y="2114"/>
                  </a:lnTo>
                  <a:lnTo>
                    <a:pt x="2727" y="2106"/>
                  </a:lnTo>
                  <a:lnTo>
                    <a:pt x="2734" y="2097"/>
                  </a:lnTo>
                  <a:lnTo>
                    <a:pt x="2740" y="2085"/>
                  </a:lnTo>
                  <a:lnTo>
                    <a:pt x="2746" y="2078"/>
                  </a:lnTo>
                  <a:lnTo>
                    <a:pt x="2751" y="2066"/>
                  </a:lnTo>
                  <a:lnTo>
                    <a:pt x="2757" y="2057"/>
                  </a:lnTo>
                  <a:lnTo>
                    <a:pt x="2759" y="2043"/>
                  </a:lnTo>
                  <a:lnTo>
                    <a:pt x="2763" y="2032"/>
                  </a:lnTo>
                  <a:lnTo>
                    <a:pt x="2765" y="2021"/>
                  </a:lnTo>
                  <a:lnTo>
                    <a:pt x="2769" y="2009"/>
                  </a:lnTo>
                  <a:lnTo>
                    <a:pt x="2769" y="1998"/>
                  </a:lnTo>
                  <a:lnTo>
                    <a:pt x="2770" y="1984"/>
                  </a:lnTo>
                  <a:lnTo>
                    <a:pt x="2770" y="1971"/>
                  </a:lnTo>
                  <a:lnTo>
                    <a:pt x="2770" y="1960"/>
                  </a:lnTo>
                  <a:lnTo>
                    <a:pt x="2769" y="1946"/>
                  </a:lnTo>
                  <a:lnTo>
                    <a:pt x="2769" y="1933"/>
                  </a:lnTo>
                  <a:lnTo>
                    <a:pt x="2767" y="1920"/>
                  </a:lnTo>
                  <a:lnTo>
                    <a:pt x="2765" y="1908"/>
                  </a:lnTo>
                  <a:lnTo>
                    <a:pt x="2761" y="1895"/>
                  </a:lnTo>
                  <a:lnTo>
                    <a:pt x="2761" y="1884"/>
                  </a:lnTo>
                  <a:lnTo>
                    <a:pt x="2757" y="1872"/>
                  </a:lnTo>
                  <a:lnTo>
                    <a:pt x="2757" y="1861"/>
                  </a:lnTo>
                  <a:lnTo>
                    <a:pt x="2753" y="1849"/>
                  </a:lnTo>
                  <a:lnTo>
                    <a:pt x="2750" y="1840"/>
                  </a:lnTo>
                  <a:lnTo>
                    <a:pt x="2748" y="1829"/>
                  </a:lnTo>
                  <a:lnTo>
                    <a:pt x="2744" y="1819"/>
                  </a:lnTo>
                  <a:lnTo>
                    <a:pt x="2740" y="1808"/>
                  </a:lnTo>
                  <a:lnTo>
                    <a:pt x="2738" y="1798"/>
                  </a:lnTo>
                  <a:lnTo>
                    <a:pt x="2734" y="1789"/>
                  </a:lnTo>
                  <a:lnTo>
                    <a:pt x="2731" y="1781"/>
                  </a:lnTo>
                  <a:lnTo>
                    <a:pt x="2727" y="1772"/>
                  </a:lnTo>
                  <a:lnTo>
                    <a:pt x="2721" y="1762"/>
                  </a:lnTo>
                  <a:lnTo>
                    <a:pt x="2717" y="1753"/>
                  </a:lnTo>
                  <a:lnTo>
                    <a:pt x="2713" y="1745"/>
                  </a:lnTo>
                  <a:lnTo>
                    <a:pt x="2708" y="1735"/>
                  </a:lnTo>
                  <a:lnTo>
                    <a:pt x="2704" y="1728"/>
                  </a:lnTo>
                  <a:lnTo>
                    <a:pt x="2698" y="1720"/>
                  </a:lnTo>
                  <a:lnTo>
                    <a:pt x="2694" y="1713"/>
                  </a:lnTo>
                  <a:lnTo>
                    <a:pt x="2689" y="1703"/>
                  </a:lnTo>
                  <a:lnTo>
                    <a:pt x="2685" y="1695"/>
                  </a:lnTo>
                  <a:lnTo>
                    <a:pt x="2679" y="1690"/>
                  </a:lnTo>
                  <a:lnTo>
                    <a:pt x="2674" y="1682"/>
                  </a:lnTo>
                  <a:lnTo>
                    <a:pt x="2668" y="1676"/>
                  </a:lnTo>
                  <a:lnTo>
                    <a:pt x="2662" y="1671"/>
                  </a:lnTo>
                  <a:lnTo>
                    <a:pt x="2656" y="1663"/>
                  </a:lnTo>
                  <a:lnTo>
                    <a:pt x="2651" y="1657"/>
                  </a:lnTo>
                  <a:lnTo>
                    <a:pt x="2645" y="1652"/>
                  </a:lnTo>
                  <a:lnTo>
                    <a:pt x="2639" y="1644"/>
                  </a:lnTo>
                  <a:lnTo>
                    <a:pt x="2632" y="1638"/>
                  </a:lnTo>
                  <a:lnTo>
                    <a:pt x="2626" y="1633"/>
                  </a:lnTo>
                  <a:lnTo>
                    <a:pt x="2618" y="1625"/>
                  </a:lnTo>
                  <a:lnTo>
                    <a:pt x="2613" y="1621"/>
                  </a:lnTo>
                  <a:lnTo>
                    <a:pt x="2607" y="1616"/>
                  </a:lnTo>
                  <a:lnTo>
                    <a:pt x="2599" y="1612"/>
                  </a:lnTo>
                  <a:lnTo>
                    <a:pt x="2594" y="1604"/>
                  </a:lnTo>
                  <a:lnTo>
                    <a:pt x="2586" y="1600"/>
                  </a:lnTo>
                  <a:lnTo>
                    <a:pt x="2578" y="1595"/>
                  </a:lnTo>
                  <a:lnTo>
                    <a:pt x="2573" y="1591"/>
                  </a:lnTo>
                  <a:lnTo>
                    <a:pt x="2565" y="1585"/>
                  </a:lnTo>
                  <a:lnTo>
                    <a:pt x="2558" y="1581"/>
                  </a:lnTo>
                  <a:lnTo>
                    <a:pt x="2550" y="1576"/>
                  </a:lnTo>
                  <a:lnTo>
                    <a:pt x="2544" y="1572"/>
                  </a:lnTo>
                  <a:lnTo>
                    <a:pt x="2535" y="1566"/>
                  </a:lnTo>
                  <a:lnTo>
                    <a:pt x="2527" y="1562"/>
                  </a:lnTo>
                  <a:lnTo>
                    <a:pt x="2519" y="1557"/>
                  </a:lnTo>
                  <a:lnTo>
                    <a:pt x="2514" y="1555"/>
                  </a:lnTo>
                  <a:lnTo>
                    <a:pt x="2504" y="1551"/>
                  </a:lnTo>
                  <a:lnTo>
                    <a:pt x="2497" y="1545"/>
                  </a:lnTo>
                  <a:lnTo>
                    <a:pt x="2489" y="1542"/>
                  </a:lnTo>
                  <a:lnTo>
                    <a:pt x="2483" y="1540"/>
                  </a:lnTo>
                  <a:lnTo>
                    <a:pt x="2474" y="1534"/>
                  </a:lnTo>
                  <a:lnTo>
                    <a:pt x="2466" y="1530"/>
                  </a:lnTo>
                  <a:lnTo>
                    <a:pt x="2459" y="1526"/>
                  </a:lnTo>
                  <a:lnTo>
                    <a:pt x="2451" y="1523"/>
                  </a:lnTo>
                  <a:lnTo>
                    <a:pt x="2443" y="1519"/>
                  </a:lnTo>
                  <a:lnTo>
                    <a:pt x="2436" y="1515"/>
                  </a:lnTo>
                  <a:lnTo>
                    <a:pt x="2426" y="1513"/>
                  </a:lnTo>
                  <a:lnTo>
                    <a:pt x="2419" y="1509"/>
                  </a:lnTo>
                  <a:lnTo>
                    <a:pt x="2409" y="1504"/>
                  </a:lnTo>
                  <a:lnTo>
                    <a:pt x="2403" y="1498"/>
                  </a:lnTo>
                  <a:lnTo>
                    <a:pt x="2396" y="1492"/>
                  </a:lnTo>
                  <a:lnTo>
                    <a:pt x="2390" y="1485"/>
                  </a:lnTo>
                  <a:lnTo>
                    <a:pt x="2384" y="1475"/>
                  </a:lnTo>
                  <a:lnTo>
                    <a:pt x="2379" y="1467"/>
                  </a:lnTo>
                  <a:lnTo>
                    <a:pt x="2373" y="1456"/>
                  </a:lnTo>
                  <a:lnTo>
                    <a:pt x="2369" y="1446"/>
                  </a:lnTo>
                  <a:lnTo>
                    <a:pt x="2365" y="1435"/>
                  </a:lnTo>
                  <a:lnTo>
                    <a:pt x="2362" y="1422"/>
                  </a:lnTo>
                  <a:lnTo>
                    <a:pt x="2358" y="1408"/>
                  </a:lnTo>
                  <a:lnTo>
                    <a:pt x="2356" y="1395"/>
                  </a:lnTo>
                  <a:lnTo>
                    <a:pt x="2354" y="1380"/>
                  </a:lnTo>
                  <a:lnTo>
                    <a:pt x="2352" y="1365"/>
                  </a:lnTo>
                  <a:lnTo>
                    <a:pt x="2348" y="1350"/>
                  </a:lnTo>
                  <a:lnTo>
                    <a:pt x="2348" y="1334"/>
                  </a:lnTo>
                  <a:lnTo>
                    <a:pt x="2346" y="1315"/>
                  </a:lnTo>
                  <a:lnTo>
                    <a:pt x="2346" y="1298"/>
                  </a:lnTo>
                  <a:lnTo>
                    <a:pt x="2345" y="1279"/>
                  </a:lnTo>
                  <a:lnTo>
                    <a:pt x="2345" y="1262"/>
                  </a:lnTo>
                  <a:lnTo>
                    <a:pt x="2345" y="1241"/>
                  </a:lnTo>
                  <a:lnTo>
                    <a:pt x="2345" y="1222"/>
                  </a:lnTo>
                  <a:lnTo>
                    <a:pt x="2345" y="1203"/>
                  </a:lnTo>
                  <a:lnTo>
                    <a:pt x="2345" y="1182"/>
                  </a:lnTo>
                  <a:lnTo>
                    <a:pt x="2345" y="1161"/>
                  </a:lnTo>
                  <a:lnTo>
                    <a:pt x="2345" y="1139"/>
                  </a:lnTo>
                  <a:lnTo>
                    <a:pt x="2346" y="1118"/>
                  </a:lnTo>
                  <a:lnTo>
                    <a:pt x="2346" y="1097"/>
                  </a:lnTo>
                  <a:lnTo>
                    <a:pt x="2346" y="1074"/>
                  </a:lnTo>
                  <a:lnTo>
                    <a:pt x="2348" y="1053"/>
                  </a:lnTo>
                  <a:lnTo>
                    <a:pt x="2348" y="1030"/>
                  </a:lnTo>
                  <a:lnTo>
                    <a:pt x="2350" y="1007"/>
                  </a:lnTo>
                  <a:lnTo>
                    <a:pt x="2350" y="985"/>
                  </a:lnTo>
                  <a:lnTo>
                    <a:pt x="2350" y="960"/>
                  </a:lnTo>
                  <a:lnTo>
                    <a:pt x="2350" y="937"/>
                  </a:lnTo>
                  <a:lnTo>
                    <a:pt x="2352" y="914"/>
                  </a:lnTo>
                  <a:lnTo>
                    <a:pt x="2352" y="890"/>
                  </a:lnTo>
                  <a:lnTo>
                    <a:pt x="2352" y="869"/>
                  </a:lnTo>
                  <a:lnTo>
                    <a:pt x="2352" y="844"/>
                  </a:lnTo>
                  <a:lnTo>
                    <a:pt x="2352" y="821"/>
                  </a:lnTo>
                  <a:lnTo>
                    <a:pt x="2350" y="798"/>
                  </a:lnTo>
                  <a:lnTo>
                    <a:pt x="2348" y="776"/>
                  </a:lnTo>
                  <a:lnTo>
                    <a:pt x="2348" y="753"/>
                  </a:lnTo>
                  <a:lnTo>
                    <a:pt x="2346" y="730"/>
                  </a:lnTo>
                  <a:lnTo>
                    <a:pt x="2345" y="707"/>
                  </a:lnTo>
                  <a:lnTo>
                    <a:pt x="2345" y="686"/>
                  </a:lnTo>
                  <a:lnTo>
                    <a:pt x="2343" y="663"/>
                  </a:lnTo>
                  <a:lnTo>
                    <a:pt x="2341" y="642"/>
                  </a:lnTo>
                  <a:lnTo>
                    <a:pt x="2337" y="620"/>
                  </a:lnTo>
                  <a:lnTo>
                    <a:pt x="2335" y="599"/>
                  </a:lnTo>
                  <a:lnTo>
                    <a:pt x="2331" y="578"/>
                  </a:lnTo>
                  <a:lnTo>
                    <a:pt x="2327" y="559"/>
                  </a:lnTo>
                  <a:lnTo>
                    <a:pt x="2322" y="538"/>
                  </a:lnTo>
                  <a:lnTo>
                    <a:pt x="2318" y="519"/>
                  </a:lnTo>
                  <a:lnTo>
                    <a:pt x="2312" y="500"/>
                  </a:lnTo>
                  <a:lnTo>
                    <a:pt x="2308" y="481"/>
                  </a:lnTo>
                  <a:lnTo>
                    <a:pt x="2301" y="462"/>
                  </a:lnTo>
                  <a:lnTo>
                    <a:pt x="2295" y="447"/>
                  </a:lnTo>
                  <a:lnTo>
                    <a:pt x="2287" y="430"/>
                  </a:lnTo>
                  <a:lnTo>
                    <a:pt x="2280" y="414"/>
                  </a:lnTo>
                  <a:lnTo>
                    <a:pt x="2272" y="397"/>
                  </a:lnTo>
                  <a:lnTo>
                    <a:pt x="2263" y="382"/>
                  </a:lnTo>
                  <a:lnTo>
                    <a:pt x="2253" y="369"/>
                  </a:lnTo>
                  <a:lnTo>
                    <a:pt x="2244" y="355"/>
                  </a:lnTo>
                  <a:lnTo>
                    <a:pt x="2232" y="342"/>
                  </a:lnTo>
                  <a:lnTo>
                    <a:pt x="2223" y="329"/>
                  </a:lnTo>
                  <a:lnTo>
                    <a:pt x="2211" y="316"/>
                  </a:lnTo>
                  <a:lnTo>
                    <a:pt x="2202" y="304"/>
                  </a:lnTo>
                  <a:lnTo>
                    <a:pt x="2192" y="291"/>
                  </a:lnTo>
                  <a:lnTo>
                    <a:pt x="2183" y="279"/>
                  </a:lnTo>
                  <a:lnTo>
                    <a:pt x="2173" y="268"/>
                  </a:lnTo>
                  <a:lnTo>
                    <a:pt x="2164" y="259"/>
                  </a:lnTo>
                  <a:lnTo>
                    <a:pt x="2154" y="247"/>
                  </a:lnTo>
                  <a:lnTo>
                    <a:pt x="2145" y="238"/>
                  </a:lnTo>
                  <a:lnTo>
                    <a:pt x="2137" y="226"/>
                  </a:lnTo>
                  <a:lnTo>
                    <a:pt x="2130" y="217"/>
                  </a:lnTo>
                  <a:lnTo>
                    <a:pt x="2120" y="207"/>
                  </a:lnTo>
                  <a:lnTo>
                    <a:pt x="2113" y="198"/>
                  </a:lnTo>
                  <a:lnTo>
                    <a:pt x="2105" y="190"/>
                  </a:lnTo>
                  <a:lnTo>
                    <a:pt x="2097" y="181"/>
                  </a:lnTo>
                  <a:lnTo>
                    <a:pt x="2090" y="171"/>
                  </a:lnTo>
                  <a:lnTo>
                    <a:pt x="2082" y="163"/>
                  </a:lnTo>
                  <a:lnTo>
                    <a:pt x="2075" y="154"/>
                  </a:lnTo>
                  <a:lnTo>
                    <a:pt x="2069" y="148"/>
                  </a:lnTo>
                  <a:lnTo>
                    <a:pt x="2061" y="141"/>
                  </a:lnTo>
                  <a:lnTo>
                    <a:pt x="2055" y="133"/>
                  </a:lnTo>
                  <a:lnTo>
                    <a:pt x="2050" y="127"/>
                  </a:lnTo>
                  <a:lnTo>
                    <a:pt x="2044" y="122"/>
                  </a:lnTo>
                  <a:lnTo>
                    <a:pt x="2036" y="116"/>
                  </a:lnTo>
                  <a:lnTo>
                    <a:pt x="2031" y="108"/>
                  </a:lnTo>
                  <a:lnTo>
                    <a:pt x="2025" y="103"/>
                  </a:lnTo>
                  <a:lnTo>
                    <a:pt x="2021" y="97"/>
                  </a:lnTo>
                  <a:lnTo>
                    <a:pt x="2010" y="87"/>
                  </a:lnTo>
                  <a:lnTo>
                    <a:pt x="2000" y="78"/>
                  </a:lnTo>
                  <a:lnTo>
                    <a:pt x="1991" y="68"/>
                  </a:lnTo>
                  <a:lnTo>
                    <a:pt x="1981" y="59"/>
                  </a:lnTo>
                  <a:lnTo>
                    <a:pt x="1974" y="51"/>
                  </a:lnTo>
                  <a:lnTo>
                    <a:pt x="1966" y="44"/>
                  </a:lnTo>
                  <a:lnTo>
                    <a:pt x="1960" y="38"/>
                  </a:lnTo>
                  <a:lnTo>
                    <a:pt x="1955" y="32"/>
                  </a:lnTo>
                  <a:lnTo>
                    <a:pt x="1949" y="29"/>
                  </a:lnTo>
                  <a:lnTo>
                    <a:pt x="1945" y="25"/>
                  </a:lnTo>
                  <a:lnTo>
                    <a:pt x="1936" y="19"/>
                  </a:lnTo>
                  <a:lnTo>
                    <a:pt x="1932" y="13"/>
                  </a:lnTo>
                  <a:lnTo>
                    <a:pt x="1928" y="11"/>
                  </a:lnTo>
                  <a:lnTo>
                    <a:pt x="1928" y="1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4" name="Freeform 10"/>
            <p:cNvSpPr>
              <a:spLocks/>
            </p:cNvSpPr>
            <p:nvPr/>
          </p:nvSpPr>
          <p:spPr bwMode="auto">
            <a:xfrm>
              <a:off x="764" y="683"/>
              <a:ext cx="424" cy="726"/>
            </a:xfrm>
            <a:custGeom>
              <a:avLst/>
              <a:gdLst/>
              <a:ahLst/>
              <a:cxnLst>
                <a:cxn ang="0">
                  <a:pos x="325" y="106"/>
                </a:cxn>
                <a:cxn ang="0">
                  <a:pos x="316" y="137"/>
                </a:cxn>
                <a:cxn ang="0">
                  <a:pos x="289" y="180"/>
                </a:cxn>
                <a:cxn ang="0">
                  <a:pos x="268" y="209"/>
                </a:cxn>
                <a:cxn ang="0">
                  <a:pos x="239" y="241"/>
                </a:cxn>
                <a:cxn ang="0">
                  <a:pos x="205" y="279"/>
                </a:cxn>
                <a:cxn ang="0">
                  <a:pos x="163" y="325"/>
                </a:cxn>
                <a:cxn ang="0">
                  <a:pos x="116" y="370"/>
                </a:cxn>
                <a:cxn ang="0">
                  <a:pos x="78" y="420"/>
                </a:cxn>
                <a:cxn ang="0">
                  <a:pos x="45" y="473"/>
                </a:cxn>
                <a:cxn ang="0">
                  <a:pos x="23" y="526"/>
                </a:cxn>
                <a:cxn ang="0">
                  <a:pos x="6" y="578"/>
                </a:cxn>
                <a:cxn ang="0">
                  <a:pos x="0" y="633"/>
                </a:cxn>
                <a:cxn ang="0">
                  <a:pos x="4" y="686"/>
                </a:cxn>
                <a:cxn ang="0">
                  <a:pos x="19" y="737"/>
                </a:cxn>
                <a:cxn ang="0">
                  <a:pos x="44" y="785"/>
                </a:cxn>
                <a:cxn ang="0">
                  <a:pos x="82" y="830"/>
                </a:cxn>
                <a:cxn ang="0">
                  <a:pos x="133" y="874"/>
                </a:cxn>
                <a:cxn ang="0">
                  <a:pos x="198" y="916"/>
                </a:cxn>
                <a:cxn ang="0">
                  <a:pos x="277" y="952"/>
                </a:cxn>
                <a:cxn ang="0">
                  <a:pos x="348" y="988"/>
                </a:cxn>
                <a:cxn ang="0">
                  <a:pos x="405" y="1034"/>
                </a:cxn>
                <a:cxn ang="0">
                  <a:pos x="451" y="1085"/>
                </a:cxn>
                <a:cxn ang="0">
                  <a:pos x="481" y="1137"/>
                </a:cxn>
                <a:cxn ang="0">
                  <a:pos x="504" y="1190"/>
                </a:cxn>
                <a:cxn ang="0">
                  <a:pos x="517" y="1241"/>
                </a:cxn>
                <a:cxn ang="0">
                  <a:pos x="525" y="1292"/>
                </a:cxn>
                <a:cxn ang="0">
                  <a:pos x="527" y="1336"/>
                </a:cxn>
                <a:cxn ang="0">
                  <a:pos x="527" y="1378"/>
                </a:cxn>
                <a:cxn ang="0">
                  <a:pos x="521" y="1410"/>
                </a:cxn>
                <a:cxn ang="0">
                  <a:pos x="515" y="1446"/>
                </a:cxn>
                <a:cxn ang="0">
                  <a:pos x="846" y="1342"/>
                </a:cxn>
                <a:cxn ang="0">
                  <a:pos x="844" y="1306"/>
                </a:cxn>
                <a:cxn ang="0">
                  <a:pos x="844" y="1251"/>
                </a:cxn>
                <a:cxn ang="0">
                  <a:pos x="842" y="1175"/>
                </a:cxn>
                <a:cxn ang="0">
                  <a:pos x="838" y="1087"/>
                </a:cxn>
                <a:cxn ang="0">
                  <a:pos x="831" y="986"/>
                </a:cxn>
                <a:cxn ang="0">
                  <a:pos x="821" y="884"/>
                </a:cxn>
                <a:cxn ang="0">
                  <a:pos x="806" y="777"/>
                </a:cxn>
                <a:cxn ang="0">
                  <a:pos x="785" y="675"/>
                </a:cxn>
                <a:cxn ang="0">
                  <a:pos x="760" y="580"/>
                </a:cxn>
                <a:cxn ang="0">
                  <a:pos x="730" y="494"/>
                </a:cxn>
                <a:cxn ang="0">
                  <a:pos x="690" y="422"/>
                </a:cxn>
                <a:cxn ang="0">
                  <a:pos x="644" y="372"/>
                </a:cxn>
                <a:cxn ang="0">
                  <a:pos x="601" y="331"/>
                </a:cxn>
                <a:cxn ang="0">
                  <a:pos x="576" y="293"/>
                </a:cxn>
                <a:cxn ang="0">
                  <a:pos x="565" y="256"/>
                </a:cxn>
                <a:cxn ang="0">
                  <a:pos x="563" y="220"/>
                </a:cxn>
                <a:cxn ang="0">
                  <a:pos x="570" y="188"/>
                </a:cxn>
                <a:cxn ang="0">
                  <a:pos x="580" y="156"/>
                </a:cxn>
                <a:cxn ang="0">
                  <a:pos x="593" y="127"/>
                </a:cxn>
                <a:cxn ang="0">
                  <a:pos x="610" y="82"/>
                </a:cxn>
                <a:cxn ang="0">
                  <a:pos x="601" y="40"/>
                </a:cxn>
                <a:cxn ang="0">
                  <a:pos x="574" y="21"/>
                </a:cxn>
                <a:cxn ang="0">
                  <a:pos x="534" y="9"/>
                </a:cxn>
                <a:cxn ang="0">
                  <a:pos x="490" y="2"/>
                </a:cxn>
                <a:cxn ang="0">
                  <a:pos x="454" y="0"/>
                </a:cxn>
                <a:cxn ang="0">
                  <a:pos x="426" y="4"/>
                </a:cxn>
                <a:cxn ang="0">
                  <a:pos x="393" y="9"/>
                </a:cxn>
                <a:cxn ang="0">
                  <a:pos x="359" y="30"/>
                </a:cxn>
                <a:cxn ang="0">
                  <a:pos x="333" y="57"/>
                </a:cxn>
                <a:cxn ang="0">
                  <a:pos x="323" y="83"/>
                </a:cxn>
              </a:cxnLst>
              <a:rect l="0" t="0" r="r" b="b"/>
              <a:pathLst>
                <a:path w="846" h="1452">
                  <a:moveTo>
                    <a:pt x="323" y="83"/>
                  </a:moveTo>
                  <a:lnTo>
                    <a:pt x="325" y="85"/>
                  </a:lnTo>
                  <a:lnTo>
                    <a:pt x="327" y="93"/>
                  </a:lnTo>
                  <a:lnTo>
                    <a:pt x="325" y="99"/>
                  </a:lnTo>
                  <a:lnTo>
                    <a:pt x="325" y="106"/>
                  </a:lnTo>
                  <a:lnTo>
                    <a:pt x="325" y="110"/>
                  </a:lnTo>
                  <a:lnTo>
                    <a:pt x="323" y="116"/>
                  </a:lnTo>
                  <a:lnTo>
                    <a:pt x="321" y="121"/>
                  </a:lnTo>
                  <a:lnTo>
                    <a:pt x="319" y="129"/>
                  </a:lnTo>
                  <a:lnTo>
                    <a:pt x="316" y="137"/>
                  </a:lnTo>
                  <a:lnTo>
                    <a:pt x="312" y="142"/>
                  </a:lnTo>
                  <a:lnTo>
                    <a:pt x="308" y="150"/>
                  </a:lnTo>
                  <a:lnTo>
                    <a:pt x="302" y="160"/>
                  </a:lnTo>
                  <a:lnTo>
                    <a:pt x="296" y="169"/>
                  </a:lnTo>
                  <a:lnTo>
                    <a:pt x="289" y="180"/>
                  </a:lnTo>
                  <a:lnTo>
                    <a:pt x="285" y="184"/>
                  </a:lnTo>
                  <a:lnTo>
                    <a:pt x="281" y="190"/>
                  </a:lnTo>
                  <a:lnTo>
                    <a:pt x="277" y="198"/>
                  </a:lnTo>
                  <a:lnTo>
                    <a:pt x="274" y="203"/>
                  </a:lnTo>
                  <a:lnTo>
                    <a:pt x="268" y="209"/>
                  </a:lnTo>
                  <a:lnTo>
                    <a:pt x="264" y="215"/>
                  </a:lnTo>
                  <a:lnTo>
                    <a:pt x="258" y="220"/>
                  </a:lnTo>
                  <a:lnTo>
                    <a:pt x="253" y="228"/>
                  </a:lnTo>
                  <a:lnTo>
                    <a:pt x="247" y="234"/>
                  </a:lnTo>
                  <a:lnTo>
                    <a:pt x="239" y="241"/>
                  </a:lnTo>
                  <a:lnTo>
                    <a:pt x="234" y="249"/>
                  </a:lnTo>
                  <a:lnTo>
                    <a:pt x="228" y="256"/>
                  </a:lnTo>
                  <a:lnTo>
                    <a:pt x="220" y="262"/>
                  </a:lnTo>
                  <a:lnTo>
                    <a:pt x="213" y="272"/>
                  </a:lnTo>
                  <a:lnTo>
                    <a:pt x="205" y="279"/>
                  </a:lnTo>
                  <a:lnTo>
                    <a:pt x="198" y="289"/>
                  </a:lnTo>
                  <a:lnTo>
                    <a:pt x="190" y="296"/>
                  </a:lnTo>
                  <a:lnTo>
                    <a:pt x="181" y="306"/>
                  </a:lnTo>
                  <a:lnTo>
                    <a:pt x="171" y="315"/>
                  </a:lnTo>
                  <a:lnTo>
                    <a:pt x="163" y="325"/>
                  </a:lnTo>
                  <a:lnTo>
                    <a:pt x="154" y="334"/>
                  </a:lnTo>
                  <a:lnTo>
                    <a:pt x="144" y="342"/>
                  </a:lnTo>
                  <a:lnTo>
                    <a:pt x="135" y="351"/>
                  </a:lnTo>
                  <a:lnTo>
                    <a:pt x="125" y="361"/>
                  </a:lnTo>
                  <a:lnTo>
                    <a:pt x="116" y="370"/>
                  </a:lnTo>
                  <a:lnTo>
                    <a:pt x="108" y="382"/>
                  </a:lnTo>
                  <a:lnTo>
                    <a:pt x="101" y="391"/>
                  </a:lnTo>
                  <a:lnTo>
                    <a:pt x="93" y="401"/>
                  </a:lnTo>
                  <a:lnTo>
                    <a:pt x="85" y="410"/>
                  </a:lnTo>
                  <a:lnTo>
                    <a:pt x="78" y="420"/>
                  </a:lnTo>
                  <a:lnTo>
                    <a:pt x="70" y="431"/>
                  </a:lnTo>
                  <a:lnTo>
                    <a:pt x="65" y="441"/>
                  </a:lnTo>
                  <a:lnTo>
                    <a:pt x="59" y="452"/>
                  </a:lnTo>
                  <a:lnTo>
                    <a:pt x="53" y="462"/>
                  </a:lnTo>
                  <a:lnTo>
                    <a:pt x="45" y="473"/>
                  </a:lnTo>
                  <a:lnTo>
                    <a:pt x="42" y="485"/>
                  </a:lnTo>
                  <a:lnTo>
                    <a:pt x="36" y="494"/>
                  </a:lnTo>
                  <a:lnTo>
                    <a:pt x="30" y="505"/>
                  </a:lnTo>
                  <a:lnTo>
                    <a:pt x="26" y="515"/>
                  </a:lnTo>
                  <a:lnTo>
                    <a:pt x="23" y="526"/>
                  </a:lnTo>
                  <a:lnTo>
                    <a:pt x="17" y="536"/>
                  </a:lnTo>
                  <a:lnTo>
                    <a:pt x="15" y="547"/>
                  </a:lnTo>
                  <a:lnTo>
                    <a:pt x="11" y="557"/>
                  </a:lnTo>
                  <a:lnTo>
                    <a:pt x="9" y="568"/>
                  </a:lnTo>
                  <a:lnTo>
                    <a:pt x="6" y="578"/>
                  </a:lnTo>
                  <a:lnTo>
                    <a:pt x="4" y="589"/>
                  </a:lnTo>
                  <a:lnTo>
                    <a:pt x="2" y="600"/>
                  </a:lnTo>
                  <a:lnTo>
                    <a:pt x="2" y="612"/>
                  </a:lnTo>
                  <a:lnTo>
                    <a:pt x="0" y="621"/>
                  </a:lnTo>
                  <a:lnTo>
                    <a:pt x="0" y="633"/>
                  </a:lnTo>
                  <a:lnTo>
                    <a:pt x="0" y="644"/>
                  </a:lnTo>
                  <a:lnTo>
                    <a:pt x="2" y="656"/>
                  </a:lnTo>
                  <a:lnTo>
                    <a:pt x="2" y="665"/>
                  </a:lnTo>
                  <a:lnTo>
                    <a:pt x="4" y="675"/>
                  </a:lnTo>
                  <a:lnTo>
                    <a:pt x="4" y="686"/>
                  </a:lnTo>
                  <a:lnTo>
                    <a:pt x="6" y="696"/>
                  </a:lnTo>
                  <a:lnTo>
                    <a:pt x="7" y="705"/>
                  </a:lnTo>
                  <a:lnTo>
                    <a:pt x="11" y="716"/>
                  </a:lnTo>
                  <a:lnTo>
                    <a:pt x="15" y="726"/>
                  </a:lnTo>
                  <a:lnTo>
                    <a:pt x="19" y="737"/>
                  </a:lnTo>
                  <a:lnTo>
                    <a:pt x="23" y="747"/>
                  </a:lnTo>
                  <a:lnTo>
                    <a:pt x="26" y="756"/>
                  </a:lnTo>
                  <a:lnTo>
                    <a:pt x="30" y="766"/>
                  </a:lnTo>
                  <a:lnTo>
                    <a:pt x="38" y="775"/>
                  </a:lnTo>
                  <a:lnTo>
                    <a:pt x="44" y="785"/>
                  </a:lnTo>
                  <a:lnTo>
                    <a:pt x="49" y="794"/>
                  </a:lnTo>
                  <a:lnTo>
                    <a:pt x="57" y="804"/>
                  </a:lnTo>
                  <a:lnTo>
                    <a:pt x="66" y="815"/>
                  </a:lnTo>
                  <a:lnTo>
                    <a:pt x="74" y="823"/>
                  </a:lnTo>
                  <a:lnTo>
                    <a:pt x="82" y="830"/>
                  </a:lnTo>
                  <a:lnTo>
                    <a:pt x="91" y="840"/>
                  </a:lnTo>
                  <a:lnTo>
                    <a:pt x="101" y="849"/>
                  </a:lnTo>
                  <a:lnTo>
                    <a:pt x="110" y="857"/>
                  </a:lnTo>
                  <a:lnTo>
                    <a:pt x="122" y="867"/>
                  </a:lnTo>
                  <a:lnTo>
                    <a:pt x="133" y="874"/>
                  </a:lnTo>
                  <a:lnTo>
                    <a:pt x="146" y="884"/>
                  </a:lnTo>
                  <a:lnTo>
                    <a:pt x="158" y="891"/>
                  </a:lnTo>
                  <a:lnTo>
                    <a:pt x="169" y="899"/>
                  </a:lnTo>
                  <a:lnTo>
                    <a:pt x="184" y="907"/>
                  </a:lnTo>
                  <a:lnTo>
                    <a:pt x="198" y="916"/>
                  </a:lnTo>
                  <a:lnTo>
                    <a:pt x="211" y="922"/>
                  </a:lnTo>
                  <a:lnTo>
                    <a:pt x="228" y="929"/>
                  </a:lnTo>
                  <a:lnTo>
                    <a:pt x="243" y="937"/>
                  </a:lnTo>
                  <a:lnTo>
                    <a:pt x="260" y="945"/>
                  </a:lnTo>
                  <a:lnTo>
                    <a:pt x="277" y="952"/>
                  </a:lnTo>
                  <a:lnTo>
                    <a:pt x="293" y="958"/>
                  </a:lnTo>
                  <a:lnTo>
                    <a:pt x="306" y="965"/>
                  </a:lnTo>
                  <a:lnTo>
                    <a:pt x="321" y="973"/>
                  </a:lnTo>
                  <a:lnTo>
                    <a:pt x="333" y="981"/>
                  </a:lnTo>
                  <a:lnTo>
                    <a:pt x="348" y="988"/>
                  </a:lnTo>
                  <a:lnTo>
                    <a:pt x="359" y="998"/>
                  </a:lnTo>
                  <a:lnTo>
                    <a:pt x="373" y="1007"/>
                  </a:lnTo>
                  <a:lnTo>
                    <a:pt x="382" y="1015"/>
                  </a:lnTo>
                  <a:lnTo>
                    <a:pt x="395" y="1024"/>
                  </a:lnTo>
                  <a:lnTo>
                    <a:pt x="405" y="1034"/>
                  </a:lnTo>
                  <a:lnTo>
                    <a:pt x="414" y="1043"/>
                  </a:lnTo>
                  <a:lnTo>
                    <a:pt x="424" y="1053"/>
                  </a:lnTo>
                  <a:lnTo>
                    <a:pt x="433" y="1064"/>
                  </a:lnTo>
                  <a:lnTo>
                    <a:pt x="441" y="1074"/>
                  </a:lnTo>
                  <a:lnTo>
                    <a:pt x="451" y="1085"/>
                  </a:lnTo>
                  <a:lnTo>
                    <a:pt x="456" y="1095"/>
                  </a:lnTo>
                  <a:lnTo>
                    <a:pt x="462" y="1104"/>
                  </a:lnTo>
                  <a:lnTo>
                    <a:pt x="470" y="1116"/>
                  </a:lnTo>
                  <a:lnTo>
                    <a:pt x="477" y="1125"/>
                  </a:lnTo>
                  <a:lnTo>
                    <a:pt x="481" y="1137"/>
                  </a:lnTo>
                  <a:lnTo>
                    <a:pt x="487" y="1146"/>
                  </a:lnTo>
                  <a:lnTo>
                    <a:pt x="490" y="1157"/>
                  </a:lnTo>
                  <a:lnTo>
                    <a:pt x="496" y="1169"/>
                  </a:lnTo>
                  <a:lnTo>
                    <a:pt x="500" y="1178"/>
                  </a:lnTo>
                  <a:lnTo>
                    <a:pt x="504" y="1190"/>
                  </a:lnTo>
                  <a:lnTo>
                    <a:pt x="508" y="1199"/>
                  </a:lnTo>
                  <a:lnTo>
                    <a:pt x="509" y="1211"/>
                  </a:lnTo>
                  <a:lnTo>
                    <a:pt x="511" y="1220"/>
                  </a:lnTo>
                  <a:lnTo>
                    <a:pt x="515" y="1232"/>
                  </a:lnTo>
                  <a:lnTo>
                    <a:pt x="517" y="1241"/>
                  </a:lnTo>
                  <a:lnTo>
                    <a:pt x="521" y="1252"/>
                  </a:lnTo>
                  <a:lnTo>
                    <a:pt x="521" y="1262"/>
                  </a:lnTo>
                  <a:lnTo>
                    <a:pt x="523" y="1271"/>
                  </a:lnTo>
                  <a:lnTo>
                    <a:pt x="523" y="1281"/>
                  </a:lnTo>
                  <a:lnTo>
                    <a:pt x="525" y="1292"/>
                  </a:lnTo>
                  <a:lnTo>
                    <a:pt x="525" y="1300"/>
                  </a:lnTo>
                  <a:lnTo>
                    <a:pt x="527" y="1309"/>
                  </a:lnTo>
                  <a:lnTo>
                    <a:pt x="527" y="1319"/>
                  </a:lnTo>
                  <a:lnTo>
                    <a:pt x="527" y="1328"/>
                  </a:lnTo>
                  <a:lnTo>
                    <a:pt x="527" y="1336"/>
                  </a:lnTo>
                  <a:lnTo>
                    <a:pt x="527" y="1346"/>
                  </a:lnTo>
                  <a:lnTo>
                    <a:pt x="527" y="1353"/>
                  </a:lnTo>
                  <a:lnTo>
                    <a:pt x="527" y="1363"/>
                  </a:lnTo>
                  <a:lnTo>
                    <a:pt x="527" y="1370"/>
                  </a:lnTo>
                  <a:lnTo>
                    <a:pt x="527" y="1378"/>
                  </a:lnTo>
                  <a:lnTo>
                    <a:pt x="525" y="1386"/>
                  </a:lnTo>
                  <a:lnTo>
                    <a:pt x="525" y="1393"/>
                  </a:lnTo>
                  <a:lnTo>
                    <a:pt x="523" y="1397"/>
                  </a:lnTo>
                  <a:lnTo>
                    <a:pt x="523" y="1405"/>
                  </a:lnTo>
                  <a:lnTo>
                    <a:pt x="521" y="1410"/>
                  </a:lnTo>
                  <a:lnTo>
                    <a:pt x="521" y="1416"/>
                  </a:lnTo>
                  <a:lnTo>
                    <a:pt x="519" y="1425"/>
                  </a:lnTo>
                  <a:lnTo>
                    <a:pt x="519" y="1435"/>
                  </a:lnTo>
                  <a:lnTo>
                    <a:pt x="517" y="1443"/>
                  </a:lnTo>
                  <a:lnTo>
                    <a:pt x="515" y="1446"/>
                  </a:lnTo>
                  <a:lnTo>
                    <a:pt x="515" y="1450"/>
                  </a:lnTo>
                  <a:lnTo>
                    <a:pt x="515" y="1452"/>
                  </a:lnTo>
                  <a:lnTo>
                    <a:pt x="846" y="1351"/>
                  </a:lnTo>
                  <a:lnTo>
                    <a:pt x="846" y="1347"/>
                  </a:lnTo>
                  <a:lnTo>
                    <a:pt x="846" y="1342"/>
                  </a:lnTo>
                  <a:lnTo>
                    <a:pt x="846" y="1334"/>
                  </a:lnTo>
                  <a:lnTo>
                    <a:pt x="846" y="1330"/>
                  </a:lnTo>
                  <a:lnTo>
                    <a:pt x="846" y="1323"/>
                  </a:lnTo>
                  <a:lnTo>
                    <a:pt x="846" y="1315"/>
                  </a:lnTo>
                  <a:lnTo>
                    <a:pt x="844" y="1306"/>
                  </a:lnTo>
                  <a:lnTo>
                    <a:pt x="844" y="1296"/>
                  </a:lnTo>
                  <a:lnTo>
                    <a:pt x="844" y="1285"/>
                  </a:lnTo>
                  <a:lnTo>
                    <a:pt x="844" y="1275"/>
                  </a:lnTo>
                  <a:lnTo>
                    <a:pt x="844" y="1262"/>
                  </a:lnTo>
                  <a:lnTo>
                    <a:pt x="844" y="1251"/>
                  </a:lnTo>
                  <a:lnTo>
                    <a:pt x="844" y="1235"/>
                  </a:lnTo>
                  <a:lnTo>
                    <a:pt x="844" y="1222"/>
                  </a:lnTo>
                  <a:lnTo>
                    <a:pt x="844" y="1207"/>
                  </a:lnTo>
                  <a:lnTo>
                    <a:pt x="842" y="1192"/>
                  </a:lnTo>
                  <a:lnTo>
                    <a:pt x="842" y="1175"/>
                  </a:lnTo>
                  <a:lnTo>
                    <a:pt x="842" y="1157"/>
                  </a:lnTo>
                  <a:lnTo>
                    <a:pt x="840" y="1140"/>
                  </a:lnTo>
                  <a:lnTo>
                    <a:pt x="840" y="1123"/>
                  </a:lnTo>
                  <a:lnTo>
                    <a:pt x="838" y="1104"/>
                  </a:lnTo>
                  <a:lnTo>
                    <a:pt x="838" y="1087"/>
                  </a:lnTo>
                  <a:lnTo>
                    <a:pt x="837" y="1066"/>
                  </a:lnTo>
                  <a:lnTo>
                    <a:pt x="835" y="1047"/>
                  </a:lnTo>
                  <a:lnTo>
                    <a:pt x="835" y="1028"/>
                  </a:lnTo>
                  <a:lnTo>
                    <a:pt x="833" y="1007"/>
                  </a:lnTo>
                  <a:lnTo>
                    <a:pt x="831" y="986"/>
                  </a:lnTo>
                  <a:lnTo>
                    <a:pt x="831" y="967"/>
                  </a:lnTo>
                  <a:lnTo>
                    <a:pt x="829" y="946"/>
                  </a:lnTo>
                  <a:lnTo>
                    <a:pt x="827" y="927"/>
                  </a:lnTo>
                  <a:lnTo>
                    <a:pt x="823" y="905"/>
                  </a:lnTo>
                  <a:lnTo>
                    <a:pt x="821" y="884"/>
                  </a:lnTo>
                  <a:lnTo>
                    <a:pt x="819" y="863"/>
                  </a:lnTo>
                  <a:lnTo>
                    <a:pt x="816" y="842"/>
                  </a:lnTo>
                  <a:lnTo>
                    <a:pt x="812" y="819"/>
                  </a:lnTo>
                  <a:lnTo>
                    <a:pt x="810" y="798"/>
                  </a:lnTo>
                  <a:lnTo>
                    <a:pt x="806" y="777"/>
                  </a:lnTo>
                  <a:lnTo>
                    <a:pt x="802" y="758"/>
                  </a:lnTo>
                  <a:lnTo>
                    <a:pt x="799" y="735"/>
                  </a:lnTo>
                  <a:lnTo>
                    <a:pt x="795" y="716"/>
                  </a:lnTo>
                  <a:lnTo>
                    <a:pt x="791" y="696"/>
                  </a:lnTo>
                  <a:lnTo>
                    <a:pt x="785" y="675"/>
                  </a:lnTo>
                  <a:lnTo>
                    <a:pt x="781" y="656"/>
                  </a:lnTo>
                  <a:lnTo>
                    <a:pt x="776" y="635"/>
                  </a:lnTo>
                  <a:lnTo>
                    <a:pt x="772" y="616"/>
                  </a:lnTo>
                  <a:lnTo>
                    <a:pt x="766" y="599"/>
                  </a:lnTo>
                  <a:lnTo>
                    <a:pt x="760" y="580"/>
                  </a:lnTo>
                  <a:lnTo>
                    <a:pt x="755" y="561"/>
                  </a:lnTo>
                  <a:lnTo>
                    <a:pt x="749" y="542"/>
                  </a:lnTo>
                  <a:lnTo>
                    <a:pt x="743" y="526"/>
                  </a:lnTo>
                  <a:lnTo>
                    <a:pt x="736" y="509"/>
                  </a:lnTo>
                  <a:lnTo>
                    <a:pt x="730" y="494"/>
                  </a:lnTo>
                  <a:lnTo>
                    <a:pt x="722" y="477"/>
                  </a:lnTo>
                  <a:lnTo>
                    <a:pt x="715" y="464"/>
                  </a:lnTo>
                  <a:lnTo>
                    <a:pt x="707" y="448"/>
                  </a:lnTo>
                  <a:lnTo>
                    <a:pt x="700" y="435"/>
                  </a:lnTo>
                  <a:lnTo>
                    <a:pt x="690" y="422"/>
                  </a:lnTo>
                  <a:lnTo>
                    <a:pt x="683" y="410"/>
                  </a:lnTo>
                  <a:lnTo>
                    <a:pt x="673" y="399"/>
                  </a:lnTo>
                  <a:lnTo>
                    <a:pt x="663" y="390"/>
                  </a:lnTo>
                  <a:lnTo>
                    <a:pt x="654" y="380"/>
                  </a:lnTo>
                  <a:lnTo>
                    <a:pt x="644" y="372"/>
                  </a:lnTo>
                  <a:lnTo>
                    <a:pt x="635" y="363"/>
                  </a:lnTo>
                  <a:lnTo>
                    <a:pt x="625" y="355"/>
                  </a:lnTo>
                  <a:lnTo>
                    <a:pt x="616" y="346"/>
                  </a:lnTo>
                  <a:lnTo>
                    <a:pt x="610" y="338"/>
                  </a:lnTo>
                  <a:lnTo>
                    <a:pt x="601" y="331"/>
                  </a:lnTo>
                  <a:lnTo>
                    <a:pt x="595" y="323"/>
                  </a:lnTo>
                  <a:lnTo>
                    <a:pt x="589" y="313"/>
                  </a:lnTo>
                  <a:lnTo>
                    <a:pt x="586" y="308"/>
                  </a:lnTo>
                  <a:lnTo>
                    <a:pt x="580" y="300"/>
                  </a:lnTo>
                  <a:lnTo>
                    <a:pt x="576" y="293"/>
                  </a:lnTo>
                  <a:lnTo>
                    <a:pt x="572" y="283"/>
                  </a:lnTo>
                  <a:lnTo>
                    <a:pt x="570" y="277"/>
                  </a:lnTo>
                  <a:lnTo>
                    <a:pt x="568" y="270"/>
                  </a:lnTo>
                  <a:lnTo>
                    <a:pt x="567" y="262"/>
                  </a:lnTo>
                  <a:lnTo>
                    <a:pt x="565" y="256"/>
                  </a:lnTo>
                  <a:lnTo>
                    <a:pt x="565" y="249"/>
                  </a:lnTo>
                  <a:lnTo>
                    <a:pt x="563" y="241"/>
                  </a:lnTo>
                  <a:lnTo>
                    <a:pt x="563" y="234"/>
                  </a:lnTo>
                  <a:lnTo>
                    <a:pt x="563" y="226"/>
                  </a:lnTo>
                  <a:lnTo>
                    <a:pt x="563" y="220"/>
                  </a:lnTo>
                  <a:lnTo>
                    <a:pt x="563" y="213"/>
                  </a:lnTo>
                  <a:lnTo>
                    <a:pt x="567" y="207"/>
                  </a:lnTo>
                  <a:lnTo>
                    <a:pt x="567" y="199"/>
                  </a:lnTo>
                  <a:lnTo>
                    <a:pt x="568" y="194"/>
                  </a:lnTo>
                  <a:lnTo>
                    <a:pt x="570" y="188"/>
                  </a:lnTo>
                  <a:lnTo>
                    <a:pt x="572" y="180"/>
                  </a:lnTo>
                  <a:lnTo>
                    <a:pt x="572" y="175"/>
                  </a:lnTo>
                  <a:lnTo>
                    <a:pt x="576" y="169"/>
                  </a:lnTo>
                  <a:lnTo>
                    <a:pt x="578" y="161"/>
                  </a:lnTo>
                  <a:lnTo>
                    <a:pt x="580" y="156"/>
                  </a:lnTo>
                  <a:lnTo>
                    <a:pt x="584" y="150"/>
                  </a:lnTo>
                  <a:lnTo>
                    <a:pt x="587" y="146"/>
                  </a:lnTo>
                  <a:lnTo>
                    <a:pt x="589" y="139"/>
                  </a:lnTo>
                  <a:lnTo>
                    <a:pt x="591" y="133"/>
                  </a:lnTo>
                  <a:lnTo>
                    <a:pt x="593" y="127"/>
                  </a:lnTo>
                  <a:lnTo>
                    <a:pt x="595" y="121"/>
                  </a:lnTo>
                  <a:lnTo>
                    <a:pt x="601" y="110"/>
                  </a:lnTo>
                  <a:lnTo>
                    <a:pt x="605" y="101"/>
                  </a:lnTo>
                  <a:lnTo>
                    <a:pt x="606" y="91"/>
                  </a:lnTo>
                  <a:lnTo>
                    <a:pt x="610" y="82"/>
                  </a:lnTo>
                  <a:lnTo>
                    <a:pt x="610" y="72"/>
                  </a:lnTo>
                  <a:lnTo>
                    <a:pt x="612" y="64"/>
                  </a:lnTo>
                  <a:lnTo>
                    <a:pt x="610" y="55"/>
                  </a:lnTo>
                  <a:lnTo>
                    <a:pt x="606" y="47"/>
                  </a:lnTo>
                  <a:lnTo>
                    <a:pt x="601" y="40"/>
                  </a:lnTo>
                  <a:lnTo>
                    <a:pt x="595" y="34"/>
                  </a:lnTo>
                  <a:lnTo>
                    <a:pt x="589" y="30"/>
                  </a:lnTo>
                  <a:lnTo>
                    <a:pt x="586" y="28"/>
                  </a:lnTo>
                  <a:lnTo>
                    <a:pt x="580" y="25"/>
                  </a:lnTo>
                  <a:lnTo>
                    <a:pt x="574" y="21"/>
                  </a:lnTo>
                  <a:lnTo>
                    <a:pt x="567" y="19"/>
                  </a:lnTo>
                  <a:lnTo>
                    <a:pt x="559" y="15"/>
                  </a:lnTo>
                  <a:lnTo>
                    <a:pt x="551" y="13"/>
                  </a:lnTo>
                  <a:lnTo>
                    <a:pt x="544" y="13"/>
                  </a:lnTo>
                  <a:lnTo>
                    <a:pt x="534" y="9"/>
                  </a:lnTo>
                  <a:lnTo>
                    <a:pt x="525" y="7"/>
                  </a:lnTo>
                  <a:lnTo>
                    <a:pt x="515" y="6"/>
                  </a:lnTo>
                  <a:lnTo>
                    <a:pt x="508" y="4"/>
                  </a:lnTo>
                  <a:lnTo>
                    <a:pt x="498" y="2"/>
                  </a:lnTo>
                  <a:lnTo>
                    <a:pt x="490" y="2"/>
                  </a:lnTo>
                  <a:lnTo>
                    <a:pt x="483" y="2"/>
                  </a:lnTo>
                  <a:lnTo>
                    <a:pt x="477" y="2"/>
                  </a:lnTo>
                  <a:lnTo>
                    <a:pt x="468" y="0"/>
                  </a:lnTo>
                  <a:lnTo>
                    <a:pt x="460" y="0"/>
                  </a:lnTo>
                  <a:lnTo>
                    <a:pt x="454" y="0"/>
                  </a:lnTo>
                  <a:lnTo>
                    <a:pt x="449" y="0"/>
                  </a:lnTo>
                  <a:lnTo>
                    <a:pt x="441" y="0"/>
                  </a:lnTo>
                  <a:lnTo>
                    <a:pt x="435" y="2"/>
                  </a:lnTo>
                  <a:lnTo>
                    <a:pt x="430" y="2"/>
                  </a:lnTo>
                  <a:lnTo>
                    <a:pt x="426" y="4"/>
                  </a:lnTo>
                  <a:lnTo>
                    <a:pt x="418" y="4"/>
                  </a:lnTo>
                  <a:lnTo>
                    <a:pt x="412" y="4"/>
                  </a:lnTo>
                  <a:lnTo>
                    <a:pt x="407" y="6"/>
                  </a:lnTo>
                  <a:lnTo>
                    <a:pt x="403" y="7"/>
                  </a:lnTo>
                  <a:lnTo>
                    <a:pt x="393" y="9"/>
                  </a:lnTo>
                  <a:lnTo>
                    <a:pt x="386" y="13"/>
                  </a:lnTo>
                  <a:lnTo>
                    <a:pt x="376" y="15"/>
                  </a:lnTo>
                  <a:lnTo>
                    <a:pt x="371" y="21"/>
                  </a:lnTo>
                  <a:lnTo>
                    <a:pt x="363" y="25"/>
                  </a:lnTo>
                  <a:lnTo>
                    <a:pt x="359" y="30"/>
                  </a:lnTo>
                  <a:lnTo>
                    <a:pt x="352" y="32"/>
                  </a:lnTo>
                  <a:lnTo>
                    <a:pt x="348" y="38"/>
                  </a:lnTo>
                  <a:lnTo>
                    <a:pt x="342" y="42"/>
                  </a:lnTo>
                  <a:lnTo>
                    <a:pt x="340" y="47"/>
                  </a:lnTo>
                  <a:lnTo>
                    <a:pt x="333" y="57"/>
                  </a:lnTo>
                  <a:lnTo>
                    <a:pt x="329" y="66"/>
                  </a:lnTo>
                  <a:lnTo>
                    <a:pt x="325" y="72"/>
                  </a:lnTo>
                  <a:lnTo>
                    <a:pt x="325" y="78"/>
                  </a:lnTo>
                  <a:lnTo>
                    <a:pt x="323" y="82"/>
                  </a:lnTo>
                  <a:lnTo>
                    <a:pt x="323" y="83"/>
                  </a:lnTo>
                  <a:lnTo>
                    <a:pt x="323" y="83"/>
                  </a:lnTo>
                  <a:close/>
                </a:path>
              </a:pathLst>
            </a:custGeom>
            <a:solidFill>
              <a:srgbClr val="45D6E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Freeform 11"/>
            <p:cNvSpPr>
              <a:spLocks/>
            </p:cNvSpPr>
            <p:nvPr/>
          </p:nvSpPr>
          <p:spPr bwMode="auto">
            <a:xfrm>
              <a:off x="801" y="915"/>
              <a:ext cx="146" cy="82"/>
            </a:xfrm>
            <a:custGeom>
              <a:avLst/>
              <a:gdLst/>
              <a:ahLst/>
              <a:cxnLst>
                <a:cxn ang="0">
                  <a:pos x="285" y="81"/>
                </a:cxn>
                <a:cxn ang="0">
                  <a:pos x="280" y="78"/>
                </a:cxn>
                <a:cxn ang="0">
                  <a:pos x="266" y="74"/>
                </a:cxn>
                <a:cxn ang="0">
                  <a:pos x="249" y="66"/>
                </a:cxn>
                <a:cxn ang="0">
                  <a:pos x="234" y="60"/>
                </a:cxn>
                <a:cxn ang="0">
                  <a:pos x="223" y="55"/>
                </a:cxn>
                <a:cxn ang="0">
                  <a:pos x="211" y="51"/>
                </a:cxn>
                <a:cxn ang="0">
                  <a:pos x="198" y="45"/>
                </a:cxn>
                <a:cxn ang="0">
                  <a:pos x="185" y="41"/>
                </a:cxn>
                <a:cxn ang="0">
                  <a:pos x="171" y="36"/>
                </a:cxn>
                <a:cxn ang="0">
                  <a:pos x="158" y="30"/>
                </a:cxn>
                <a:cxn ang="0">
                  <a:pos x="145" y="26"/>
                </a:cxn>
                <a:cxn ang="0">
                  <a:pos x="131" y="22"/>
                </a:cxn>
                <a:cxn ang="0">
                  <a:pos x="116" y="17"/>
                </a:cxn>
                <a:cxn ang="0">
                  <a:pos x="103" y="13"/>
                </a:cxn>
                <a:cxn ang="0">
                  <a:pos x="91" y="9"/>
                </a:cxn>
                <a:cxn ang="0">
                  <a:pos x="78" y="5"/>
                </a:cxn>
                <a:cxn ang="0">
                  <a:pos x="65" y="3"/>
                </a:cxn>
                <a:cxn ang="0">
                  <a:pos x="53" y="2"/>
                </a:cxn>
                <a:cxn ang="0">
                  <a:pos x="44" y="2"/>
                </a:cxn>
                <a:cxn ang="0">
                  <a:pos x="29" y="0"/>
                </a:cxn>
                <a:cxn ang="0">
                  <a:pos x="13" y="0"/>
                </a:cxn>
                <a:cxn ang="0">
                  <a:pos x="4" y="5"/>
                </a:cxn>
                <a:cxn ang="0">
                  <a:pos x="0" y="15"/>
                </a:cxn>
                <a:cxn ang="0">
                  <a:pos x="2" y="28"/>
                </a:cxn>
                <a:cxn ang="0">
                  <a:pos x="6" y="41"/>
                </a:cxn>
                <a:cxn ang="0">
                  <a:pos x="13" y="55"/>
                </a:cxn>
                <a:cxn ang="0">
                  <a:pos x="23" y="68"/>
                </a:cxn>
                <a:cxn ang="0">
                  <a:pos x="34" y="83"/>
                </a:cxn>
                <a:cxn ang="0">
                  <a:pos x="46" y="95"/>
                </a:cxn>
                <a:cxn ang="0">
                  <a:pos x="59" y="106"/>
                </a:cxn>
                <a:cxn ang="0">
                  <a:pos x="76" y="119"/>
                </a:cxn>
                <a:cxn ang="0">
                  <a:pos x="93" y="131"/>
                </a:cxn>
                <a:cxn ang="0">
                  <a:pos x="109" y="138"/>
                </a:cxn>
                <a:cxn ang="0">
                  <a:pos x="128" y="146"/>
                </a:cxn>
                <a:cxn ang="0">
                  <a:pos x="147" y="154"/>
                </a:cxn>
                <a:cxn ang="0">
                  <a:pos x="164" y="159"/>
                </a:cxn>
                <a:cxn ang="0">
                  <a:pos x="183" y="163"/>
                </a:cxn>
                <a:cxn ang="0">
                  <a:pos x="202" y="163"/>
                </a:cxn>
                <a:cxn ang="0">
                  <a:pos x="221" y="163"/>
                </a:cxn>
                <a:cxn ang="0">
                  <a:pos x="238" y="161"/>
                </a:cxn>
                <a:cxn ang="0">
                  <a:pos x="253" y="155"/>
                </a:cxn>
                <a:cxn ang="0">
                  <a:pos x="268" y="148"/>
                </a:cxn>
                <a:cxn ang="0">
                  <a:pos x="283" y="135"/>
                </a:cxn>
                <a:cxn ang="0">
                  <a:pos x="291" y="123"/>
                </a:cxn>
                <a:cxn ang="0">
                  <a:pos x="293" y="110"/>
                </a:cxn>
                <a:cxn ang="0">
                  <a:pos x="291" y="97"/>
                </a:cxn>
                <a:cxn ang="0">
                  <a:pos x="289" y="85"/>
                </a:cxn>
                <a:cxn ang="0">
                  <a:pos x="287" y="83"/>
                </a:cxn>
              </a:cxnLst>
              <a:rect l="0" t="0" r="r" b="b"/>
              <a:pathLst>
                <a:path w="293" h="163">
                  <a:moveTo>
                    <a:pt x="287" y="83"/>
                  </a:moveTo>
                  <a:lnTo>
                    <a:pt x="285" y="81"/>
                  </a:lnTo>
                  <a:lnTo>
                    <a:pt x="283" y="81"/>
                  </a:lnTo>
                  <a:lnTo>
                    <a:pt x="280" y="78"/>
                  </a:lnTo>
                  <a:lnTo>
                    <a:pt x="274" y="76"/>
                  </a:lnTo>
                  <a:lnTo>
                    <a:pt x="266" y="74"/>
                  </a:lnTo>
                  <a:lnTo>
                    <a:pt x="259" y="70"/>
                  </a:lnTo>
                  <a:lnTo>
                    <a:pt x="249" y="66"/>
                  </a:lnTo>
                  <a:lnTo>
                    <a:pt x="240" y="62"/>
                  </a:lnTo>
                  <a:lnTo>
                    <a:pt x="234" y="60"/>
                  </a:lnTo>
                  <a:lnTo>
                    <a:pt x="228" y="57"/>
                  </a:lnTo>
                  <a:lnTo>
                    <a:pt x="223" y="55"/>
                  </a:lnTo>
                  <a:lnTo>
                    <a:pt x="217" y="53"/>
                  </a:lnTo>
                  <a:lnTo>
                    <a:pt x="211" y="51"/>
                  </a:lnTo>
                  <a:lnTo>
                    <a:pt x="205" y="47"/>
                  </a:lnTo>
                  <a:lnTo>
                    <a:pt x="198" y="45"/>
                  </a:lnTo>
                  <a:lnTo>
                    <a:pt x="192" y="43"/>
                  </a:lnTo>
                  <a:lnTo>
                    <a:pt x="185" y="41"/>
                  </a:lnTo>
                  <a:lnTo>
                    <a:pt x="179" y="38"/>
                  </a:lnTo>
                  <a:lnTo>
                    <a:pt x="171" y="36"/>
                  </a:lnTo>
                  <a:lnTo>
                    <a:pt x="166" y="34"/>
                  </a:lnTo>
                  <a:lnTo>
                    <a:pt x="158" y="30"/>
                  </a:lnTo>
                  <a:lnTo>
                    <a:pt x="150" y="28"/>
                  </a:lnTo>
                  <a:lnTo>
                    <a:pt x="145" y="26"/>
                  </a:lnTo>
                  <a:lnTo>
                    <a:pt x="139" y="24"/>
                  </a:lnTo>
                  <a:lnTo>
                    <a:pt x="131" y="22"/>
                  </a:lnTo>
                  <a:lnTo>
                    <a:pt x="124" y="21"/>
                  </a:lnTo>
                  <a:lnTo>
                    <a:pt x="116" y="17"/>
                  </a:lnTo>
                  <a:lnTo>
                    <a:pt x="110" y="15"/>
                  </a:lnTo>
                  <a:lnTo>
                    <a:pt x="103" y="13"/>
                  </a:lnTo>
                  <a:lnTo>
                    <a:pt x="97" y="11"/>
                  </a:lnTo>
                  <a:lnTo>
                    <a:pt x="91" y="9"/>
                  </a:lnTo>
                  <a:lnTo>
                    <a:pt x="84" y="7"/>
                  </a:lnTo>
                  <a:lnTo>
                    <a:pt x="78" y="5"/>
                  </a:lnTo>
                  <a:lnTo>
                    <a:pt x="72" y="5"/>
                  </a:lnTo>
                  <a:lnTo>
                    <a:pt x="65" y="3"/>
                  </a:lnTo>
                  <a:lnTo>
                    <a:pt x="59" y="3"/>
                  </a:lnTo>
                  <a:lnTo>
                    <a:pt x="53" y="2"/>
                  </a:lnTo>
                  <a:lnTo>
                    <a:pt x="48" y="2"/>
                  </a:lnTo>
                  <a:lnTo>
                    <a:pt x="44" y="2"/>
                  </a:lnTo>
                  <a:lnTo>
                    <a:pt x="38" y="2"/>
                  </a:lnTo>
                  <a:lnTo>
                    <a:pt x="29" y="0"/>
                  </a:lnTo>
                  <a:lnTo>
                    <a:pt x="19" y="0"/>
                  </a:lnTo>
                  <a:lnTo>
                    <a:pt x="13" y="0"/>
                  </a:lnTo>
                  <a:lnTo>
                    <a:pt x="8" y="3"/>
                  </a:lnTo>
                  <a:lnTo>
                    <a:pt x="4" y="5"/>
                  </a:lnTo>
                  <a:lnTo>
                    <a:pt x="2" y="11"/>
                  </a:lnTo>
                  <a:lnTo>
                    <a:pt x="0" y="15"/>
                  </a:lnTo>
                  <a:lnTo>
                    <a:pt x="2" y="22"/>
                  </a:lnTo>
                  <a:lnTo>
                    <a:pt x="2" y="28"/>
                  </a:lnTo>
                  <a:lnTo>
                    <a:pt x="4" y="34"/>
                  </a:lnTo>
                  <a:lnTo>
                    <a:pt x="6" y="41"/>
                  </a:lnTo>
                  <a:lnTo>
                    <a:pt x="10" y="49"/>
                  </a:lnTo>
                  <a:lnTo>
                    <a:pt x="13" y="55"/>
                  </a:lnTo>
                  <a:lnTo>
                    <a:pt x="17" y="62"/>
                  </a:lnTo>
                  <a:lnTo>
                    <a:pt x="23" y="68"/>
                  </a:lnTo>
                  <a:lnTo>
                    <a:pt x="29" y="76"/>
                  </a:lnTo>
                  <a:lnTo>
                    <a:pt x="34" y="83"/>
                  </a:lnTo>
                  <a:lnTo>
                    <a:pt x="40" y="89"/>
                  </a:lnTo>
                  <a:lnTo>
                    <a:pt x="46" y="95"/>
                  </a:lnTo>
                  <a:lnTo>
                    <a:pt x="53" y="102"/>
                  </a:lnTo>
                  <a:lnTo>
                    <a:pt x="59" y="106"/>
                  </a:lnTo>
                  <a:lnTo>
                    <a:pt x="69" y="114"/>
                  </a:lnTo>
                  <a:lnTo>
                    <a:pt x="76" y="119"/>
                  </a:lnTo>
                  <a:lnTo>
                    <a:pt x="86" y="125"/>
                  </a:lnTo>
                  <a:lnTo>
                    <a:pt x="93" y="131"/>
                  </a:lnTo>
                  <a:lnTo>
                    <a:pt x="101" y="135"/>
                  </a:lnTo>
                  <a:lnTo>
                    <a:pt x="109" y="138"/>
                  </a:lnTo>
                  <a:lnTo>
                    <a:pt x="118" y="144"/>
                  </a:lnTo>
                  <a:lnTo>
                    <a:pt x="128" y="146"/>
                  </a:lnTo>
                  <a:lnTo>
                    <a:pt x="137" y="152"/>
                  </a:lnTo>
                  <a:lnTo>
                    <a:pt x="147" y="154"/>
                  </a:lnTo>
                  <a:lnTo>
                    <a:pt x="156" y="159"/>
                  </a:lnTo>
                  <a:lnTo>
                    <a:pt x="164" y="159"/>
                  </a:lnTo>
                  <a:lnTo>
                    <a:pt x="173" y="161"/>
                  </a:lnTo>
                  <a:lnTo>
                    <a:pt x="183" y="163"/>
                  </a:lnTo>
                  <a:lnTo>
                    <a:pt x="192" y="163"/>
                  </a:lnTo>
                  <a:lnTo>
                    <a:pt x="202" y="163"/>
                  </a:lnTo>
                  <a:lnTo>
                    <a:pt x="211" y="163"/>
                  </a:lnTo>
                  <a:lnTo>
                    <a:pt x="221" y="163"/>
                  </a:lnTo>
                  <a:lnTo>
                    <a:pt x="230" y="163"/>
                  </a:lnTo>
                  <a:lnTo>
                    <a:pt x="238" y="161"/>
                  </a:lnTo>
                  <a:lnTo>
                    <a:pt x="245" y="159"/>
                  </a:lnTo>
                  <a:lnTo>
                    <a:pt x="253" y="155"/>
                  </a:lnTo>
                  <a:lnTo>
                    <a:pt x="259" y="154"/>
                  </a:lnTo>
                  <a:lnTo>
                    <a:pt x="268" y="148"/>
                  </a:lnTo>
                  <a:lnTo>
                    <a:pt x="278" y="142"/>
                  </a:lnTo>
                  <a:lnTo>
                    <a:pt x="283" y="135"/>
                  </a:lnTo>
                  <a:lnTo>
                    <a:pt x="287" y="129"/>
                  </a:lnTo>
                  <a:lnTo>
                    <a:pt x="291" y="123"/>
                  </a:lnTo>
                  <a:lnTo>
                    <a:pt x="293" y="116"/>
                  </a:lnTo>
                  <a:lnTo>
                    <a:pt x="293" y="110"/>
                  </a:lnTo>
                  <a:lnTo>
                    <a:pt x="293" y="102"/>
                  </a:lnTo>
                  <a:lnTo>
                    <a:pt x="291" y="97"/>
                  </a:lnTo>
                  <a:lnTo>
                    <a:pt x="291" y="93"/>
                  </a:lnTo>
                  <a:lnTo>
                    <a:pt x="289" y="85"/>
                  </a:lnTo>
                  <a:lnTo>
                    <a:pt x="287" y="83"/>
                  </a:lnTo>
                  <a:lnTo>
                    <a:pt x="287" y="83"/>
                  </a:lnTo>
                  <a:close/>
                </a:path>
              </a:pathLst>
            </a:custGeom>
            <a:solidFill>
              <a:srgbClr val="FFCC0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6" name="Freeform 12"/>
            <p:cNvSpPr>
              <a:spLocks/>
            </p:cNvSpPr>
            <p:nvPr/>
          </p:nvSpPr>
          <p:spPr bwMode="auto">
            <a:xfrm>
              <a:off x="1050" y="1319"/>
              <a:ext cx="51" cy="55"/>
            </a:xfrm>
            <a:custGeom>
              <a:avLst/>
              <a:gdLst/>
              <a:ahLst/>
              <a:cxnLst>
                <a:cxn ang="0">
                  <a:pos x="88" y="0"/>
                </a:cxn>
                <a:cxn ang="0">
                  <a:pos x="86" y="0"/>
                </a:cxn>
                <a:cxn ang="0">
                  <a:pos x="82" y="2"/>
                </a:cxn>
                <a:cxn ang="0">
                  <a:pos x="76" y="6"/>
                </a:cxn>
                <a:cxn ang="0">
                  <a:pos x="71" y="14"/>
                </a:cxn>
                <a:cxn ang="0">
                  <a:pos x="63" y="21"/>
                </a:cxn>
                <a:cxn ang="0">
                  <a:pos x="54" y="31"/>
                </a:cxn>
                <a:cxn ang="0">
                  <a:pos x="46" y="40"/>
                </a:cxn>
                <a:cxn ang="0">
                  <a:pos x="38" y="50"/>
                </a:cxn>
                <a:cxn ang="0">
                  <a:pos x="29" y="59"/>
                </a:cxn>
                <a:cxn ang="0">
                  <a:pos x="19" y="67"/>
                </a:cxn>
                <a:cxn ang="0">
                  <a:pos x="12" y="76"/>
                </a:cxn>
                <a:cxn ang="0">
                  <a:pos x="8" y="86"/>
                </a:cxn>
                <a:cxn ang="0">
                  <a:pos x="2" y="94"/>
                </a:cxn>
                <a:cxn ang="0">
                  <a:pos x="0" y="101"/>
                </a:cxn>
                <a:cxn ang="0">
                  <a:pos x="0" y="105"/>
                </a:cxn>
                <a:cxn ang="0">
                  <a:pos x="4" y="109"/>
                </a:cxn>
                <a:cxn ang="0">
                  <a:pos x="8" y="109"/>
                </a:cxn>
                <a:cxn ang="0">
                  <a:pos x="14" y="111"/>
                </a:cxn>
                <a:cxn ang="0">
                  <a:pos x="19" y="109"/>
                </a:cxn>
                <a:cxn ang="0">
                  <a:pos x="25" y="109"/>
                </a:cxn>
                <a:cxn ang="0">
                  <a:pos x="33" y="105"/>
                </a:cxn>
                <a:cxn ang="0">
                  <a:pos x="38" y="103"/>
                </a:cxn>
                <a:cxn ang="0">
                  <a:pos x="46" y="101"/>
                </a:cxn>
                <a:cxn ang="0">
                  <a:pos x="54" y="97"/>
                </a:cxn>
                <a:cxn ang="0">
                  <a:pos x="59" y="92"/>
                </a:cxn>
                <a:cxn ang="0">
                  <a:pos x="65" y="86"/>
                </a:cxn>
                <a:cxn ang="0">
                  <a:pos x="71" y="80"/>
                </a:cxn>
                <a:cxn ang="0">
                  <a:pos x="78" y="75"/>
                </a:cxn>
                <a:cxn ang="0">
                  <a:pos x="82" y="67"/>
                </a:cxn>
                <a:cxn ang="0">
                  <a:pos x="86" y="61"/>
                </a:cxn>
                <a:cxn ang="0">
                  <a:pos x="90" y="56"/>
                </a:cxn>
                <a:cxn ang="0">
                  <a:pos x="92" y="50"/>
                </a:cxn>
                <a:cxn ang="0">
                  <a:pos x="93" y="42"/>
                </a:cxn>
                <a:cxn ang="0">
                  <a:pos x="93" y="35"/>
                </a:cxn>
                <a:cxn ang="0">
                  <a:pos x="95" y="29"/>
                </a:cxn>
                <a:cxn ang="0">
                  <a:pos x="97" y="25"/>
                </a:cxn>
                <a:cxn ang="0">
                  <a:pos x="99" y="18"/>
                </a:cxn>
                <a:cxn ang="0">
                  <a:pos x="101" y="12"/>
                </a:cxn>
                <a:cxn ang="0">
                  <a:pos x="103" y="4"/>
                </a:cxn>
                <a:cxn ang="0">
                  <a:pos x="103" y="4"/>
                </a:cxn>
                <a:cxn ang="0">
                  <a:pos x="88" y="0"/>
                </a:cxn>
                <a:cxn ang="0">
                  <a:pos x="88" y="0"/>
                </a:cxn>
              </a:cxnLst>
              <a:rect l="0" t="0" r="r" b="b"/>
              <a:pathLst>
                <a:path w="103" h="111">
                  <a:moveTo>
                    <a:pt x="88" y="0"/>
                  </a:moveTo>
                  <a:lnTo>
                    <a:pt x="86" y="0"/>
                  </a:lnTo>
                  <a:lnTo>
                    <a:pt x="82" y="2"/>
                  </a:lnTo>
                  <a:lnTo>
                    <a:pt x="76" y="6"/>
                  </a:lnTo>
                  <a:lnTo>
                    <a:pt x="71" y="14"/>
                  </a:lnTo>
                  <a:lnTo>
                    <a:pt x="63" y="21"/>
                  </a:lnTo>
                  <a:lnTo>
                    <a:pt x="54" y="31"/>
                  </a:lnTo>
                  <a:lnTo>
                    <a:pt x="46" y="40"/>
                  </a:lnTo>
                  <a:lnTo>
                    <a:pt x="38" y="50"/>
                  </a:lnTo>
                  <a:lnTo>
                    <a:pt x="29" y="59"/>
                  </a:lnTo>
                  <a:lnTo>
                    <a:pt x="19" y="67"/>
                  </a:lnTo>
                  <a:lnTo>
                    <a:pt x="12" y="76"/>
                  </a:lnTo>
                  <a:lnTo>
                    <a:pt x="8" y="86"/>
                  </a:lnTo>
                  <a:lnTo>
                    <a:pt x="2" y="94"/>
                  </a:lnTo>
                  <a:lnTo>
                    <a:pt x="0" y="101"/>
                  </a:lnTo>
                  <a:lnTo>
                    <a:pt x="0" y="105"/>
                  </a:lnTo>
                  <a:lnTo>
                    <a:pt x="4" y="109"/>
                  </a:lnTo>
                  <a:lnTo>
                    <a:pt x="8" y="109"/>
                  </a:lnTo>
                  <a:lnTo>
                    <a:pt x="14" y="111"/>
                  </a:lnTo>
                  <a:lnTo>
                    <a:pt x="19" y="109"/>
                  </a:lnTo>
                  <a:lnTo>
                    <a:pt x="25" y="109"/>
                  </a:lnTo>
                  <a:lnTo>
                    <a:pt x="33" y="105"/>
                  </a:lnTo>
                  <a:lnTo>
                    <a:pt x="38" y="103"/>
                  </a:lnTo>
                  <a:lnTo>
                    <a:pt x="46" y="101"/>
                  </a:lnTo>
                  <a:lnTo>
                    <a:pt x="54" y="97"/>
                  </a:lnTo>
                  <a:lnTo>
                    <a:pt x="59" y="92"/>
                  </a:lnTo>
                  <a:lnTo>
                    <a:pt x="65" y="86"/>
                  </a:lnTo>
                  <a:lnTo>
                    <a:pt x="71" y="80"/>
                  </a:lnTo>
                  <a:lnTo>
                    <a:pt x="78" y="75"/>
                  </a:lnTo>
                  <a:lnTo>
                    <a:pt x="82" y="67"/>
                  </a:lnTo>
                  <a:lnTo>
                    <a:pt x="86" y="61"/>
                  </a:lnTo>
                  <a:lnTo>
                    <a:pt x="90" y="56"/>
                  </a:lnTo>
                  <a:lnTo>
                    <a:pt x="92" y="50"/>
                  </a:lnTo>
                  <a:lnTo>
                    <a:pt x="93" y="42"/>
                  </a:lnTo>
                  <a:lnTo>
                    <a:pt x="93" y="35"/>
                  </a:lnTo>
                  <a:lnTo>
                    <a:pt x="95" y="29"/>
                  </a:lnTo>
                  <a:lnTo>
                    <a:pt x="97" y="25"/>
                  </a:lnTo>
                  <a:lnTo>
                    <a:pt x="99" y="18"/>
                  </a:lnTo>
                  <a:lnTo>
                    <a:pt x="101" y="12"/>
                  </a:lnTo>
                  <a:lnTo>
                    <a:pt x="103" y="4"/>
                  </a:lnTo>
                  <a:lnTo>
                    <a:pt x="103" y="4"/>
                  </a:lnTo>
                  <a:lnTo>
                    <a:pt x="88" y="0"/>
                  </a:lnTo>
                  <a:lnTo>
                    <a:pt x="8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7" name="Freeform 13"/>
            <p:cNvSpPr>
              <a:spLocks/>
            </p:cNvSpPr>
            <p:nvPr/>
          </p:nvSpPr>
          <p:spPr bwMode="auto">
            <a:xfrm>
              <a:off x="771" y="1047"/>
              <a:ext cx="166" cy="117"/>
            </a:xfrm>
            <a:custGeom>
              <a:avLst/>
              <a:gdLst/>
              <a:ahLst/>
              <a:cxnLst>
                <a:cxn ang="0">
                  <a:pos x="158" y="0"/>
                </a:cxn>
                <a:cxn ang="0">
                  <a:pos x="173" y="0"/>
                </a:cxn>
                <a:cxn ang="0">
                  <a:pos x="187" y="0"/>
                </a:cxn>
                <a:cxn ang="0">
                  <a:pos x="204" y="0"/>
                </a:cxn>
                <a:cxn ang="0">
                  <a:pos x="219" y="0"/>
                </a:cxn>
                <a:cxn ang="0">
                  <a:pos x="234" y="0"/>
                </a:cxn>
                <a:cxn ang="0">
                  <a:pos x="249" y="0"/>
                </a:cxn>
                <a:cxn ang="0">
                  <a:pos x="264" y="2"/>
                </a:cxn>
                <a:cxn ang="0">
                  <a:pos x="276" y="6"/>
                </a:cxn>
                <a:cxn ang="0">
                  <a:pos x="289" y="9"/>
                </a:cxn>
                <a:cxn ang="0">
                  <a:pos x="306" y="19"/>
                </a:cxn>
                <a:cxn ang="0">
                  <a:pos x="318" y="30"/>
                </a:cxn>
                <a:cxn ang="0">
                  <a:pos x="325" y="42"/>
                </a:cxn>
                <a:cxn ang="0">
                  <a:pos x="329" y="57"/>
                </a:cxn>
                <a:cxn ang="0">
                  <a:pos x="331" y="74"/>
                </a:cxn>
                <a:cxn ang="0">
                  <a:pos x="327" y="91"/>
                </a:cxn>
                <a:cxn ang="0">
                  <a:pos x="322" y="102"/>
                </a:cxn>
                <a:cxn ang="0">
                  <a:pos x="316" y="116"/>
                </a:cxn>
                <a:cxn ang="0">
                  <a:pos x="308" y="131"/>
                </a:cxn>
                <a:cxn ang="0">
                  <a:pos x="303" y="144"/>
                </a:cxn>
                <a:cxn ang="0">
                  <a:pos x="295" y="158"/>
                </a:cxn>
                <a:cxn ang="0">
                  <a:pos x="287" y="169"/>
                </a:cxn>
                <a:cxn ang="0">
                  <a:pos x="278" y="182"/>
                </a:cxn>
                <a:cxn ang="0">
                  <a:pos x="266" y="198"/>
                </a:cxn>
                <a:cxn ang="0">
                  <a:pos x="247" y="217"/>
                </a:cxn>
                <a:cxn ang="0">
                  <a:pos x="226" y="230"/>
                </a:cxn>
                <a:cxn ang="0">
                  <a:pos x="204" y="234"/>
                </a:cxn>
                <a:cxn ang="0">
                  <a:pos x="183" y="230"/>
                </a:cxn>
                <a:cxn ang="0">
                  <a:pos x="164" y="226"/>
                </a:cxn>
                <a:cxn ang="0">
                  <a:pos x="145" y="220"/>
                </a:cxn>
                <a:cxn ang="0">
                  <a:pos x="128" y="217"/>
                </a:cxn>
                <a:cxn ang="0">
                  <a:pos x="112" y="211"/>
                </a:cxn>
                <a:cxn ang="0">
                  <a:pos x="97" y="207"/>
                </a:cxn>
                <a:cxn ang="0">
                  <a:pos x="84" y="201"/>
                </a:cxn>
                <a:cxn ang="0">
                  <a:pos x="72" y="198"/>
                </a:cxn>
                <a:cxn ang="0">
                  <a:pos x="55" y="188"/>
                </a:cxn>
                <a:cxn ang="0">
                  <a:pos x="36" y="179"/>
                </a:cxn>
                <a:cxn ang="0">
                  <a:pos x="23" y="167"/>
                </a:cxn>
                <a:cxn ang="0">
                  <a:pos x="13" y="154"/>
                </a:cxn>
                <a:cxn ang="0">
                  <a:pos x="6" y="140"/>
                </a:cxn>
                <a:cxn ang="0">
                  <a:pos x="2" y="127"/>
                </a:cxn>
                <a:cxn ang="0">
                  <a:pos x="0" y="114"/>
                </a:cxn>
                <a:cxn ang="0">
                  <a:pos x="2" y="99"/>
                </a:cxn>
                <a:cxn ang="0">
                  <a:pos x="8" y="83"/>
                </a:cxn>
                <a:cxn ang="0">
                  <a:pos x="15" y="68"/>
                </a:cxn>
                <a:cxn ang="0">
                  <a:pos x="25" y="51"/>
                </a:cxn>
                <a:cxn ang="0">
                  <a:pos x="36" y="34"/>
                </a:cxn>
                <a:cxn ang="0">
                  <a:pos x="50" y="21"/>
                </a:cxn>
                <a:cxn ang="0">
                  <a:pos x="63" y="11"/>
                </a:cxn>
                <a:cxn ang="0">
                  <a:pos x="74" y="7"/>
                </a:cxn>
                <a:cxn ang="0">
                  <a:pos x="88" y="6"/>
                </a:cxn>
                <a:cxn ang="0">
                  <a:pos x="101" y="6"/>
                </a:cxn>
                <a:cxn ang="0">
                  <a:pos x="114" y="6"/>
                </a:cxn>
                <a:cxn ang="0">
                  <a:pos x="128" y="4"/>
                </a:cxn>
                <a:cxn ang="0">
                  <a:pos x="143" y="2"/>
                </a:cxn>
                <a:cxn ang="0">
                  <a:pos x="152" y="0"/>
                </a:cxn>
              </a:cxnLst>
              <a:rect l="0" t="0" r="r" b="b"/>
              <a:pathLst>
                <a:path w="333" h="234">
                  <a:moveTo>
                    <a:pt x="152" y="0"/>
                  </a:moveTo>
                  <a:lnTo>
                    <a:pt x="158" y="0"/>
                  </a:lnTo>
                  <a:lnTo>
                    <a:pt x="166" y="0"/>
                  </a:lnTo>
                  <a:lnTo>
                    <a:pt x="173" y="0"/>
                  </a:lnTo>
                  <a:lnTo>
                    <a:pt x="181" y="0"/>
                  </a:lnTo>
                  <a:lnTo>
                    <a:pt x="187" y="0"/>
                  </a:lnTo>
                  <a:lnTo>
                    <a:pt x="196" y="0"/>
                  </a:lnTo>
                  <a:lnTo>
                    <a:pt x="204" y="0"/>
                  </a:lnTo>
                  <a:lnTo>
                    <a:pt x="211" y="0"/>
                  </a:lnTo>
                  <a:lnTo>
                    <a:pt x="219" y="0"/>
                  </a:lnTo>
                  <a:lnTo>
                    <a:pt x="226" y="0"/>
                  </a:lnTo>
                  <a:lnTo>
                    <a:pt x="234" y="0"/>
                  </a:lnTo>
                  <a:lnTo>
                    <a:pt x="242" y="0"/>
                  </a:lnTo>
                  <a:lnTo>
                    <a:pt x="249" y="0"/>
                  </a:lnTo>
                  <a:lnTo>
                    <a:pt x="257" y="2"/>
                  </a:lnTo>
                  <a:lnTo>
                    <a:pt x="264" y="2"/>
                  </a:lnTo>
                  <a:lnTo>
                    <a:pt x="272" y="6"/>
                  </a:lnTo>
                  <a:lnTo>
                    <a:pt x="276" y="6"/>
                  </a:lnTo>
                  <a:lnTo>
                    <a:pt x="283" y="7"/>
                  </a:lnTo>
                  <a:lnTo>
                    <a:pt x="289" y="9"/>
                  </a:lnTo>
                  <a:lnTo>
                    <a:pt x="295" y="11"/>
                  </a:lnTo>
                  <a:lnTo>
                    <a:pt x="306" y="19"/>
                  </a:lnTo>
                  <a:lnTo>
                    <a:pt x="316" y="26"/>
                  </a:lnTo>
                  <a:lnTo>
                    <a:pt x="318" y="30"/>
                  </a:lnTo>
                  <a:lnTo>
                    <a:pt x="322" y="36"/>
                  </a:lnTo>
                  <a:lnTo>
                    <a:pt x="325" y="42"/>
                  </a:lnTo>
                  <a:lnTo>
                    <a:pt x="327" y="49"/>
                  </a:lnTo>
                  <a:lnTo>
                    <a:pt x="329" y="57"/>
                  </a:lnTo>
                  <a:lnTo>
                    <a:pt x="331" y="66"/>
                  </a:lnTo>
                  <a:lnTo>
                    <a:pt x="331" y="74"/>
                  </a:lnTo>
                  <a:lnTo>
                    <a:pt x="333" y="85"/>
                  </a:lnTo>
                  <a:lnTo>
                    <a:pt x="327" y="91"/>
                  </a:lnTo>
                  <a:lnTo>
                    <a:pt x="325" y="97"/>
                  </a:lnTo>
                  <a:lnTo>
                    <a:pt x="322" y="102"/>
                  </a:lnTo>
                  <a:lnTo>
                    <a:pt x="318" y="110"/>
                  </a:lnTo>
                  <a:lnTo>
                    <a:pt x="316" y="116"/>
                  </a:lnTo>
                  <a:lnTo>
                    <a:pt x="312" y="123"/>
                  </a:lnTo>
                  <a:lnTo>
                    <a:pt x="308" y="131"/>
                  </a:lnTo>
                  <a:lnTo>
                    <a:pt x="306" y="139"/>
                  </a:lnTo>
                  <a:lnTo>
                    <a:pt x="303" y="144"/>
                  </a:lnTo>
                  <a:lnTo>
                    <a:pt x="299" y="150"/>
                  </a:lnTo>
                  <a:lnTo>
                    <a:pt x="295" y="158"/>
                  </a:lnTo>
                  <a:lnTo>
                    <a:pt x="291" y="165"/>
                  </a:lnTo>
                  <a:lnTo>
                    <a:pt x="287" y="169"/>
                  </a:lnTo>
                  <a:lnTo>
                    <a:pt x="283" y="177"/>
                  </a:lnTo>
                  <a:lnTo>
                    <a:pt x="278" y="182"/>
                  </a:lnTo>
                  <a:lnTo>
                    <a:pt x="276" y="188"/>
                  </a:lnTo>
                  <a:lnTo>
                    <a:pt x="266" y="198"/>
                  </a:lnTo>
                  <a:lnTo>
                    <a:pt x="257" y="209"/>
                  </a:lnTo>
                  <a:lnTo>
                    <a:pt x="247" y="217"/>
                  </a:lnTo>
                  <a:lnTo>
                    <a:pt x="238" y="224"/>
                  </a:lnTo>
                  <a:lnTo>
                    <a:pt x="226" y="230"/>
                  </a:lnTo>
                  <a:lnTo>
                    <a:pt x="215" y="232"/>
                  </a:lnTo>
                  <a:lnTo>
                    <a:pt x="204" y="234"/>
                  </a:lnTo>
                  <a:lnTo>
                    <a:pt x="194" y="234"/>
                  </a:lnTo>
                  <a:lnTo>
                    <a:pt x="183" y="230"/>
                  </a:lnTo>
                  <a:lnTo>
                    <a:pt x="173" y="228"/>
                  </a:lnTo>
                  <a:lnTo>
                    <a:pt x="164" y="226"/>
                  </a:lnTo>
                  <a:lnTo>
                    <a:pt x="154" y="224"/>
                  </a:lnTo>
                  <a:lnTo>
                    <a:pt x="145" y="220"/>
                  </a:lnTo>
                  <a:lnTo>
                    <a:pt x="135" y="218"/>
                  </a:lnTo>
                  <a:lnTo>
                    <a:pt x="128" y="217"/>
                  </a:lnTo>
                  <a:lnTo>
                    <a:pt x="120" y="215"/>
                  </a:lnTo>
                  <a:lnTo>
                    <a:pt x="112" y="211"/>
                  </a:lnTo>
                  <a:lnTo>
                    <a:pt x="105" y="209"/>
                  </a:lnTo>
                  <a:lnTo>
                    <a:pt x="97" y="207"/>
                  </a:lnTo>
                  <a:lnTo>
                    <a:pt x="91" y="205"/>
                  </a:lnTo>
                  <a:lnTo>
                    <a:pt x="84" y="201"/>
                  </a:lnTo>
                  <a:lnTo>
                    <a:pt x="76" y="199"/>
                  </a:lnTo>
                  <a:lnTo>
                    <a:pt x="72" y="198"/>
                  </a:lnTo>
                  <a:lnTo>
                    <a:pt x="67" y="196"/>
                  </a:lnTo>
                  <a:lnTo>
                    <a:pt x="55" y="188"/>
                  </a:lnTo>
                  <a:lnTo>
                    <a:pt x="46" y="184"/>
                  </a:lnTo>
                  <a:lnTo>
                    <a:pt x="36" y="179"/>
                  </a:lnTo>
                  <a:lnTo>
                    <a:pt x="31" y="173"/>
                  </a:lnTo>
                  <a:lnTo>
                    <a:pt x="23" y="167"/>
                  </a:lnTo>
                  <a:lnTo>
                    <a:pt x="17" y="160"/>
                  </a:lnTo>
                  <a:lnTo>
                    <a:pt x="13" y="154"/>
                  </a:lnTo>
                  <a:lnTo>
                    <a:pt x="10" y="148"/>
                  </a:lnTo>
                  <a:lnTo>
                    <a:pt x="6" y="140"/>
                  </a:lnTo>
                  <a:lnTo>
                    <a:pt x="4" y="135"/>
                  </a:lnTo>
                  <a:lnTo>
                    <a:pt x="2" y="127"/>
                  </a:lnTo>
                  <a:lnTo>
                    <a:pt x="2" y="121"/>
                  </a:lnTo>
                  <a:lnTo>
                    <a:pt x="0" y="114"/>
                  </a:lnTo>
                  <a:lnTo>
                    <a:pt x="2" y="106"/>
                  </a:lnTo>
                  <a:lnTo>
                    <a:pt x="2" y="99"/>
                  </a:lnTo>
                  <a:lnTo>
                    <a:pt x="6" y="91"/>
                  </a:lnTo>
                  <a:lnTo>
                    <a:pt x="8" y="83"/>
                  </a:lnTo>
                  <a:lnTo>
                    <a:pt x="12" y="76"/>
                  </a:lnTo>
                  <a:lnTo>
                    <a:pt x="15" y="68"/>
                  </a:lnTo>
                  <a:lnTo>
                    <a:pt x="21" y="61"/>
                  </a:lnTo>
                  <a:lnTo>
                    <a:pt x="25" y="51"/>
                  </a:lnTo>
                  <a:lnTo>
                    <a:pt x="31" y="44"/>
                  </a:lnTo>
                  <a:lnTo>
                    <a:pt x="36" y="34"/>
                  </a:lnTo>
                  <a:lnTo>
                    <a:pt x="44" y="26"/>
                  </a:lnTo>
                  <a:lnTo>
                    <a:pt x="50" y="21"/>
                  </a:lnTo>
                  <a:lnTo>
                    <a:pt x="55" y="17"/>
                  </a:lnTo>
                  <a:lnTo>
                    <a:pt x="63" y="11"/>
                  </a:lnTo>
                  <a:lnTo>
                    <a:pt x="69" y="9"/>
                  </a:lnTo>
                  <a:lnTo>
                    <a:pt x="74" y="7"/>
                  </a:lnTo>
                  <a:lnTo>
                    <a:pt x="82" y="6"/>
                  </a:lnTo>
                  <a:lnTo>
                    <a:pt x="88" y="6"/>
                  </a:lnTo>
                  <a:lnTo>
                    <a:pt x="95" y="6"/>
                  </a:lnTo>
                  <a:lnTo>
                    <a:pt x="101" y="6"/>
                  </a:lnTo>
                  <a:lnTo>
                    <a:pt x="107" y="6"/>
                  </a:lnTo>
                  <a:lnTo>
                    <a:pt x="114" y="6"/>
                  </a:lnTo>
                  <a:lnTo>
                    <a:pt x="122" y="6"/>
                  </a:lnTo>
                  <a:lnTo>
                    <a:pt x="128" y="4"/>
                  </a:lnTo>
                  <a:lnTo>
                    <a:pt x="135" y="2"/>
                  </a:lnTo>
                  <a:lnTo>
                    <a:pt x="143" y="2"/>
                  </a:lnTo>
                  <a:lnTo>
                    <a:pt x="152" y="0"/>
                  </a:lnTo>
                  <a:lnTo>
                    <a:pt x="152" y="0"/>
                  </a:lnTo>
                  <a:close/>
                </a:path>
              </a:pathLst>
            </a:custGeom>
            <a:solidFill>
              <a:srgbClr val="FFCC0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8" name="Freeform 14"/>
            <p:cNvSpPr>
              <a:spLocks/>
            </p:cNvSpPr>
            <p:nvPr/>
          </p:nvSpPr>
          <p:spPr bwMode="auto">
            <a:xfrm>
              <a:off x="218" y="913"/>
              <a:ext cx="475" cy="507"/>
            </a:xfrm>
            <a:custGeom>
              <a:avLst/>
              <a:gdLst/>
              <a:ahLst/>
              <a:cxnLst>
                <a:cxn ang="0">
                  <a:pos x="921" y="95"/>
                </a:cxn>
                <a:cxn ang="0">
                  <a:pos x="877" y="78"/>
                </a:cxn>
                <a:cxn ang="0">
                  <a:pos x="816" y="59"/>
                </a:cxn>
                <a:cxn ang="0">
                  <a:pos x="738" y="36"/>
                </a:cxn>
                <a:cxn ang="0">
                  <a:pos x="649" y="17"/>
                </a:cxn>
                <a:cxn ang="0">
                  <a:pos x="556" y="4"/>
                </a:cxn>
                <a:cxn ang="0">
                  <a:pos x="457" y="0"/>
                </a:cxn>
                <a:cxn ang="0">
                  <a:pos x="362" y="7"/>
                </a:cxn>
                <a:cxn ang="0">
                  <a:pos x="272" y="34"/>
                </a:cxn>
                <a:cxn ang="0">
                  <a:pos x="191" y="76"/>
                </a:cxn>
                <a:cxn ang="0">
                  <a:pos x="126" y="144"/>
                </a:cxn>
                <a:cxn ang="0">
                  <a:pos x="80" y="236"/>
                </a:cxn>
                <a:cxn ang="0">
                  <a:pos x="56" y="355"/>
                </a:cxn>
                <a:cxn ang="0">
                  <a:pos x="37" y="469"/>
                </a:cxn>
                <a:cxn ang="0">
                  <a:pos x="21" y="570"/>
                </a:cxn>
                <a:cxn ang="0">
                  <a:pos x="10" y="659"/>
                </a:cxn>
                <a:cxn ang="0">
                  <a:pos x="2" y="737"/>
                </a:cxn>
                <a:cxn ang="0">
                  <a:pos x="0" y="804"/>
                </a:cxn>
                <a:cxn ang="0">
                  <a:pos x="6" y="861"/>
                </a:cxn>
                <a:cxn ang="0">
                  <a:pos x="16" y="906"/>
                </a:cxn>
                <a:cxn ang="0">
                  <a:pos x="35" y="945"/>
                </a:cxn>
                <a:cxn ang="0">
                  <a:pos x="61" y="973"/>
                </a:cxn>
                <a:cxn ang="0">
                  <a:pos x="99" y="994"/>
                </a:cxn>
                <a:cxn ang="0">
                  <a:pos x="143" y="1005"/>
                </a:cxn>
                <a:cxn ang="0">
                  <a:pos x="198" y="1013"/>
                </a:cxn>
                <a:cxn ang="0">
                  <a:pos x="257" y="1013"/>
                </a:cxn>
                <a:cxn ang="0">
                  <a:pos x="297" y="1003"/>
                </a:cxn>
                <a:cxn ang="0">
                  <a:pos x="316" y="971"/>
                </a:cxn>
                <a:cxn ang="0">
                  <a:pos x="309" y="941"/>
                </a:cxn>
                <a:cxn ang="0">
                  <a:pos x="293" y="908"/>
                </a:cxn>
                <a:cxn ang="0">
                  <a:pos x="274" y="870"/>
                </a:cxn>
                <a:cxn ang="0">
                  <a:pos x="251" y="827"/>
                </a:cxn>
                <a:cxn ang="0">
                  <a:pos x="232" y="777"/>
                </a:cxn>
                <a:cxn ang="0">
                  <a:pos x="223" y="726"/>
                </a:cxn>
                <a:cxn ang="0">
                  <a:pos x="223" y="671"/>
                </a:cxn>
                <a:cxn ang="0">
                  <a:pos x="238" y="614"/>
                </a:cxn>
                <a:cxn ang="0">
                  <a:pos x="274" y="555"/>
                </a:cxn>
                <a:cxn ang="0">
                  <a:pos x="329" y="496"/>
                </a:cxn>
                <a:cxn ang="0">
                  <a:pos x="385" y="454"/>
                </a:cxn>
                <a:cxn ang="0">
                  <a:pos x="438" y="420"/>
                </a:cxn>
                <a:cxn ang="0">
                  <a:pos x="493" y="401"/>
                </a:cxn>
                <a:cxn ang="0">
                  <a:pos x="544" y="388"/>
                </a:cxn>
                <a:cxn ang="0">
                  <a:pos x="596" y="382"/>
                </a:cxn>
                <a:cxn ang="0">
                  <a:pos x="641" y="380"/>
                </a:cxn>
                <a:cxn ang="0">
                  <a:pos x="687" y="376"/>
                </a:cxn>
                <a:cxn ang="0">
                  <a:pos x="729" y="374"/>
                </a:cxn>
                <a:cxn ang="0">
                  <a:pos x="771" y="367"/>
                </a:cxn>
                <a:cxn ang="0">
                  <a:pos x="805" y="353"/>
                </a:cxn>
                <a:cxn ang="0">
                  <a:pos x="839" y="331"/>
                </a:cxn>
                <a:cxn ang="0">
                  <a:pos x="869" y="298"/>
                </a:cxn>
                <a:cxn ang="0">
                  <a:pos x="894" y="256"/>
                </a:cxn>
                <a:cxn ang="0">
                  <a:pos x="913" y="222"/>
                </a:cxn>
                <a:cxn ang="0">
                  <a:pos x="928" y="194"/>
                </a:cxn>
                <a:cxn ang="0">
                  <a:pos x="942" y="156"/>
                </a:cxn>
                <a:cxn ang="0">
                  <a:pos x="951" y="127"/>
                </a:cxn>
                <a:cxn ang="0">
                  <a:pos x="942" y="102"/>
                </a:cxn>
              </a:cxnLst>
              <a:rect l="0" t="0" r="r" b="b"/>
              <a:pathLst>
                <a:path w="951" h="1015">
                  <a:moveTo>
                    <a:pt x="942" y="102"/>
                  </a:moveTo>
                  <a:lnTo>
                    <a:pt x="938" y="101"/>
                  </a:lnTo>
                  <a:lnTo>
                    <a:pt x="932" y="99"/>
                  </a:lnTo>
                  <a:lnTo>
                    <a:pt x="927" y="97"/>
                  </a:lnTo>
                  <a:lnTo>
                    <a:pt x="921" y="95"/>
                  </a:lnTo>
                  <a:lnTo>
                    <a:pt x="913" y="91"/>
                  </a:lnTo>
                  <a:lnTo>
                    <a:pt x="908" y="89"/>
                  </a:lnTo>
                  <a:lnTo>
                    <a:pt x="898" y="85"/>
                  </a:lnTo>
                  <a:lnTo>
                    <a:pt x="888" y="82"/>
                  </a:lnTo>
                  <a:lnTo>
                    <a:pt x="877" y="78"/>
                  </a:lnTo>
                  <a:lnTo>
                    <a:pt x="868" y="74"/>
                  </a:lnTo>
                  <a:lnTo>
                    <a:pt x="854" y="70"/>
                  </a:lnTo>
                  <a:lnTo>
                    <a:pt x="843" y="66"/>
                  </a:lnTo>
                  <a:lnTo>
                    <a:pt x="830" y="61"/>
                  </a:lnTo>
                  <a:lnTo>
                    <a:pt x="816" y="59"/>
                  </a:lnTo>
                  <a:lnTo>
                    <a:pt x="801" y="53"/>
                  </a:lnTo>
                  <a:lnTo>
                    <a:pt x="786" y="49"/>
                  </a:lnTo>
                  <a:lnTo>
                    <a:pt x="771" y="45"/>
                  </a:lnTo>
                  <a:lnTo>
                    <a:pt x="755" y="40"/>
                  </a:lnTo>
                  <a:lnTo>
                    <a:pt x="738" y="36"/>
                  </a:lnTo>
                  <a:lnTo>
                    <a:pt x="721" y="32"/>
                  </a:lnTo>
                  <a:lnTo>
                    <a:pt x="702" y="28"/>
                  </a:lnTo>
                  <a:lnTo>
                    <a:pt x="687" y="25"/>
                  </a:lnTo>
                  <a:lnTo>
                    <a:pt x="668" y="21"/>
                  </a:lnTo>
                  <a:lnTo>
                    <a:pt x="649" y="17"/>
                  </a:lnTo>
                  <a:lnTo>
                    <a:pt x="630" y="15"/>
                  </a:lnTo>
                  <a:lnTo>
                    <a:pt x="613" y="11"/>
                  </a:lnTo>
                  <a:lnTo>
                    <a:pt x="594" y="7"/>
                  </a:lnTo>
                  <a:lnTo>
                    <a:pt x="575" y="6"/>
                  </a:lnTo>
                  <a:lnTo>
                    <a:pt x="556" y="4"/>
                  </a:lnTo>
                  <a:lnTo>
                    <a:pt x="537" y="4"/>
                  </a:lnTo>
                  <a:lnTo>
                    <a:pt x="516" y="2"/>
                  </a:lnTo>
                  <a:lnTo>
                    <a:pt x="497" y="0"/>
                  </a:lnTo>
                  <a:lnTo>
                    <a:pt x="476" y="0"/>
                  </a:lnTo>
                  <a:lnTo>
                    <a:pt x="457" y="0"/>
                  </a:lnTo>
                  <a:lnTo>
                    <a:pt x="438" y="0"/>
                  </a:lnTo>
                  <a:lnTo>
                    <a:pt x="419" y="2"/>
                  </a:lnTo>
                  <a:lnTo>
                    <a:pt x="400" y="2"/>
                  </a:lnTo>
                  <a:lnTo>
                    <a:pt x="381" y="6"/>
                  </a:lnTo>
                  <a:lnTo>
                    <a:pt x="362" y="7"/>
                  </a:lnTo>
                  <a:lnTo>
                    <a:pt x="343" y="11"/>
                  </a:lnTo>
                  <a:lnTo>
                    <a:pt x="324" y="15"/>
                  </a:lnTo>
                  <a:lnTo>
                    <a:pt x="307" y="21"/>
                  </a:lnTo>
                  <a:lnTo>
                    <a:pt x="288" y="26"/>
                  </a:lnTo>
                  <a:lnTo>
                    <a:pt x="272" y="34"/>
                  </a:lnTo>
                  <a:lnTo>
                    <a:pt x="255" y="40"/>
                  </a:lnTo>
                  <a:lnTo>
                    <a:pt x="238" y="49"/>
                  </a:lnTo>
                  <a:lnTo>
                    <a:pt x="223" y="57"/>
                  </a:lnTo>
                  <a:lnTo>
                    <a:pt x="206" y="66"/>
                  </a:lnTo>
                  <a:lnTo>
                    <a:pt x="191" y="76"/>
                  </a:lnTo>
                  <a:lnTo>
                    <a:pt x="177" y="87"/>
                  </a:lnTo>
                  <a:lnTo>
                    <a:pt x="162" y="99"/>
                  </a:lnTo>
                  <a:lnTo>
                    <a:pt x="151" y="114"/>
                  </a:lnTo>
                  <a:lnTo>
                    <a:pt x="137" y="127"/>
                  </a:lnTo>
                  <a:lnTo>
                    <a:pt x="126" y="144"/>
                  </a:lnTo>
                  <a:lnTo>
                    <a:pt x="115" y="159"/>
                  </a:lnTo>
                  <a:lnTo>
                    <a:pt x="105" y="177"/>
                  </a:lnTo>
                  <a:lnTo>
                    <a:pt x="96" y="196"/>
                  </a:lnTo>
                  <a:lnTo>
                    <a:pt x="88" y="217"/>
                  </a:lnTo>
                  <a:lnTo>
                    <a:pt x="80" y="236"/>
                  </a:lnTo>
                  <a:lnTo>
                    <a:pt x="75" y="258"/>
                  </a:lnTo>
                  <a:lnTo>
                    <a:pt x="67" y="281"/>
                  </a:lnTo>
                  <a:lnTo>
                    <a:pt x="65" y="308"/>
                  </a:lnTo>
                  <a:lnTo>
                    <a:pt x="59" y="331"/>
                  </a:lnTo>
                  <a:lnTo>
                    <a:pt x="56" y="355"/>
                  </a:lnTo>
                  <a:lnTo>
                    <a:pt x="52" y="378"/>
                  </a:lnTo>
                  <a:lnTo>
                    <a:pt x="48" y="403"/>
                  </a:lnTo>
                  <a:lnTo>
                    <a:pt x="44" y="424"/>
                  </a:lnTo>
                  <a:lnTo>
                    <a:pt x="40" y="447"/>
                  </a:lnTo>
                  <a:lnTo>
                    <a:pt x="37" y="469"/>
                  </a:lnTo>
                  <a:lnTo>
                    <a:pt x="33" y="492"/>
                  </a:lnTo>
                  <a:lnTo>
                    <a:pt x="31" y="511"/>
                  </a:lnTo>
                  <a:lnTo>
                    <a:pt x="27" y="532"/>
                  </a:lnTo>
                  <a:lnTo>
                    <a:pt x="23" y="549"/>
                  </a:lnTo>
                  <a:lnTo>
                    <a:pt x="21" y="570"/>
                  </a:lnTo>
                  <a:lnTo>
                    <a:pt x="18" y="589"/>
                  </a:lnTo>
                  <a:lnTo>
                    <a:pt x="16" y="608"/>
                  </a:lnTo>
                  <a:lnTo>
                    <a:pt x="14" y="625"/>
                  </a:lnTo>
                  <a:lnTo>
                    <a:pt x="12" y="644"/>
                  </a:lnTo>
                  <a:lnTo>
                    <a:pt x="10" y="659"/>
                  </a:lnTo>
                  <a:lnTo>
                    <a:pt x="6" y="677"/>
                  </a:lnTo>
                  <a:lnTo>
                    <a:pt x="4" y="692"/>
                  </a:lnTo>
                  <a:lnTo>
                    <a:pt x="4" y="707"/>
                  </a:lnTo>
                  <a:lnTo>
                    <a:pt x="2" y="722"/>
                  </a:lnTo>
                  <a:lnTo>
                    <a:pt x="2" y="737"/>
                  </a:lnTo>
                  <a:lnTo>
                    <a:pt x="0" y="751"/>
                  </a:lnTo>
                  <a:lnTo>
                    <a:pt x="0" y="766"/>
                  </a:lnTo>
                  <a:lnTo>
                    <a:pt x="0" y="777"/>
                  </a:lnTo>
                  <a:lnTo>
                    <a:pt x="0" y="791"/>
                  </a:lnTo>
                  <a:lnTo>
                    <a:pt x="0" y="804"/>
                  </a:lnTo>
                  <a:lnTo>
                    <a:pt x="0" y="815"/>
                  </a:lnTo>
                  <a:lnTo>
                    <a:pt x="0" y="827"/>
                  </a:lnTo>
                  <a:lnTo>
                    <a:pt x="2" y="840"/>
                  </a:lnTo>
                  <a:lnTo>
                    <a:pt x="4" y="849"/>
                  </a:lnTo>
                  <a:lnTo>
                    <a:pt x="6" y="861"/>
                  </a:lnTo>
                  <a:lnTo>
                    <a:pt x="6" y="870"/>
                  </a:lnTo>
                  <a:lnTo>
                    <a:pt x="10" y="880"/>
                  </a:lnTo>
                  <a:lnTo>
                    <a:pt x="10" y="889"/>
                  </a:lnTo>
                  <a:lnTo>
                    <a:pt x="14" y="899"/>
                  </a:lnTo>
                  <a:lnTo>
                    <a:pt x="16" y="906"/>
                  </a:lnTo>
                  <a:lnTo>
                    <a:pt x="19" y="914"/>
                  </a:lnTo>
                  <a:lnTo>
                    <a:pt x="23" y="922"/>
                  </a:lnTo>
                  <a:lnTo>
                    <a:pt x="27" y="931"/>
                  </a:lnTo>
                  <a:lnTo>
                    <a:pt x="31" y="937"/>
                  </a:lnTo>
                  <a:lnTo>
                    <a:pt x="35" y="945"/>
                  </a:lnTo>
                  <a:lnTo>
                    <a:pt x="38" y="950"/>
                  </a:lnTo>
                  <a:lnTo>
                    <a:pt x="44" y="956"/>
                  </a:lnTo>
                  <a:lnTo>
                    <a:pt x="50" y="962"/>
                  </a:lnTo>
                  <a:lnTo>
                    <a:pt x="56" y="967"/>
                  </a:lnTo>
                  <a:lnTo>
                    <a:pt x="61" y="973"/>
                  </a:lnTo>
                  <a:lnTo>
                    <a:pt x="69" y="979"/>
                  </a:lnTo>
                  <a:lnTo>
                    <a:pt x="75" y="983"/>
                  </a:lnTo>
                  <a:lnTo>
                    <a:pt x="82" y="986"/>
                  </a:lnTo>
                  <a:lnTo>
                    <a:pt x="90" y="990"/>
                  </a:lnTo>
                  <a:lnTo>
                    <a:pt x="99" y="994"/>
                  </a:lnTo>
                  <a:lnTo>
                    <a:pt x="105" y="996"/>
                  </a:lnTo>
                  <a:lnTo>
                    <a:pt x="115" y="1000"/>
                  </a:lnTo>
                  <a:lnTo>
                    <a:pt x="124" y="1002"/>
                  </a:lnTo>
                  <a:lnTo>
                    <a:pt x="134" y="1005"/>
                  </a:lnTo>
                  <a:lnTo>
                    <a:pt x="143" y="1005"/>
                  </a:lnTo>
                  <a:lnTo>
                    <a:pt x="153" y="1007"/>
                  </a:lnTo>
                  <a:lnTo>
                    <a:pt x="164" y="1009"/>
                  </a:lnTo>
                  <a:lnTo>
                    <a:pt x="175" y="1011"/>
                  </a:lnTo>
                  <a:lnTo>
                    <a:pt x="187" y="1013"/>
                  </a:lnTo>
                  <a:lnTo>
                    <a:pt x="198" y="1013"/>
                  </a:lnTo>
                  <a:lnTo>
                    <a:pt x="212" y="1013"/>
                  </a:lnTo>
                  <a:lnTo>
                    <a:pt x="225" y="1015"/>
                  </a:lnTo>
                  <a:lnTo>
                    <a:pt x="236" y="1013"/>
                  </a:lnTo>
                  <a:lnTo>
                    <a:pt x="248" y="1013"/>
                  </a:lnTo>
                  <a:lnTo>
                    <a:pt x="257" y="1013"/>
                  </a:lnTo>
                  <a:lnTo>
                    <a:pt x="267" y="1011"/>
                  </a:lnTo>
                  <a:lnTo>
                    <a:pt x="276" y="1009"/>
                  </a:lnTo>
                  <a:lnTo>
                    <a:pt x="284" y="1007"/>
                  </a:lnTo>
                  <a:lnTo>
                    <a:pt x="289" y="1005"/>
                  </a:lnTo>
                  <a:lnTo>
                    <a:pt x="297" y="1003"/>
                  </a:lnTo>
                  <a:lnTo>
                    <a:pt x="307" y="998"/>
                  </a:lnTo>
                  <a:lnTo>
                    <a:pt x="312" y="992"/>
                  </a:lnTo>
                  <a:lnTo>
                    <a:pt x="316" y="983"/>
                  </a:lnTo>
                  <a:lnTo>
                    <a:pt x="318" y="975"/>
                  </a:lnTo>
                  <a:lnTo>
                    <a:pt x="316" y="971"/>
                  </a:lnTo>
                  <a:lnTo>
                    <a:pt x="316" y="965"/>
                  </a:lnTo>
                  <a:lnTo>
                    <a:pt x="314" y="958"/>
                  </a:lnTo>
                  <a:lnTo>
                    <a:pt x="314" y="954"/>
                  </a:lnTo>
                  <a:lnTo>
                    <a:pt x="312" y="946"/>
                  </a:lnTo>
                  <a:lnTo>
                    <a:pt x="309" y="941"/>
                  </a:lnTo>
                  <a:lnTo>
                    <a:pt x="307" y="935"/>
                  </a:lnTo>
                  <a:lnTo>
                    <a:pt x="305" y="929"/>
                  </a:lnTo>
                  <a:lnTo>
                    <a:pt x="299" y="922"/>
                  </a:lnTo>
                  <a:lnTo>
                    <a:pt x="297" y="916"/>
                  </a:lnTo>
                  <a:lnTo>
                    <a:pt x="293" y="908"/>
                  </a:lnTo>
                  <a:lnTo>
                    <a:pt x="289" y="901"/>
                  </a:lnTo>
                  <a:lnTo>
                    <a:pt x="286" y="893"/>
                  </a:lnTo>
                  <a:lnTo>
                    <a:pt x="282" y="886"/>
                  </a:lnTo>
                  <a:lnTo>
                    <a:pt x="276" y="878"/>
                  </a:lnTo>
                  <a:lnTo>
                    <a:pt x="274" y="870"/>
                  </a:lnTo>
                  <a:lnTo>
                    <a:pt x="269" y="861"/>
                  </a:lnTo>
                  <a:lnTo>
                    <a:pt x="265" y="853"/>
                  </a:lnTo>
                  <a:lnTo>
                    <a:pt x="259" y="844"/>
                  </a:lnTo>
                  <a:lnTo>
                    <a:pt x="255" y="836"/>
                  </a:lnTo>
                  <a:lnTo>
                    <a:pt x="251" y="827"/>
                  </a:lnTo>
                  <a:lnTo>
                    <a:pt x="246" y="817"/>
                  </a:lnTo>
                  <a:lnTo>
                    <a:pt x="244" y="808"/>
                  </a:lnTo>
                  <a:lnTo>
                    <a:pt x="240" y="798"/>
                  </a:lnTo>
                  <a:lnTo>
                    <a:pt x="236" y="787"/>
                  </a:lnTo>
                  <a:lnTo>
                    <a:pt x="232" y="777"/>
                  </a:lnTo>
                  <a:lnTo>
                    <a:pt x="231" y="766"/>
                  </a:lnTo>
                  <a:lnTo>
                    <a:pt x="227" y="756"/>
                  </a:lnTo>
                  <a:lnTo>
                    <a:pt x="225" y="747"/>
                  </a:lnTo>
                  <a:lnTo>
                    <a:pt x="223" y="735"/>
                  </a:lnTo>
                  <a:lnTo>
                    <a:pt x="223" y="726"/>
                  </a:lnTo>
                  <a:lnTo>
                    <a:pt x="223" y="716"/>
                  </a:lnTo>
                  <a:lnTo>
                    <a:pt x="221" y="705"/>
                  </a:lnTo>
                  <a:lnTo>
                    <a:pt x="221" y="694"/>
                  </a:lnTo>
                  <a:lnTo>
                    <a:pt x="221" y="682"/>
                  </a:lnTo>
                  <a:lnTo>
                    <a:pt x="223" y="671"/>
                  </a:lnTo>
                  <a:lnTo>
                    <a:pt x="225" y="659"/>
                  </a:lnTo>
                  <a:lnTo>
                    <a:pt x="227" y="648"/>
                  </a:lnTo>
                  <a:lnTo>
                    <a:pt x="231" y="637"/>
                  </a:lnTo>
                  <a:lnTo>
                    <a:pt x="234" y="625"/>
                  </a:lnTo>
                  <a:lnTo>
                    <a:pt x="238" y="614"/>
                  </a:lnTo>
                  <a:lnTo>
                    <a:pt x="244" y="602"/>
                  </a:lnTo>
                  <a:lnTo>
                    <a:pt x="251" y="589"/>
                  </a:lnTo>
                  <a:lnTo>
                    <a:pt x="257" y="578"/>
                  </a:lnTo>
                  <a:lnTo>
                    <a:pt x="265" y="566"/>
                  </a:lnTo>
                  <a:lnTo>
                    <a:pt x="274" y="555"/>
                  </a:lnTo>
                  <a:lnTo>
                    <a:pt x="284" y="543"/>
                  </a:lnTo>
                  <a:lnTo>
                    <a:pt x="297" y="532"/>
                  </a:lnTo>
                  <a:lnTo>
                    <a:pt x="307" y="519"/>
                  </a:lnTo>
                  <a:lnTo>
                    <a:pt x="318" y="507"/>
                  </a:lnTo>
                  <a:lnTo>
                    <a:pt x="329" y="496"/>
                  </a:lnTo>
                  <a:lnTo>
                    <a:pt x="341" y="486"/>
                  </a:lnTo>
                  <a:lnTo>
                    <a:pt x="352" y="477"/>
                  </a:lnTo>
                  <a:lnTo>
                    <a:pt x="364" y="467"/>
                  </a:lnTo>
                  <a:lnTo>
                    <a:pt x="373" y="460"/>
                  </a:lnTo>
                  <a:lnTo>
                    <a:pt x="385" y="454"/>
                  </a:lnTo>
                  <a:lnTo>
                    <a:pt x="396" y="445"/>
                  </a:lnTo>
                  <a:lnTo>
                    <a:pt x="405" y="439"/>
                  </a:lnTo>
                  <a:lnTo>
                    <a:pt x="417" y="433"/>
                  </a:lnTo>
                  <a:lnTo>
                    <a:pt x="428" y="428"/>
                  </a:lnTo>
                  <a:lnTo>
                    <a:pt x="438" y="420"/>
                  </a:lnTo>
                  <a:lnTo>
                    <a:pt x="449" y="416"/>
                  </a:lnTo>
                  <a:lnTo>
                    <a:pt x="461" y="412"/>
                  </a:lnTo>
                  <a:lnTo>
                    <a:pt x="472" y="408"/>
                  </a:lnTo>
                  <a:lnTo>
                    <a:pt x="482" y="405"/>
                  </a:lnTo>
                  <a:lnTo>
                    <a:pt x="493" y="401"/>
                  </a:lnTo>
                  <a:lnTo>
                    <a:pt x="502" y="397"/>
                  </a:lnTo>
                  <a:lnTo>
                    <a:pt x="514" y="395"/>
                  </a:lnTo>
                  <a:lnTo>
                    <a:pt x="523" y="393"/>
                  </a:lnTo>
                  <a:lnTo>
                    <a:pt x="535" y="389"/>
                  </a:lnTo>
                  <a:lnTo>
                    <a:pt x="544" y="388"/>
                  </a:lnTo>
                  <a:lnTo>
                    <a:pt x="556" y="388"/>
                  </a:lnTo>
                  <a:lnTo>
                    <a:pt x="565" y="386"/>
                  </a:lnTo>
                  <a:lnTo>
                    <a:pt x="575" y="384"/>
                  </a:lnTo>
                  <a:lnTo>
                    <a:pt x="584" y="382"/>
                  </a:lnTo>
                  <a:lnTo>
                    <a:pt x="596" y="382"/>
                  </a:lnTo>
                  <a:lnTo>
                    <a:pt x="605" y="382"/>
                  </a:lnTo>
                  <a:lnTo>
                    <a:pt x="615" y="382"/>
                  </a:lnTo>
                  <a:lnTo>
                    <a:pt x="624" y="382"/>
                  </a:lnTo>
                  <a:lnTo>
                    <a:pt x="634" y="382"/>
                  </a:lnTo>
                  <a:lnTo>
                    <a:pt x="641" y="380"/>
                  </a:lnTo>
                  <a:lnTo>
                    <a:pt x="651" y="378"/>
                  </a:lnTo>
                  <a:lnTo>
                    <a:pt x="660" y="378"/>
                  </a:lnTo>
                  <a:lnTo>
                    <a:pt x="670" y="378"/>
                  </a:lnTo>
                  <a:lnTo>
                    <a:pt x="677" y="376"/>
                  </a:lnTo>
                  <a:lnTo>
                    <a:pt x="687" y="376"/>
                  </a:lnTo>
                  <a:lnTo>
                    <a:pt x="696" y="376"/>
                  </a:lnTo>
                  <a:lnTo>
                    <a:pt x="706" y="376"/>
                  </a:lnTo>
                  <a:lnTo>
                    <a:pt x="712" y="376"/>
                  </a:lnTo>
                  <a:lnTo>
                    <a:pt x="721" y="374"/>
                  </a:lnTo>
                  <a:lnTo>
                    <a:pt x="729" y="374"/>
                  </a:lnTo>
                  <a:lnTo>
                    <a:pt x="738" y="372"/>
                  </a:lnTo>
                  <a:lnTo>
                    <a:pt x="746" y="370"/>
                  </a:lnTo>
                  <a:lnTo>
                    <a:pt x="753" y="369"/>
                  </a:lnTo>
                  <a:lnTo>
                    <a:pt x="761" y="369"/>
                  </a:lnTo>
                  <a:lnTo>
                    <a:pt x="771" y="367"/>
                  </a:lnTo>
                  <a:lnTo>
                    <a:pt x="776" y="365"/>
                  </a:lnTo>
                  <a:lnTo>
                    <a:pt x="784" y="361"/>
                  </a:lnTo>
                  <a:lnTo>
                    <a:pt x="792" y="359"/>
                  </a:lnTo>
                  <a:lnTo>
                    <a:pt x="799" y="357"/>
                  </a:lnTo>
                  <a:lnTo>
                    <a:pt x="805" y="353"/>
                  </a:lnTo>
                  <a:lnTo>
                    <a:pt x="812" y="350"/>
                  </a:lnTo>
                  <a:lnTo>
                    <a:pt x="820" y="346"/>
                  </a:lnTo>
                  <a:lnTo>
                    <a:pt x="828" y="340"/>
                  </a:lnTo>
                  <a:lnTo>
                    <a:pt x="833" y="336"/>
                  </a:lnTo>
                  <a:lnTo>
                    <a:pt x="839" y="331"/>
                  </a:lnTo>
                  <a:lnTo>
                    <a:pt x="847" y="325"/>
                  </a:lnTo>
                  <a:lnTo>
                    <a:pt x="852" y="319"/>
                  </a:lnTo>
                  <a:lnTo>
                    <a:pt x="858" y="312"/>
                  </a:lnTo>
                  <a:lnTo>
                    <a:pt x="864" y="306"/>
                  </a:lnTo>
                  <a:lnTo>
                    <a:pt x="869" y="298"/>
                  </a:lnTo>
                  <a:lnTo>
                    <a:pt x="875" y="291"/>
                  </a:lnTo>
                  <a:lnTo>
                    <a:pt x="879" y="281"/>
                  </a:lnTo>
                  <a:lnTo>
                    <a:pt x="885" y="274"/>
                  </a:lnTo>
                  <a:lnTo>
                    <a:pt x="888" y="264"/>
                  </a:lnTo>
                  <a:lnTo>
                    <a:pt x="894" y="256"/>
                  </a:lnTo>
                  <a:lnTo>
                    <a:pt x="898" y="249"/>
                  </a:lnTo>
                  <a:lnTo>
                    <a:pt x="902" y="241"/>
                  </a:lnTo>
                  <a:lnTo>
                    <a:pt x="906" y="236"/>
                  </a:lnTo>
                  <a:lnTo>
                    <a:pt x="909" y="228"/>
                  </a:lnTo>
                  <a:lnTo>
                    <a:pt x="913" y="222"/>
                  </a:lnTo>
                  <a:lnTo>
                    <a:pt x="917" y="217"/>
                  </a:lnTo>
                  <a:lnTo>
                    <a:pt x="919" y="209"/>
                  </a:lnTo>
                  <a:lnTo>
                    <a:pt x="923" y="205"/>
                  </a:lnTo>
                  <a:lnTo>
                    <a:pt x="925" y="198"/>
                  </a:lnTo>
                  <a:lnTo>
                    <a:pt x="928" y="194"/>
                  </a:lnTo>
                  <a:lnTo>
                    <a:pt x="930" y="188"/>
                  </a:lnTo>
                  <a:lnTo>
                    <a:pt x="932" y="184"/>
                  </a:lnTo>
                  <a:lnTo>
                    <a:pt x="936" y="173"/>
                  </a:lnTo>
                  <a:lnTo>
                    <a:pt x="940" y="165"/>
                  </a:lnTo>
                  <a:lnTo>
                    <a:pt x="942" y="156"/>
                  </a:lnTo>
                  <a:lnTo>
                    <a:pt x="946" y="150"/>
                  </a:lnTo>
                  <a:lnTo>
                    <a:pt x="947" y="142"/>
                  </a:lnTo>
                  <a:lnTo>
                    <a:pt x="949" y="137"/>
                  </a:lnTo>
                  <a:lnTo>
                    <a:pt x="949" y="131"/>
                  </a:lnTo>
                  <a:lnTo>
                    <a:pt x="951" y="127"/>
                  </a:lnTo>
                  <a:lnTo>
                    <a:pt x="949" y="118"/>
                  </a:lnTo>
                  <a:lnTo>
                    <a:pt x="949" y="114"/>
                  </a:lnTo>
                  <a:lnTo>
                    <a:pt x="947" y="108"/>
                  </a:lnTo>
                  <a:lnTo>
                    <a:pt x="947" y="106"/>
                  </a:lnTo>
                  <a:lnTo>
                    <a:pt x="942" y="102"/>
                  </a:lnTo>
                  <a:lnTo>
                    <a:pt x="942" y="102"/>
                  </a:lnTo>
                  <a:lnTo>
                    <a:pt x="942" y="102"/>
                  </a:lnTo>
                  <a:close/>
                </a:path>
              </a:pathLst>
            </a:custGeom>
            <a:solidFill>
              <a:srgbClr val="EDFC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9" name="Freeform 15"/>
            <p:cNvSpPr>
              <a:spLocks/>
            </p:cNvSpPr>
            <p:nvPr/>
          </p:nvSpPr>
          <p:spPr bwMode="auto">
            <a:xfrm>
              <a:off x="304" y="1151"/>
              <a:ext cx="79" cy="144"/>
            </a:xfrm>
            <a:custGeom>
              <a:avLst/>
              <a:gdLst/>
              <a:ahLst/>
              <a:cxnLst>
                <a:cxn ang="0">
                  <a:pos x="132" y="0"/>
                </a:cxn>
                <a:cxn ang="0">
                  <a:pos x="143" y="0"/>
                </a:cxn>
                <a:cxn ang="0">
                  <a:pos x="155" y="2"/>
                </a:cxn>
                <a:cxn ang="0">
                  <a:pos x="158" y="15"/>
                </a:cxn>
                <a:cxn ang="0">
                  <a:pos x="153" y="30"/>
                </a:cxn>
                <a:cxn ang="0">
                  <a:pos x="149" y="42"/>
                </a:cxn>
                <a:cxn ang="0">
                  <a:pos x="143" y="55"/>
                </a:cxn>
                <a:cxn ang="0">
                  <a:pos x="136" y="68"/>
                </a:cxn>
                <a:cxn ang="0">
                  <a:pos x="130" y="82"/>
                </a:cxn>
                <a:cxn ang="0">
                  <a:pos x="124" y="97"/>
                </a:cxn>
                <a:cxn ang="0">
                  <a:pos x="116" y="112"/>
                </a:cxn>
                <a:cxn ang="0">
                  <a:pos x="111" y="127"/>
                </a:cxn>
                <a:cxn ang="0">
                  <a:pos x="107" y="142"/>
                </a:cxn>
                <a:cxn ang="0">
                  <a:pos x="105" y="158"/>
                </a:cxn>
                <a:cxn ang="0">
                  <a:pos x="103" y="175"/>
                </a:cxn>
                <a:cxn ang="0">
                  <a:pos x="107" y="190"/>
                </a:cxn>
                <a:cxn ang="0">
                  <a:pos x="111" y="203"/>
                </a:cxn>
                <a:cxn ang="0">
                  <a:pos x="113" y="215"/>
                </a:cxn>
                <a:cxn ang="0">
                  <a:pos x="116" y="226"/>
                </a:cxn>
                <a:cxn ang="0">
                  <a:pos x="122" y="241"/>
                </a:cxn>
                <a:cxn ang="0">
                  <a:pos x="128" y="260"/>
                </a:cxn>
                <a:cxn ang="0">
                  <a:pos x="128" y="276"/>
                </a:cxn>
                <a:cxn ang="0">
                  <a:pos x="122" y="285"/>
                </a:cxn>
                <a:cxn ang="0">
                  <a:pos x="111" y="287"/>
                </a:cxn>
                <a:cxn ang="0">
                  <a:pos x="99" y="287"/>
                </a:cxn>
                <a:cxn ang="0">
                  <a:pos x="88" y="285"/>
                </a:cxn>
                <a:cxn ang="0">
                  <a:pos x="73" y="283"/>
                </a:cxn>
                <a:cxn ang="0">
                  <a:pos x="61" y="281"/>
                </a:cxn>
                <a:cxn ang="0">
                  <a:pos x="52" y="277"/>
                </a:cxn>
                <a:cxn ang="0">
                  <a:pos x="39" y="270"/>
                </a:cxn>
                <a:cxn ang="0">
                  <a:pos x="23" y="255"/>
                </a:cxn>
                <a:cxn ang="0">
                  <a:pos x="12" y="238"/>
                </a:cxn>
                <a:cxn ang="0">
                  <a:pos x="4" y="220"/>
                </a:cxn>
                <a:cxn ang="0">
                  <a:pos x="2" y="209"/>
                </a:cxn>
                <a:cxn ang="0">
                  <a:pos x="0" y="198"/>
                </a:cxn>
                <a:cxn ang="0">
                  <a:pos x="0" y="184"/>
                </a:cxn>
                <a:cxn ang="0">
                  <a:pos x="0" y="171"/>
                </a:cxn>
                <a:cxn ang="0">
                  <a:pos x="0" y="160"/>
                </a:cxn>
                <a:cxn ang="0">
                  <a:pos x="2" y="146"/>
                </a:cxn>
                <a:cxn ang="0">
                  <a:pos x="4" y="131"/>
                </a:cxn>
                <a:cxn ang="0">
                  <a:pos x="8" y="118"/>
                </a:cxn>
                <a:cxn ang="0">
                  <a:pos x="12" y="106"/>
                </a:cxn>
                <a:cxn ang="0">
                  <a:pos x="16" y="93"/>
                </a:cxn>
                <a:cxn ang="0">
                  <a:pos x="21" y="80"/>
                </a:cxn>
                <a:cxn ang="0">
                  <a:pos x="31" y="63"/>
                </a:cxn>
                <a:cxn ang="0">
                  <a:pos x="48" y="42"/>
                </a:cxn>
                <a:cxn ang="0">
                  <a:pos x="65" y="25"/>
                </a:cxn>
                <a:cxn ang="0">
                  <a:pos x="82" y="15"/>
                </a:cxn>
                <a:cxn ang="0">
                  <a:pos x="94" y="9"/>
                </a:cxn>
                <a:cxn ang="0">
                  <a:pos x="105" y="6"/>
                </a:cxn>
                <a:cxn ang="0">
                  <a:pos x="118" y="2"/>
                </a:cxn>
                <a:cxn ang="0">
                  <a:pos x="126" y="2"/>
                </a:cxn>
              </a:cxnLst>
              <a:rect l="0" t="0" r="r" b="b"/>
              <a:pathLst>
                <a:path w="158" h="287">
                  <a:moveTo>
                    <a:pt x="126" y="2"/>
                  </a:moveTo>
                  <a:lnTo>
                    <a:pt x="132" y="0"/>
                  </a:lnTo>
                  <a:lnTo>
                    <a:pt x="139" y="0"/>
                  </a:lnTo>
                  <a:lnTo>
                    <a:pt x="143" y="0"/>
                  </a:lnTo>
                  <a:lnTo>
                    <a:pt x="149" y="0"/>
                  </a:lnTo>
                  <a:lnTo>
                    <a:pt x="155" y="2"/>
                  </a:lnTo>
                  <a:lnTo>
                    <a:pt x="158" y="9"/>
                  </a:lnTo>
                  <a:lnTo>
                    <a:pt x="158" y="15"/>
                  </a:lnTo>
                  <a:lnTo>
                    <a:pt x="155" y="27"/>
                  </a:lnTo>
                  <a:lnTo>
                    <a:pt x="153" y="30"/>
                  </a:lnTo>
                  <a:lnTo>
                    <a:pt x="151" y="36"/>
                  </a:lnTo>
                  <a:lnTo>
                    <a:pt x="149" y="42"/>
                  </a:lnTo>
                  <a:lnTo>
                    <a:pt x="147" y="49"/>
                  </a:lnTo>
                  <a:lnTo>
                    <a:pt x="143" y="55"/>
                  </a:lnTo>
                  <a:lnTo>
                    <a:pt x="139" y="61"/>
                  </a:lnTo>
                  <a:lnTo>
                    <a:pt x="136" y="68"/>
                  </a:lnTo>
                  <a:lnTo>
                    <a:pt x="134" y="76"/>
                  </a:lnTo>
                  <a:lnTo>
                    <a:pt x="130" y="82"/>
                  </a:lnTo>
                  <a:lnTo>
                    <a:pt x="126" y="89"/>
                  </a:lnTo>
                  <a:lnTo>
                    <a:pt x="124" y="97"/>
                  </a:lnTo>
                  <a:lnTo>
                    <a:pt x="120" y="106"/>
                  </a:lnTo>
                  <a:lnTo>
                    <a:pt x="116" y="112"/>
                  </a:lnTo>
                  <a:lnTo>
                    <a:pt x="115" y="120"/>
                  </a:lnTo>
                  <a:lnTo>
                    <a:pt x="111" y="127"/>
                  </a:lnTo>
                  <a:lnTo>
                    <a:pt x="109" y="137"/>
                  </a:lnTo>
                  <a:lnTo>
                    <a:pt x="107" y="142"/>
                  </a:lnTo>
                  <a:lnTo>
                    <a:pt x="105" y="150"/>
                  </a:lnTo>
                  <a:lnTo>
                    <a:pt x="105" y="158"/>
                  </a:lnTo>
                  <a:lnTo>
                    <a:pt x="105" y="165"/>
                  </a:lnTo>
                  <a:lnTo>
                    <a:pt x="103" y="175"/>
                  </a:lnTo>
                  <a:lnTo>
                    <a:pt x="105" y="186"/>
                  </a:lnTo>
                  <a:lnTo>
                    <a:pt x="107" y="190"/>
                  </a:lnTo>
                  <a:lnTo>
                    <a:pt x="109" y="198"/>
                  </a:lnTo>
                  <a:lnTo>
                    <a:pt x="111" y="203"/>
                  </a:lnTo>
                  <a:lnTo>
                    <a:pt x="113" y="209"/>
                  </a:lnTo>
                  <a:lnTo>
                    <a:pt x="113" y="215"/>
                  </a:lnTo>
                  <a:lnTo>
                    <a:pt x="115" y="220"/>
                  </a:lnTo>
                  <a:lnTo>
                    <a:pt x="116" y="226"/>
                  </a:lnTo>
                  <a:lnTo>
                    <a:pt x="120" y="232"/>
                  </a:lnTo>
                  <a:lnTo>
                    <a:pt x="122" y="241"/>
                  </a:lnTo>
                  <a:lnTo>
                    <a:pt x="126" y="253"/>
                  </a:lnTo>
                  <a:lnTo>
                    <a:pt x="128" y="260"/>
                  </a:lnTo>
                  <a:lnTo>
                    <a:pt x="130" y="270"/>
                  </a:lnTo>
                  <a:lnTo>
                    <a:pt x="128" y="276"/>
                  </a:lnTo>
                  <a:lnTo>
                    <a:pt x="126" y="283"/>
                  </a:lnTo>
                  <a:lnTo>
                    <a:pt x="122" y="285"/>
                  </a:lnTo>
                  <a:lnTo>
                    <a:pt x="115" y="287"/>
                  </a:lnTo>
                  <a:lnTo>
                    <a:pt x="111" y="287"/>
                  </a:lnTo>
                  <a:lnTo>
                    <a:pt x="105" y="287"/>
                  </a:lnTo>
                  <a:lnTo>
                    <a:pt x="99" y="287"/>
                  </a:lnTo>
                  <a:lnTo>
                    <a:pt x="94" y="285"/>
                  </a:lnTo>
                  <a:lnTo>
                    <a:pt x="88" y="285"/>
                  </a:lnTo>
                  <a:lnTo>
                    <a:pt x="80" y="285"/>
                  </a:lnTo>
                  <a:lnTo>
                    <a:pt x="73" y="283"/>
                  </a:lnTo>
                  <a:lnTo>
                    <a:pt x="69" y="283"/>
                  </a:lnTo>
                  <a:lnTo>
                    <a:pt x="61" y="281"/>
                  </a:lnTo>
                  <a:lnTo>
                    <a:pt x="58" y="279"/>
                  </a:lnTo>
                  <a:lnTo>
                    <a:pt x="52" y="277"/>
                  </a:lnTo>
                  <a:lnTo>
                    <a:pt x="48" y="276"/>
                  </a:lnTo>
                  <a:lnTo>
                    <a:pt x="39" y="270"/>
                  </a:lnTo>
                  <a:lnTo>
                    <a:pt x="31" y="262"/>
                  </a:lnTo>
                  <a:lnTo>
                    <a:pt x="23" y="255"/>
                  </a:lnTo>
                  <a:lnTo>
                    <a:pt x="18" y="247"/>
                  </a:lnTo>
                  <a:lnTo>
                    <a:pt x="12" y="238"/>
                  </a:lnTo>
                  <a:lnTo>
                    <a:pt x="8" y="226"/>
                  </a:lnTo>
                  <a:lnTo>
                    <a:pt x="4" y="220"/>
                  </a:lnTo>
                  <a:lnTo>
                    <a:pt x="2" y="215"/>
                  </a:lnTo>
                  <a:lnTo>
                    <a:pt x="2" y="209"/>
                  </a:lnTo>
                  <a:lnTo>
                    <a:pt x="2" y="203"/>
                  </a:lnTo>
                  <a:lnTo>
                    <a:pt x="0" y="198"/>
                  </a:lnTo>
                  <a:lnTo>
                    <a:pt x="0" y="190"/>
                  </a:lnTo>
                  <a:lnTo>
                    <a:pt x="0" y="184"/>
                  </a:lnTo>
                  <a:lnTo>
                    <a:pt x="0" y="179"/>
                  </a:lnTo>
                  <a:lnTo>
                    <a:pt x="0" y="171"/>
                  </a:lnTo>
                  <a:lnTo>
                    <a:pt x="0" y="165"/>
                  </a:lnTo>
                  <a:lnTo>
                    <a:pt x="0" y="160"/>
                  </a:lnTo>
                  <a:lnTo>
                    <a:pt x="2" y="152"/>
                  </a:lnTo>
                  <a:lnTo>
                    <a:pt x="2" y="146"/>
                  </a:lnTo>
                  <a:lnTo>
                    <a:pt x="2" y="139"/>
                  </a:lnTo>
                  <a:lnTo>
                    <a:pt x="4" y="131"/>
                  </a:lnTo>
                  <a:lnTo>
                    <a:pt x="6" y="125"/>
                  </a:lnTo>
                  <a:lnTo>
                    <a:pt x="8" y="118"/>
                  </a:lnTo>
                  <a:lnTo>
                    <a:pt x="10" y="112"/>
                  </a:lnTo>
                  <a:lnTo>
                    <a:pt x="12" y="106"/>
                  </a:lnTo>
                  <a:lnTo>
                    <a:pt x="14" y="99"/>
                  </a:lnTo>
                  <a:lnTo>
                    <a:pt x="16" y="93"/>
                  </a:lnTo>
                  <a:lnTo>
                    <a:pt x="20" y="87"/>
                  </a:lnTo>
                  <a:lnTo>
                    <a:pt x="21" y="80"/>
                  </a:lnTo>
                  <a:lnTo>
                    <a:pt x="25" y="74"/>
                  </a:lnTo>
                  <a:lnTo>
                    <a:pt x="31" y="63"/>
                  </a:lnTo>
                  <a:lnTo>
                    <a:pt x="40" y="53"/>
                  </a:lnTo>
                  <a:lnTo>
                    <a:pt x="48" y="42"/>
                  </a:lnTo>
                  <a:lnTo>
                    <a:pt x="58" y="32"/>
                  </a:lnTo>
                  <a:lnTo>
                    <a:pt x="65" y="25"/>
                  </a:lnTo>
                  <a:lnTo>
                    <a:pt x="77" y="19"/>
                  </a:lnTo>
                  <a:lnTo>
                    <a:pt x="82" y="15"/>
                  </a:lnTo>
                  <a:lnTo>
                    <a:pt x="88" y="11"/>
                  </a:lnTo>
                  <a:lnTo>
                    <a:pt x="94" y="9"/>
                  </a:lnTo>
                  <a:lnTo>
                    <a:pt x="99" y="8"/>
                  </a:lnTo>
                  <a:lnTo>
                    <a:pt x="105" y="6"/>
                  </a:lnTo>
                  <a:lnTo>
                    <a:pt x="113" y="4"/>
                  </a:lnTo>
                  <a:lnTo>
                    <a:pt x="118" y="2"/>
                  </a:lnTo>
                  <a:lnTo>
                    <a:pt x="126" y="2"/>
                  </a:lnTo>
                  <a:lnTo>
                    <a:pt x="126" y="2"/>
                  </a:lnTo>
                  <a:close/>
                </a:path>
              </a:pathLst>
            </a:custGeom>
            <a:solidFill>
              <a:srgbClr val="8FE6E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0" name="Freeform 16"/>
            <p:cNvSpPr>
              <a:spLocks/>
            </p:cNvSpPr>
            <p:nvPr/>
          </p:nvSpPr>
          <p:spPr bwMode="auto">
            <a:xfrm>
              <a:off x="231" y="906"/>
              <a:ext cx="277" cy="77"/>
            </a:xfrm>
            <a:custGeom>
              <a:avLst/>
              <a:gdLst/>
              <a:ahLst/>
              <a:cxnLst>
                <a:cxn ang="0">
                  <a:pos x="21" y="55"/>
                </a:cxn>
                <a:cxn ang="0">
                  <a:pos x="6" y="74"/>
                </a:cxn>
                <a:cxn ang="0">
                  <a:pos x="2" y="100"/>
                </a:cxn>
                <a:cxn ang="0">
                  <a:pos x="13" y="121"/>
                </a:cxn>
                <a:cxn ang="0">
                  <a:pos x="32" y="134"/>
                </a:cxn>
                <a:cxn ang="0">
                  <a:pos x="55" y="142"/>
                </a:cxn>
                <a:cxn ang="0">
                  <a:pos x="74" y="150"/>
                </a:cxn>
                <a:cxn ang="0">
                  <a:pos x="89" y="152"/>
                </a:cxn>
                <a:cxn ang="0">
                  <a:pos x="112" y="153"/>
                </a:cxn>
                <a:cxn ang="0">
                  <a:pos x="129" y="148"/>
                </a:cxn>
                <a:cxn ang="0">
                  <a:pos x="148" y="133"/>
                </a:cxn>
                <a:cxn ang="0">
                  <a:pos x="167" y="106"/>
                </a:cxn>
                <a:cxn ang="0">
                  <a:pos x="188" y="89"/>
                </a:cxn>
                <a:cxn ang="0">
                  <a:pos x="215" y="79"/>
                </a:cxn>
                <a:cxn ang="0">
                  <a:pos x="240" y="72"/>
                </a:cxn>
                <a:cxn ang="0">
                  <a:pos x="262" y="72"/>
                </a:cxn>
                <a:cxn ang="0">
                  <a:pos x="289" y="70"/>
                </a:cxn>
                <a:cxn ang="0">
                  <a:pos x="321" y="72"/>
                </a:cxn>
                <a:cxn ang="0">
                  <a:pos x="356" y="72"/>
                </a:cxn>
                <a:cxn ang="0">
                  <a:pos x="386" y="74"/>
                </a:cxn>
                <a:cxn ang="0">
                  <a:pos x="417" y="74"/>
                </a:cxn>
                <a:cxn ang="0">
                  <a:pos x="441" y="74"/>
                </a:cxn>
                <a:cxn ang="0">
                  <a:pos x="464" y="74"/>
                </a:cxn>
                <a:cxn ang="0">
                  <a:pos x="483" y="72"/>
                </a:cxn>
                <a:cxn ang="0">
                  <a:pos x="502" y="70"/>
                </a:cxn>
                <a:cxn ang="0">
                  <a:pos x="529" y="64"/>
                </a:cxn>
                <a:cxn ang="0">
                  <a:pos x="548" y="58"/>
                </a:cxn>
                <a:cxn ang="0">
                  <a:pos x="553" y="39"/>
                </a:cxn>
                <a:cxn ang="0">
                  <a:pos x="540" y="28"/>
                </a:cxn>
                <a:cxn ang="0">
                  <a:pos x="521" y="19"/>
                </a:cxn>
                <a:cxn ang="0">
                  <a:pos x="498" y="11"/>
                </a:cxn>
                <a:cxn ang="0">
                  <a:pos x="481" y="5"/>
                </a:cxn>
                <a:cxn ang="0">
                  <a:pos x="462" y="1"/>
                </a:cxn>
                <a:cxn ang="0">
                  <a:pos x="441" y="0"/>
                </a:cxn>
                <a:cxn ang="0">
                  <a:pos x="418" y="0"/>
                </a:cxn>
                <a:cxn ang="0">
                  <a:pos x="392" y="0"/>
                </a:cxn>
                <a:cxn ang="0">
                  <a:pos x="367" y="1"/>
                </a:cxn>
                <a:cxn ang="0">
                  <a:pos x="337" y="1"/>
                </a:cxn>
                <a:cxn ang="0">
                  <a:pos x="308" y="5"/>
                </a:cxn>
                <a:cxn ang="0">
                  <a:pos x="278" y="7"/>
                </a:cxn>
                <a:cxn ang="0">
                  <a:pos x="249" y="11"/>
                </a:cxn>
                <a:cxn ang="0">
                  <a:pos x="221" y="13"/>
                </a:cxn>
                <a:cxn ang="0">
                  <a:pos x="192" y="19"/>
                </a:cxn>
                <a:cxn ang="0">
                  <a:pos x="164" y="20"/>
                </a:cxn>
                <a:cxn ang="0">
                  <a:pos x="137" y="24"/>
                </a:cxn>
                <a:cxn ang="0">
                  <a:pos x="114" y="28"/>
                </a:cxn>
                <a:cxn ang="0">
                  <a:pos x="93" y="32"/>
                </a:cxn>
                <a:cxn ang="0">
                  <a:pos x="74" y="34"/>
                </a:cxn>
                <a:cxn ang="0">
                  <a:pos x="50" y="39"/>
                </a:cxn>
                <a:cxn ang="0">
                  <a:pos x="36" y="41"/>
                </a:cxn>
              </a:cxnLst>
              <a:rect l="0" t="0" r="r" b="b"/>
              <a:pathLst>
                <a:path w="553" h="153">
                  <a:moveTo>
                    <a:pt x="36" y="43"/>
                  </a:moveTo>
                  <a:lnTo>
                    <a:pt x="31" y="45"/>
                  </a:lnTo>
                  <a:lnTo>
                    <a:pt x="21" y="55"/>
                  </a:lnTo>
                  <a:lnTo>
                    <a:pt x="17" y="60"/>
                  </a:lnTo>
                  <a:lnTo>
                    <a:pt x="11" y="68"/>
                  </a:lnTo>
                  <a:lnTo>
                    <a:pt x="6" y="74"/>
                  </a:lnTo>
                  <a:lnTo>
                    <a:pt x="4" y="83"/>
                  </a:lnTo>
                  <a:lnTo>
                    <a:pt x="0" y="91"/>
                  </a:lnTo>
                  <a:lnTo>
                    <a:pt x="2" y="100"/>
                  </a:lnTo>
                  <a:lnTo>
                    <a:pt x="4" y="108"/>
                  </a:lnTo>
                  <a:lnTo>
                    <a:pt x="10" y="117"/>
                  </a:lnTo>
                  <a:lnTo>
                    <a:pt x="13" y="121"/>
                  </a:lnTo>
                  <a:lnTo>
                    <a:pt x="19" y="127"/>
                  </a:lnTo>
                  <a:lnTo>
                    <a:pt x="25" y="129"/>
                  </a:lnTo>
                  <a:lnTo>
                    <a:pt x="32" y="134"/>
                  </a:lnTo>
                  <a:lnTo>
                    <a:pt x="40" y="138"/>
                  </a:lnTo>
                  <a:lnTo>
                    <a:pt x="50" y="142"/>
                  </a:lnTo>
                  <a:lnTo>
                    <a:pt x="55" y="142"/>
                  </a:lnTo>
                  <a:lnTo>
                    <a:pt x="61" y="144"/>
                  </a:lnTo>
                  <a:lnTo>
                    <a:pt x="67" y="148"/>
                  </a:lnTo>
                  <a:lnTo>
                    <a:pt x="74" y="150"/>
                  </a:lnTo>
                  <a:lnTo>
                    <a:pt x="78" y="150"/>
                  </a:lnTo>
                  <a:lnTo>
                    <a:pt x="86" y="150"/>
                  </a:lnTo>
                  <a:lnTo>
                    <a:pt x="89" y="152"/>
                  </a:lnTo>
                  <a:lnTo>
                    <a:pt x="95" y="152"/>
                  </a:lnTo>
                  <a:lnTo>
                    <a:pt x="105" y="152"/>
                  </a:lnTo>
                  <a:lnTo>
                    <a:pt x="112" y="153"/>
                  </a:lnTo>
                  <a:lnTo>
                    <a:pt x="118" y="152"/>
                  </a:lnTo>
                  <a:lnTo>
                    <a:pt x="126" y="150"/>
                  </a:lnTo>
                  <a:lnTo>
                    <a:pt x="129" y="148"/>
                  </a:lnTo>
                  <a:lnTo>
                    <a:pt x="135" y="148"/>
                  </a:lnTo>
                  <a:lnTo>
                    <a:pt x="141" y="140"/>
                  </a:lnTo>
                  <a:lnTo>
                    <a:pt x="148" y="133"/>
                  </a:lnTo>
                  <a:lnTo>
                    <a:pt x="154" y="125"/>
                  </a:lnTo>
                  <a:lnTo>
                    <a:pt x="160" y="117"/>
                  </a:lnTo>
                  <a:lnTo>
                    <a:pt x="167" y="106"/>
                  </a:lnTo>
                  <a:lnTo>
                    <a:pt x="177" y="98"/>
                  </a:lnTo>
                  <a:lnTo>
                    <a:pt x="183" y="93"/>
                  </a:lnTo>
                  <a:lnTo>
                    <a:pt x="188" y="89"/>
                  </a:lnTo>
                  <a:lnTo>
                    <a:pt x="196" y="85"/>
                  </a:lnTo>
                  <a:lnTo>
                    <a:pt x="205" y="81"/>
                  </a:lnTo>
                  <a:lnTo>
                    <a:pt x="215" y="79"/>
                  </a:lnTo>
                  <a:lnTo>
                    <a:pt x="226" y="76"/>
                  </a:lnTo>
                  <a:lnTo>
                    <a:pt x="234" y="74"/>
                  </a:lnTo>
                  <a:lnTo>
                    <a:pt x="240" y="72"/>
                  </a:lnTo>
                  <a:lnTo>
                    <a:pt x="247" y="72"/>
                  </a:lnTo>
                  <a:lnTo>
                    <a:pt x="255" y="72"/>
                  </a:lnTo>
                  <a:lnTo>
                    <a:pt x="262" y="72"/>
                  </a:lnTo>
                  <a:lnTo>
                    <a:pt x="270" y="70"/>
                  </a:lnTo>
                  <a:lnTo>
                    <a:pt x="280" y="70"/>
                  </a:lnTo>
                  <a:lnTo>
                    <a:pt x="289" y="70"/>
                  </a:lnTo>
                  <a:lnTo>
                    <a:pt x="299" y="70"/>
                  </a:lnTo>
                  <a:lnTo>
                    <a:pt x="310" y="70"/>
                  </a:lnTo>
                  <a:lnTo>
                    <a:pt x="321" y="72"/>
                  </a:lnTo>
                  <a:lnTo>
                    <a:pt x="335" y="72"/>
                  </a:lnTo>
                  <a:lnTo>
                    <a:pt x="344" y="72"/>
                  </a:lnTo>
                  <a:lnTo>
                    <a:pt x="356" y="72"/>
                  </a:lnTo>
                  <a:lnTo>
                    <a:pt x="365" y="72"/>
                  </a:lnTo>
                  <a:lnTo>
                    <a:pt x="377" y="74"/>
                  </a:lnTo>
                  <a:lnTo>
                    <a:pt x="386" y="74"/>
                  </a:lnTo>
                  <a:lnTo>
                    <a:pt x="396" y="74"/>
                  </a:lnTo>
                  <a:lnTo>
                    <a:pt x="405" y="74"/>
                  </a:lnTo>
                  <a:lnTo>
                    <a:pt x="417" y="74"/>
                  </a:lnTo>
                  <a:lnTo>
                    <a:pt x="424" y="74"/>
                  </a:lnTo>
                  <a:lnTo>
                    <a:pt x="432" y="74"/>
                  </a:lnTo>
                  <a:lnTo>
                    <a:pt x="441" y="74"/>
                  </a:lnTo>
                  <a:lnTo>
                    <a:pt x="449" y="74"/>
                  </a:lnTo>
                  <a:lnTo>
                    <a:pt x="456" y="74"/>
                  </a:lnTo>
                  <a:lnTo>
                    <a:pt x="464" y="74"/>
                  </a:lnTo>
                  <a:lnTo>
                    <a:pt x="472" y="74"/>
                  </a:lnTo>
                  <a:lnTo>
                    <a:pt x="479" y="74"/>
                  </a:lnTo>
                  <a:lnTo>
                    <a:pt x="483" y="72"/>
                  </a:lnTo>
                  <a:lnTo>
                    <a:pt x="491" y="72"/>
                  </a:lnTo>
                  <a:lnTo>
                    <a:pt x="496" y="70"/>
                  </a:lnTo>
                  <a:lnTo>
                    <a:pt x="502" y="70"/>
                  </a:lnTo>
                  <a:lnTo>
                    <a:pt x="512" y="68"/>
                  </a:lnTo>
                  <a:lnTo>
                    <a:pt x="521" y="68"/>
                  </a:lnTo>
                  <a:lnTo>
                    <a:pt x="529" y="64"/>
                  </a:lnTo>
                  <a:lnTo>
                    <a:pt x="534" y="62"/>
                  </a:lnTo>
                  <a:lnTo>
                    <a:pt x="540" y="60"/>
                  </a:lnTo>
                  <a:lnTo>
                    <a:pt x="548" y="58"/>
                  </a:lnTo>
                  <a:lnTo>
                    <a:pt x="552" y="53"/>
                  </a:lnTo>
                  <a:lnTo>
                    <a:pt x="553" y="47"/>
                  </a:lnTo>
                  <a:lnTo>
                    <a:pt x="553" y="39"/>
                  </a:lnTo>
                  <a:lnTo>
                    <a:pt x="550" y="34"/>
                  </a:lnTo>
                  <a:lnTo>
                    <a:pt x="544" y="32"/>
                  </a:lnTo>
                  <a:lnTo>
                    <a:pt x="540" y="28"/>
                  </a:lnTo>
                  <a:lnTo>
                    <a:pt x="534" y="24"/>
                  </a:lnTo>
                  <a:lnTo>
                    <a:pt x="529" y="22"/>
                  </a:lnTo>
                  <a:lnTo>
                    <a:pt x="521" y="19"/>
                  </a:lnTo>
                  <a:lnTo>
                    <a:pt x="514" y="15"/>
                  </a:lnTo>
                  <a:lnTo>
                    <a:pt x="506" y="13"/>
                  </a:lnTo>
                  <a:lnTo>
                    <a:pt x="498" y="11"/>
                  </a:lnTo>
                  <a:lnTo>
                    <a:pt x="493" y="9"/>
                  </a:lnTo>
                  <a:lnTo>
                    <a:pt x="489" y="7"/>
                  </a:lnTo>
                  <a:lnTo>
                    <a:pt x="481" y="5"/>
                  </a:lnTo>
                  <a:lnTo>
                    <a:pt x="477" y="3"/>
                  </a:lnTo>
                  <a:lnTo>
                    <a:pt x="470" y="3"/>
                  </a:lnTo>
                  <a:lnTo>
                    <a:pt x="462" y="1"/>
                  </a:lnTo>
                  <a:lnTo>
                    <a:pt x="456" y="1"/>
                  </a:lnTo>
                  <a:lnTo>
                    <a:pt x="451" y="1"/>
                  </a:lnTo>
                  <a:lnTo>
                    <a:pt x="441" y="0"/>
                  </a:lnTo>
                  <a:lnTo>
                    <a:pt x="436" y="0"/>
                  </a:lnTo>
                  <a:lnTo>
                    <a:pt x="426" y="0"/>
                  </a:lnTo>
                  <a:lnTo>
                    <a:pt x="418" y="0"/>
                  </a:lnTo>
                  <a:lnTo>
                    <a:pt x="409" y="0"/>
                  </a:lnTo>
                  <a:lnTo>
                    <a:pt x="401" y="0"/>
                  </a:lnTo>
                  <a:lnTo>
                    <a:pt x="392" y="0"/>
                  </a:lnTo>
                  <a:lnTo>
                    <a:pt x="386" y="1"/>
                  </a:lnTo>
                  <a:lnTo>
                    <a:pt x="377" y="1"/>
                  </a:lnTo>
                  <a:lnTo>
                    <a:pt x="367" y="1"/>
                  </a:lnTo>
                  <a:lnTo>
                    <a:pt x="358" y="1"/>
                  </a:lnTo>
                  <a:lnTo>
                    <a:pt x="348" y="1"/>
                  </a:lnTo>
                  <a:lnTo>
                    <a:pt x="337" y="1"/>
                  </a:lnTo>
                  <a:lnTo>
                    <a:pt x="327" y="3"/>
                  </a:lnTo>
                  <a:lnTo>
                    <a:pt x="318" y="3"/>
                  </a:lnTo>
                  <a:lnTo>
                    <a:pt x="308" y="5"/>
                  </a:lnTo>
                  <a:lnTo>
                    <a:pt x="299" y="5"/>
                  </a:lnTo>
                  <a:lnTo>
                    <a:pt x="289" y="5"/>
                  </a:lnTo>
                  <a:lnTo>
                    <a:pt x="278" y="7"/>
                  </a:lnTo>
                  <a:lnTo>
                    <a:pt x="268" y="9"/>
                  </a:lnTo>
                  <a:lnTo>
                    <a:pt x="259" y="9"/>
                  </a:lnTo>
                  <a:lnTo>
                    <a:pt x="249" y="11"/>
                  </a:lnTo>
                  <a:lnTo>
                    <a:pt x="240" y="11"/>
                  </a:lnTo>
                  <a:lnTo>
                    <a:pt x="230" y="13"/>
                  </a:lnTo>
                  <a:lnTo>
                    <a:pt x="221" y="13"/>
                  </a:lnTo>
                  <a:lnTo>
                    <a:pt x="211" y="15"/>
                  </a:lnTo>
                  <a:lnTo>
                    <a:pt x="202" y="15"/>
                  </a:lnTo>
                  <a:lnTo>
                    <a:pt x="192" y="19"/>
                  </a:lnTo>
                  <a:lnTo>
                    <a:pt x="183" y="19"/>
                  </a:lnTo>
                  <a:lnTo>
                    <a:pt x="173" y="20"/>
                  </a:lnTo>
                  <a:lnTo>
                    <a:pt x="164" y="20"/>
                  </a:lnTo>
                  <a:lnTo>
                    <a:pt x="156" y="22"/>
                  </a:lnTo>
                  <a:lnTo>
                    <a:pt x="146" y="22"/>
                  </a:lnTo>
                  <a:lnTo>
                    <a:pt x="137" y="24"/>
                  </a:lnTo>
                  <a:lnTo>
                    <a:pt x="129" y="24"/>
                  </a:lnTo>
                  <a:lnTo>
                    <a:pt x="122" y="28"/>
                  </a:lnTo>
                  <a:lnTo>
                    <a:pt x="114" y="28"/>
                  </a:lnTo>
                  <a:lnTo>
                    <a:pt x="107" y="30"/>
                  </a:lnTo>
                  <a:lnTo>
                    <a:pt x="99" y="30"/>
                  </a:lnTo>
                  <a:lnTo>
                    <a:pt x="93" y="32"/>
                  </a:lnTo>
                  <a:lnTo>
                    <a:pt x="86" y="32"/>
                  </a:lnTo>
                  <a:lnTo>
                    <a:pt x="80" y="34"/>
                  </a:lnTo>
                  <a:lnTo>
                    <a:pt x="74" y="34"/>
                  </a:lnTo>
                  <a:lnTo>
                    <a:pt x="69" y="36"/>
                  </a:lnTo>
                  <a:lnTo>
                    <a:pt x="59" y="38"/>
                  </a:lnTo>
                  <a:lnTo>
                    <a:pt x="50" y="39"/>
                  </a:lnTo>
                  <a:lnTo>
                    <a:pt x="44" y="41"/>
                  </a:lnTo>
                  <a:lnTo>
                    <a:pt x="38" y="41"/>
                  </a:lnTo>
                  <a:lnTo>
                    <a:pt x="36" y="41"/>
                  </a:lnTo>
                  <a:lnTo>
                    <a:pt x="36" y="43"/>
                  </a:lnTo>
                  <a:lnTo>
                    <a:pt x="36" y="43"/>
                  </a:lnTo>
                  <a:close/>
                </a:path>
              </a:pathLst>
            </a:custGeom>
            <a:solidFill>
              <a:srgbClr val="C9F2F7"/>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1" name="Freeform 17"/>
            <p:cNvSpPr>
              <a:spLocks/>
            </p:cNvSpPr>
            <p:nvPr/>
          </p:nvSpPr>
          <p:spPr bwMode="auto">
            <a:xfrm>
              <a:off x="403" y="1249"/>
              <a:ext cx="536" cy="355"/>
            </a:xfrm>
            <a:custGeom>
              <a:avLst/>
              <a:gdLst/>
              <a:ahLst/>
              <a:cxnLst>
                <a:cxn ang="0">
                  <a:pos x="17" y="38"/>
                </a:cxn>
                <a:cxn ang="0">
                  <a:pos x="57" y="30"/>
                </a:cxn>
                <a:cxn ang="0">
                  <a:pos x="116" y="24"/>
                </a:cxn>
                <a:cxn ang="0">
                  <a:pos x="190" y="15"/>
                </a:cxn>
                <a:cxn ang="0">
                  <a:pos x="278" y="7"/>
                </a:cxn>
                <a:cxn ang="0">
                  <a:pos x="375" y="2"/>
                </a:cxn>
                <a:cxn ang="0">
                  <a:pos x="478" y="0"/>
                </a:cxn>
                <a:cxn ang="0">
                  <a:pos x="580" y="2"/>
                </a:cxn>
                <a:cxn ang="0">
                  <a:pos x="685" y="11"/>
                </a:cxn>
                <a:cxn ang="0">
                  <a:pos x="784" y="28"/>
                </a:cxn>
                <a:cxn ang="0">
                  <a:pos x="877" y="55"/>
                </a:cxn>
                <a:cxn ang="0">
                  <a:pos x="957" y="91"/>
                </a:cxn>
                <a:cxn ang="0">
                  <a:pos x="1012" y="138"/>
                </a:cxn>
                <a:cxn ang="0">
                  <a:pos x="1016" y="169"/>
                </a:cxn>
                <a:cxn ang="0">
                  <a:pos x="1010" y="205"/>
                </a:cxn>
                <a:cxn ang="0">
                  <a:pos x="1000" y="241"/>
                </a:cxn>
                <a:cxn ang="0">
                  <a:pos x="995" y="279"/>
                </a:cxn>
                <a:cxn ang="0">
                  <a:pos x="993" y="310"/>
                </a:cxn>
                <a:cxn ang="0">
                  <a:pos x="1018" y="349"/>
                </a:cxn>
                <a:cxn ang="0">
                  <a:pos x="1039" y="384"/>
                </a:cxn>
                <a:cxn ang="0">
                  <a:pos x="1054" y="416"/>
                </a:cxn>
                <a:cxn ang="0">
                  <a:pos x="1069" y="456"/>
                </a:cxn>
                <a:cxn ang="0">
                  <a:pos x="1073" y="494"/>
                </a:cxn>
                <a:cxn ang="0">
                  <a:pos x="1054" y="543"/>
                </a:cxn>
                <a:cxn ang="0">
                  <a:pos x="1014" y="589"/>
                </a:cxn>
                <a:cxn ang="0">
                  <a:pos x="980" y="612"/>
                </a:cxn>
                <a:cxn ang="0">
                  <a:pos x="942" y="636"/>
                </a:cxn>
                <a:cxn ang="0">
                  <a:pos x="898" y="661"/>
                </a:cxn>
                <a:cxn ang="0">
                  <a:pos x="841" y="686"/>
                </a:cxn>
                <a:cxn ang="0">
                  <a:pos x="793" y="701"/>
                </a:cxn>
                <a:cxn ang="0">
                  <a:pos x="751" y="707"/>
                </a:cxn>
                <a:cxn ang="0">
                  <a:pos x="719" y="705"/>
                </a:cxn>
                <a:cxn ang="0">
                  <a:pos x="691" y="697"/>
                </a:cxn>
                <a:cxn ang="0">
                  <a:pos x="639" y="669"/>
                </a:cxn>
                <a:cxn ang="0">
                  <a:pos x="595" y="644"/>
                </a:cxn>
                <a:cxn ang="0">
                  <a:pos x="563" y="633"/>
                </a:cxn>
                <a:cxn ang="0">
                  <a:pos x="525" y="625"/>
                </a:cxn>
                <a:cxn ang="0">
                  <a:pos x="479" y="625"/>
                </a:cxn>
                <a:cxn ang="0">
                  <a:pos x="424" y="633"/>
                </a:cxn>
                <a:cxn ang="0">
                  <a:pos x="360" y="648"/>
                </a:cxn>
                <a:cxn ang="0">
                  <a:pos x="301" y="655"/>
                </a:cxn>
                <a:cxn ang="0">
                  <a:pos x="247" y="652"/>
                </a:cxn>
                <a:cxn ang="0">
                  <a:pos x="200" y="646"/>
                </a:cxn>
                <a:cxn ang="0">
                  <a:pos x="160" y="631"/>
                </a:cxn>
                <a:cxn ang="0">
                  <a:pos x="126" y="614"/>
                </a:cxn>
                <a:cxn ang="0">
                  <a:pos x="93" y="583"/>
                </a:cxn>
                <a:cxn ang="0">
                  <a:pos x="69" y="547"/>
                </a:cxn>
                <a:cxn ang="0">
                  <a:pos x="54" y="513"/>
                </a:cxn>
                <a:cxn ang="0">
                  <a:pos x="46" y="479"/>
                </a:cxn>
                <a:cxn ang="0">
                  <a:pos x="44" y="441"/>
                </a:cxn>
                <a:cxn ang="0">
                  <a:pos x="46" y="401"/>
                </a:cxn>
                <a:cxn ang="0">
                  <a:pos x="54" y="363"/>
                </a:cxn>
                <a:cxn ang="0">
                  <a:pos x="57" y="323"/>
                </a:cxn>
                <a:cxn ang="0">
                  <a:pos x="57" y="283"/>
                </a:cxn>
                <a:cxn ang="0">
                  <a:pos x="57" y="249"/>
                </a:cxn>
                <a:cxn ang="0">
                  <a:pos x="52" y="211"/>
                </a:cxn>
                <a:cxn ang="0">
                  <a:pos x="46" y="178"/>
                </a:cxn>
                <a:cxn ang="0">
                  <a:pos x="38" y="148"/>
                </a:cxn>
                <a:cxn ang="0">
                  <a:pos x="31" y="119"/>
                </a:cxn>
                <a:cxn ang="0">
                  <a:pos x="15" y="76"/>
                </a:cxn>
                <a:cxn ang="0">
                  <a:pos x="4" y="49"/>
                </a:cxn>
              </a:cxnLst>
              <a:rect l="0" t="0" r="r" b="b"/>
              <a:pathLst>
                <a:path w="1073" h="709">
                  <a:moveTo>
                    <a:pt x="0" y="42"/>
                  </a:moveTo>
                  <a:lnTo>
                    <a:pt x="2" y="42"/>
                  </a:lnTo>
                  <a:lnTo>
                    <a:pt x="8" y="40"/>
                  </a:lnTo>
                  <a:lnTo>
                    <a:pt x="12" y="40"/>
                  </a:lnTo>
                  <a:lnTo>
                    <a:pt x="17" y="38"/>
                  </a:lnTo>
                  <a:lnTo>
                    <a:pt x="23" y="36"/>
                  </a:lnTo>
                  <a:lnTo>
                    <a:pt x="33" y="36"/>
                  </a:lnTo>
                  <a:lnTo>
                    <a:pt x="38" y="34"/>
                  </a:lnTo>
                  <a:lnTo>
                    <a:pt x="48" y="32"/>
                  </a:lnTo>
                  <a:lnTo>
                    <a:pt x="57" y="30"/>
                  </a:lnTo>
                  <a:lnTo>
                    <a:pt x="67" y="30"/>
                  </a:lnTo>
                  <a:lnTo>
                    <a:pt x="78" y="28"/>
                  </a:lnTo>
                  <a:lnTo>
                    <a:pt x="92" y="26"/>
                  </a:lnTo>
                  <a:lnTo>
                    <a:pt x="103" y="24"/>
                  </a:lnTo>
                  <a:lnTo>
                    <a:pt x="116" y="24"/>
                  </a:lnTo>
                  <a:lnTo>
                    <a:pt x="130" y="21"/>
                  </a:lnTo>
                  <a:lnTo>
                    <a:pt x="145" y="21"/>
                  </a:lnTo>
                  <a:lnTo>
                    <a:pt x="158" y="19"/>
                  </a:lnTo>
                  <a:lnTo>
                    <a:pt x="175" y="17"/>
                  </a:lnTo>
                  <a:lnTo>
                    <a:pt x="190" y="15"/>
                  </a:lnTo>
                  <a:lnTo>
                    <a:pt x="208" y="13"/>
                  </a:lnTo>
                  <a:lnTo>
                    <a:pt x="225" y="11"/>
                  </a:lnTo>
                  <a:lnTo>
                    <a:pt x="244" y="11"/>
                  </a:lnTo>
                  <a:lnTo>
                    <a:pt x="259" y="9"/>
                  </a:lnTo>
                  <a:lnTo>
                    <a:pt x="278" y="7"/>
                  </a:lnTo>
                  <a:lnTo>
                    <a:pt x="297" y="5"/>
                  </a:lnTo>
                  <a:lnTo>
                    <a:pt x="316" y="4"/>
                  </a:lnTo>
                  <a:lnTo>
                    <a:pt x="335" y="4"/>
                  </a:lnTo>
                  <a:lnTo>
                    <a:pt x="356" y="2"/>
                  </a:lnTo>
                  <a:lnTo>
                    <a:pt x="375" y="2"/>
                  </a:lnTo>
                  <a:lnTo>
                    <a:pt x="396" y="2"/>
                  </a:lnTo>
                  <a:lnTo>
                    <a:pt x="415" y="2"/>
                  </a:lnTo>
                  <a:lnTo>
                    <a:pt x="436" y="0"/>
                  </a:lnTo>
                  <a:lnTo>
                    <a:pt x="457" y="0"/>
                  </a:lnTo>
                  <a:lnTo>
                    <a:pt x="478" y="0"/>
                  </a:lnTo>
                  <a:lnTo>
                    <a:pt x="497" y="0"/>
                  </a:lnTo>
                  <a:lnTo>
                    <a:pt x="519" y="0"/>
                  </a:lnTo>
                  <a:lnTo>
                    <a:pt x="538" y="0"/>
                  </a:lnTo>
                  <a:lnTo>
                    <a:pt x="561" y="2"/>
                  </a:lnTo>
                  <a:lnTo>
                    <a:pt x="580" y="2"/>
                  </a:lnTo>
                  <a:lnTo>
                    <a:pt x="601" y="4"/>
                  </a:lnTo>
                  <a:lnTo>
                    <a:pt x="622" y="4"/>
                  </a:lnTo>
                  <a:lnTo>
                    <a:pt x="645" y="7"/>
                  </a:lnTo>
                  <a:lnTo>
                    <a:pt x="664" y="9"/>
                  </a:lnTo>
                  <a:lnTo>
                    <a:pt x="685" y="11"/>
                  </a:lnTo>
                  <a:lnTo>
                    <a:pt x="704" y="15"/>
                  </a:lnTo>
                  <a:lnTo>
                    <a:pt x="727" y="19"/>
                  </a:lnTo>
                  <a:lnTo>
                    <a:pt x="746" y="23"/>
                  </a:lnTo>
                  <a:lnTo>
                    <a:pt x="765" y="24"/>
                  </a:lnTo>
                  <a:lnTo>
                    <a:pt x="784" y="28"/>
                  </a:lnTo>
                  <a:lnTo>
                    <a:pt x="803" y="34"/>
                  </a:lnTo>
                  <a:lnTo>
                    <a:pt x="822" y="38"/>
                  </a:lnTo>
                  <a:lnTo>
                    <a:pt x="841" y="43"/>
                  </a:lnTo>
                  <a:lnTo>
                    <a:pt x="858" y="49"/>
                  </a:lnTo>
                  <a:lnTo>
                    <a:pt x="877" y="55"/>
                  </a:lnTo>
                  <a:lnTo>
                    <a:pt x="894" y="62"/>
                  </a:lnTo>
                  <a:lnTo>
                    <a:pt x="911" y="68"/>
                  </a:lnTo>
                  <a:lnTo>
                    <a:pt x="926" y="76"/>
                  </a:lnTo>
                  <a:lnTo>
                    <a:pt x="942" y="83"/>
                  </a:lnTo>
                  <a:lnTo>
                    <a:pt x="957" y="91"/>
                  </a:lnTo>
                  <a:lnTo>
                    <a:pt x="972" y="100"/>
                  </a:lnTo>
                  <a:lnTo>
                    <a:pt x="985" y="110"/>
                  </a:lnTo>
                  <a:lnTo>
                    <a:pt x="1000" y="121"/>
                  </a:lnTo>
                  <a:lnTo>
                    <a:pt x="1008" y="129"/>
                  </a:lnTo>
                  <a:lnTo>
                    <a:pt x="1012" y="138"/>
                  </a:lnTo>
                  <a:lnTo>
                    <a:pt x="1014" y="142"/>
                  </a:lnTo>
                  <a:lnTo>
                    <a:pt x="1016" y="150"/>
                  </a:lnTo>
                  <a:lnTo>
                    <a:pt x="1016" y="156"/>
                  </a:lnTo>
                  <a:lnTo>
                    <a:pt x="1018" y="163"/>
                  </a:lnTo>
                  <a:lnTo>
                    <a:pt x="1016" y="169"/>
                  </a:lnTo>
                  <a:lnTo>
                    <a:pt x="1016" y="175"/>
                  </a:lnTo>
                  <a:lnTo>
                    <a:pt x="1014" y="182"/>
                  </a:lnTo>
                  <a:lnTo>
                    <a:pt x="1014" y="190"/>
                  </a:lnTo>
                  <a:lnTo>
                    <a:pt x="1012" y="197"/>
                  </a:lnTo>
                  <a:lnTo>
                    <a:pt x="1010" y="205"/>
                  </a:lnTo>
                  <a:lnTo>
                    <a:pt x="1010" y="213"/>
                  </a:lnTo>
                  <a:lnTo>
                    <a:pt x="1008" y="220"/>
                  </a:lnTo>
                  <a:lnTo>
                    <a:pt x="1004" y="228"/>
                  </a:lnTo>
                  <a:lnTo>
                    <a:pt x="1004" y="235"/>
                  </a:lnTo>
                  <a:lnTo>
                    <a:pt x="1000" y="241"/>
                  </a:lnTo>
                  <a:lnTo>
                    <a:pt x="1000" y="251"/>
                  </a:lnTo>
                  <a:lnTo>
                    <a:pt x="999" y="256"/>
                  </a:lnTo>
                  <a:lnTo>
                    <a:pt x="997" y="264"/>
                  </a:lnTo>
                  <a:lnTo>
                    <a:pt x="995" y="272"/>
                  </a:lnTo>
                  <a:lnTo>
                    <a:pt x="995" y="279"/>
                  </a:lnTo>
                  <a:lnTo>
                    <a:pt x="993" y="283"/>
                  </a:lnTo>
                  <a:lnTo>
                    <a:pt x="991" y="291"/>
                  </a:lnTo>
                  <a:lnTo>
                    <a:pt x="991" y="294"/>
                  </a:lnTo>
                  <a:lnTo>
                    <a:pt x="993" y="302"/>
                  </a:lnTo>
                  <a:lnTo>
                    <a:pt x="993" y="310"/>
                  </a:lnTo>
                  <a:lnTo>
                    <a:pt x="999" y="319"/>
                  </a:lnTo>
                  <a:lnTo>
                    <a:pt x="1002" y="327"/>
                  </a:lnTo>
                  <a:lnTo>
                    <a:pt x="1008" y="334"/>
                  </a:lnTo>
                  <a:lnTo>
                    <a:pt x="1012" y="342"/>
                  </a:lnTo>
                  <a:lnTo>
                    <a:pt x="1018" y="349"/>
                  </a:lnTo>
                  <a:lnTo>
                    <a:pt x="1021" y="355"/>
                  </a:lnTo>
                  <a:lnTo>
                    <a:pt x="1025" y="363"/>
                  </a:lnTo>
                  <a:lnTo>
                    <a:pt x="1031" y="370"/>
                  </a:lnTo>
                  <a:lnTo>
                    <a:pt x="1035" y="378"/>
                  </a:lnTo>
                  <a:lnTo>
                    <a:pt x="1039" y="384"/>
                  </a:lnTo>
                  <a:lnTo>
                    <a:pt x="1042" y="389"/>
                  </a:lnTo>
                  <a:lnTo>
                    <a:pt x="1044" y="397"/>
                  </a:lnTo>
                  <a:lnTo>
                    <a:pt x="1050" y="403"/>
                  </a:lnTo>
                  <a:lnTo>
                    <a:pt x="1052" y="410"/>
                  </a:lnTo>
                  <a:lnTo>
                    <a:pt x="1054" y="416"/>
                  </a:lnTo>
                  <a:lnTo>
                    <a:pt x="1058" y="422"/>
                  </a:lnTo>
                  <a:lnTo>
                    <a:pt x="1061" y="429"/>
                  </a:lnTo>
                  <a:lnTo>
                    <a:pt x="1063" y="439"/>
                  </a:lnTo>
                  <a:lnTo>
                    <a:pt x="1069" y="450"/>
                  </a:lnTo>
                  <a:lnTo>
                    <a:pt x="1069" y="456"/>
                  </a:lnTo>
                  <a:lnTo>
                    <a:pt x="1071" y="462"/>
                  </a:lnTo>
                  <a:lnTo>
                    <a:pt x="1071" y="467"/>
                  </a:lnTo>
                  <a:lnTo>
                    <a:pt x="1073" y="473"/>
                  </a:lnTo>
                  <a:lnTo>
                    <a:pt x="1073" y="482"/>
                  </a:lnTo>
                  <a:lnTo>
                    <a:pt x="1073" y="494"/>
                  </a:lnTo>
                  <a:lnTo>
                    <a:pt x="1071" y="503"/>
                  </a:lnTo>
                  <a:lnTo>
                    <a:pt x="1069" y="515"/>
                  </a:lnTo>
                  <a:lnTo>
                    <a:pt x="1065" y="524"/>
                  </a:lnTo>
                  <a:lnTo>
                    <a:pt x="1061" y="534"/>
                  </a:lnTo>
                  <a:lnTo>
                    <a:pt x="1054" y="543"/>
                  </a:lnTo>
                  <a:lnTo>
                    <a:pt x="1050" y="553"/>
                  </a:lnTo>
                  <a:lnTo>
                    <a:pt x="1040" y="560"/>
                  </a:lnTo>
                  <a:lnTo>
                    <a:pt x="1033" y="570"/>
                  </a:lnTo>
                  <a:lnTo>
                    <a:pt x="1023" y="579"/>
                  </a:lnTo>
                  <a:lnTo>
                    <a:pt x="1014" y="589"/>
                  </a:lnTo>
                  <a:lnTo>
                    <a:pt x="1006" y="593"/>
                  </a:lnTo>
                  <a:lnTo>
                    <a:pt x="1000" y="598"/>
                  </a:lnTo>
                  <a:lnTo>
                    <a:pt x="993" y="602"/>
                  </a:lnTo>
                  <a:lnTo>
                    <a:pt x="987" y="608"/>
                  </a:lnTo>
                  <a:lnTo>
                    <a:pt x="980" y="612"/>
                  </a:lnTo>
                  <a:lnTo>
                    <a:pt x="974" y="617"/>
                  </a:lnTo>
                  <a:lnTo>
                    <a:pt x="966" y="621"/>
                  </a:lnTo>
                  <a:lnTo>
                    <a:pt x="959" y="627"/>
                  </a:lnTo>
                  <a:lnTo>
                    <a:pt x="951" y="631"/>
                  </a:lnTo>
                  <a:lnTo>
                    <a:pt x="942" y="636"/>
                  </a:lnTo>
                  <a:lnTo>
                    <a:pt x="934" y="640"/>
                  </a:lnTo>
                  <a:lnTo>
                    <a:pt x="924" y="646"/>
                  </a:lnTo>
                  <a:lnTo>
                    <a:pt x="915" y="650"/>
                  </a:lnTo>
                  <a:lnTo>
                    <a:pt x="907" y="655"/>
                  </a:lnTo>
                  <a:lnTo>
                    <a:pt x="898" y="661"/>
                  </a:lnTo>
                  <a:lnTo>
                    <a:pt x="888" y="667"/>
                  </a:lnTo>
                  <a:lnTo>
                    <a:pt x="877" y="671"/>
                  </a:lnTo>
                  <a:lnTo>
                    <a:pt x="864" y="676"/>
                  </a:lnTo>
                  <a:lnTo>
                    <a:pt x="852" y="680"/>
                  </a:lnTo>
                  <a:lnTo>
                    <a:pt x="841" y="686"/>
                  </a:lnTo>
                  <a:lnTo>
                    <a:pt x="831" y="690"/>
                  </a:lnTo>
                  <a:lnTo>
                    <a:pt x="820" y="693"/>
                  </a:lnTo>
                  <a:lnTo>
                    <a:pt x="810" y="697"/>
                  </a:lnTo>
                  <a:lnTo>
                    <a:pt x="803" y="699"/>
                  </a:lnTo>
                  <a:lnTo>
                    <a:pt x="793" y="701"/>
                  </a:lnTo>
                  <a:lnTo>
                    <a:pt x="784" y="703"/>
                  </a:lnTo>
                  <a:lnTo>
                    <a:pt x="776" y="705"/>
                  </a:lnTo>
                  <a:lnTo>
                    <a:pt x="768" y="707"/>
                  </a:lnTo>
                  <a:lnTo>
                    <a:pt x="759" y="707"/>
                  </a:lnTo>
                  <a:lnTo>
                    <a:pt x="751" y="707"/>
                  </a:lnTo>
                  <a:lnTo>
                    <a:pt x="746" y="707"/>
                  </a:lnTo>
                  <a:lnTo>
                    <a:pt x="740" y="709"/>
                  </a:lnTo>
                  <a:lnTo>
                    <a:pt x="732" y="707"/>
                  </a:lnTo>
                  <a:lnTo>
                    <a:pt x="725" y="707"/>
                  </a:lnTo>
                  <a:lnTo>
                    <a:pt x="719" y="705"/>
                  </a:lnTo>
                  <a:lnTo>
                    <a:pt x="713" y="705"/>
                  </a:lnTo>
                  <a:lnTo>
                    <a:pt x="708" y="701"/>
                  </a:lnTo>
                  <a:lnTo>
                    <a:pt x="700" y="699"/>
                  </a:lnTo>
                  <a:lnTo>
                    <a:pt x="696" y="697"/>
                  </a:lnTo>
                  <a:lnTo>
                    <a:pt x="691" y="697"/>
                  </a:lnTo>
                  <a:lnTo>
                    <a:pt x="679" y="692"/>
                  </a:lnTo>
                  <a:lnTo>
                    <a:pt x="670" y="686"/>
                  </a:lnTo>
                  <a:lnTo>
                    <a:pt x="660" y="680"/>
                  </a:lnTo>
                  <a:lnTo>
                    <a:pt x="651" y="676"/>
                  </a:lnTo>
                  <a:lnTo>
                    <a:pt x="639" y="669"/>
                  </a:lnTo>
                  <a:lnTo>
                    <a:pt x="630" y="661"/>
                  </a:lnTo>
                  <a:lnTo>
                    <a:pt x="618" y="655"/>
                  </a:lnTo>
                  <a:lnTo>
                    <a:pt x="607" y="650"/>
                  </a:lnTo>
                  <a:lnTo>
                    <a:pt x="601" y="648"/>
                  </a:lnTo>
                  <a:lnTo>
                    <a:pt x="595" y="644"/>
                  </a:lnTo>
                  <a:lnTo>
                    <a:pt x="588" y="640"/>
                  </a:lnTo>
                  <a:lnTo>
                    <a:pt x="582" y="638"/>
                  </a:lnTo>
                  <a:lnTo>
                    <a:pt x="576" y="636"/>
                  </a:lnTo>
                  <a:lnTo>
                    <a:pt x="569" y="635"/>
                  </a:lnTo>
                  <a:lnTo>
                    <a:pt x="563" y="633"/>
                  </a:lnTo>
                  <a:lnTo>
                    <a:pt x="557" y="631"/>
                  </a:lnTo>
                  <a:lnTo>
                    <a:pt x="548" y="629"/>
                  </a:lnTo>
                  <a:lnTo>
                    <a:pt x="540" y="627"/>
                  </a:lnTo>
                  <a:lnTo>
                    <a:pt x="533" y="625"/>
                  </a:lnTo>
                  <a:lnTo>
                    <a:pt x="525" y="625"/>
                  </a:lnTo>
                  <a:lnTo>
                    <a:pt x="516" y="625"/>
                  </a:lnTo>
                  <a:lnTo>
                    <a:pt x="508" y="625"/>
                  </a:lnTo>
                  <a:lnTo>
                    <a:pt x="498" y="625"/>
                  </a:lnTo>
                  <a:lnTo>
                    <a:pt x="489" y="625"/>
                  </a:lnTo>
                  <a:lnTo>
                    <a:pt x="479" y="625"/>
                  </a:lnTo>
                  <a:lnTo>
                    <a:pt x="468" y="625"/>
                  </a:lnTo>
                  <a:lnTo>
                    <a:pt x="459" y="627"/>
                  </a:lnTo>
                  <a:lnTo>
                    <a:pt x="447" y="629"/>
                  </a:lnTo>
                  <a:lnTo>
                    <a:pt x="436" y="631"/>
                  </a:lnTo>
                  <a:lnTo>
                    <a:pt x="424" y="633"/>
                  </a:lnTo>
                  <a:lnTo>
                    <a:pt x="411" y="636"/>
                  </a:lnTo>
                  <a:lnTo>
                    <a:pt x="400" y="640"/>
                  </a:lnTo>
                  <a:lnTo>
                    <a:pt x="386" y="642"/>
                  </a:lnTo>
                  <a:lnTo>
                    <a:pt x="373" y="646"/>
                  </a:lnTo>
                  <a:lnTo>
                    <a:pt x="360" y="648"/>
                  </a:lnTo>
                  <a:lnTo>
                    <a:pt x="346" y="650"/>
                  </a:lnTo>
                  <a:lnTo>
                    <a:pt x="335" y="650"/>
                  </a:lnTo>
                  <a:lnTo>
                    <a:pt x="322" y="652"/>
                  </a:lnTo>
                  <a:lnTo>
                    <a:pt x="310" y="652"/>
                  </a:lnTo>
                  <a:lnTo>
                    <a:pt x="301" y="655"/>
                  </a:lnTo>
                  <a:lnTo>
                    <a:pt x="287" y="654"/>
                  </a:lnTo>
                  <a:lnTo>
                    <a:pt x="278" y="654"/>
                  </a:lnTo>
                  <a:lnTo>
                    <a:pt x="266" y="654"/>
                  </a:lnTo>
                  <a:lnTo>
                    <a:pt x="257" y="654"/>
                  </a:lnTo>
                  <a:lnTo>
                    <a:pt x="247" y="652"/>
                  </a:lnTo>
                  <a:lnTo>
                    <a:pt x="238" y="652"/>
                  </a:lnTo>
                  <a:lnTo>
                    <a:pt x="228" y="652"/>
                  </a:lnTo>
                  <a:lnTo>
                    <a:pt x="219" y="650"/>
                  </a:lnTo>
                  <a:lnTo>
                    <a:pt x="209" y="648"/>
                  </a:lnTo>
                  <a:lnTo>
                    <a:pt x="200" y="646"/>
                  </a:lnTo>
                  <a:lnTo>
                    <a:pt x="190" y="642"/>
                  </a:lnTo>
                  <a:lnTo>
                    <a:pt x="185" y="640"/>
                  </a:lnTo>
                  <a:lnTo>
                    <a:pt x="175" y="638"/>
                  </a:lnTo>
                  <a:lnTo>
                    <a:pt x="168" y="635"/>
                  </a:lnTo>
                  <a:lnTo>
                    <a:pt x="160" y="631"/>
                  </a:lnTo>
                  <a:lnTo>
                    <a:pt x="154" y="629"/>
                  </a:lnTo>
                  <a:lnTo>
                    <a:pt x="147" y="625"/>
                  </a:lnTo>
                  <a:lnTo>
                    <a:pt x="139" y="621"/>
                  </a:lnTo>
                  <a:lnTo>
                    <a:pt x="133" y="617"/>
                  </a:lnTo>
                  <a:lnTo>
                    <a:pt x="126" y="614"/>
                  </a:lnTo>
                  <a:lnTo>
                    <a:pt x="120" y="608"/>
                  </a:lnTo>
                  <a:lnTo>
                    <a:pt x="114" y="604"/>
                  </a:lnTo>
                  <a:lnTo>
                    <a:pt x="109" y="598"/>
                  </a:lnTo>
                  <a:lnTo>
                    <a:pt x="105" y="595"/>
                  </a:lnTo>
                  <a:lnTo>
                    <a:pt x="93" y="583"/>
                  </a:lnTo>
                  <a:lnTo>
                    <a:pt x="84" y="572"/>
                  </a:lnTo>
                  <a:lnTo>
                    <a:pt x="78" y="566"/>
                  </a:lnTo>
                  <a:lnTo>
                    <a:pt x="74" y="560"/>
                  </a:lnTo>
                  <a:lnTo>
                    <a:pt x="73" y="553"/>
                  </a:lnTo>
                  <a:lnTo>
                    <a:pt x="69" y="547"/>
                  </a:lnTo>
                  <a:lnTo>
                    <a:pt x="65" y="540"/>
                  </a:lnTo>
                  <a:lnTo>
                    <a:pt x="63" y="534"/>
                  </a:lnTo>
                  <a:lnTo>
                    <a:pt x="59" y="528"/>
                  </a:lnTo>
                  <a:lnTo>
                    <a:pt x="57" y="521"/>
                  </a:lnTo>
                  <a:lnTo>
                    <a:pt x="54" y="513"/>
                  </a:lnTo>
                  <a:lnTo>
                    <a:pt x="54" y="507"/>
                  </a:lnTo>
                  <a:lnTo>
                    <a:pt x="52" y="500"/>
                  </a:lnTo>
                  <a:lnTo>
                    <a:pt x="50" y="494"/>
                  </a:lnTo>
                  <a:lnTo>
                    <a:pt x="48" y="486"/>
                  </a:lnTo>
                  <a:lnTo>
                    <a:pt x="46" y="479"/>
                  </a:lnTo>
                  <a:lnTo>
                    <a:pt x="44" y="471"/>
                  </a:lnTo>
                  <a:lnTo>
                    <a:pt x="44" y="463"/>
                  </a:lnTo>
                  <a:lnTo>
                    <a:pt x="44" y="456"/>
                  </a:lnTo>
                  <a:lnTo>
                    <a:pt x="44" y="448"/>
                  </a:lnTo>
                  <a:lnTo>
                    <a:pt x="44" y="441"/>
                  </a:lnTo>
                  <a:lnTo>
                    <a:pt x="44" y="433"/>
                  </a:lnTo>
                  <a:lnTo>
                    <a:pt x="44" y="424"/>
                  </a:lnTo>
                  <a:lnTo>
                    <a:pt x="44" y="418"/>
                  </a:lnTo>
                  <a:lnTo>
                    <a:pt x="44" y="408"/>
                  </a:lnTo>
                  <a:lnTo>
                    <a:pt x="46" y="401"/>
                  </a:lnTo>
                  <a:lnTo>
                    <a:pt x="46" y="393"/>
                  </a:lnTo>
                  <a:lnTo>
                    <a:pt x="48" y="386"/>
                  </a:lnTo>
                  <a:lnTo>
                    <a:pt x="48" y="378"/>
                  </a:lnTo>
                  <a:lnTo>
                    <a:pt x="52" y="370"/>
                  </a:lnTo>
                  <a:lnTo>
                    <a:pt x="54" y="363"/>
                  </a:lnTo>
                  <a:lnTo>
                    <a:pt x="54" y="355"/>
                  </a:lnTo>
                  <a:lnTo>
                    <a:pt x="55" y="348"/>
                  </a:lnTo>
                  <a:lnTo>
                    <a:pt x="55" y="340"/>
                  </a:lnTo>
                  <a:lnTo>
                    <a:pt x="55" y="330"/>
                  </a:lnTo>
                  <a:lnTo>
                    <a:pt x="57" y="323"/>
                  </a:lnTo>
                  <a:lnTo>
                    <a:pt x="57" y="315"/>
                  </a:lnTo>
                  <a:lnTo>
                    <a:pt x="59" y="308"/>
                  </a:lnTo>
                  <a:lnTo>
                    <a:pt x="57" y="300"/>
                  </a:lnTo>
                  <a:lnTo>
                    <a:pt x="57" y="292"/>
                  </a:lnTo>
                  <a:lnTo>
                    <a:pt x="57" y="283"/>
                  </a:lnTo>
                  <a:lnTo>
                    <a:pt x="57" y="277"/>
                  </a:lnTo>
                  <a:lnTo>
                    <a:pt x="57" y="270"/>
                  </a:lnTo>
                  <a:lnTo>
                    <a:pt x="57" y="262"/>
                  </a:lnTo>
                  <a:lnTo>
                    <a:pt x="57" y="254"/>
                  </a:lnTo>
                  <a:lnTo>
                    <a:pt x="57" y="249"/>
                  </a:lnTo>
                  <a:lnTo>
                    <a:pt x="55" y="239"/>
                  </a:lnTo>
                  <a:lnTo>
                    <a:pt x="55" y="232"/>
                  </a:lnTo>
                  <a:lnTo>
                    <a:pt x="54" y="224"/>
                  </a:lnTo>
                  <a:lnTo>
                    <a:pt x="54" y="218"/>
                  </a:lnTo>
                  <a:lnTo>
                    <a:pt x="52" y="211"/>
                  </a:lnTo>
                  <a:lnTo>
                    <a:pt x="52" y="205"/>
                  </a:lnTo>
                  <a:lnTo>
                    <a:pt x="50" y="199"/>
                  </a:lnTo>
                  <a:lnTo>
                    <a:pt x="48" y="192"/>
                  </a:lnTo>
                  <a:lnTo>
                    <a:pt x="46" y="184"/>
                  </a:lnTo>
                  <a:lnTo>
                    <a:pt x="46" y="178"/>
                  </a:lnTo>
                  <a:lnTo>
                    <a:pt x="44" y="173"/>
                  </a:lnTo>
                  <a:lnTo>
                    <a:pt x="44" y="167"/>
                  </a:lnTo>
                  <a:lnTo>
                    <a:pt x="42" y="159"/>
                  </a:lnTo>
                  <a:lnTo>
                    <a:pt x="40" y="154"/>
                  </a:lnTo>
                  <a:lnTo>
                    <a:pt x="38" y="148"/>
                  </a:lnTo>
                  <a:lnTo>
                    <a:pt x="38" y="142"/>
                  </a:lnTo>
                  <a:lnTo>
                    <a:pt x="36" y="137"/>
                  </a:lnTo>
                  <a:lnTo>
                    <a:pt x="34" y="131"/>
                  </a:lnTo>
                  <a:lnTo>
                    <a:pt x="33" y="125"/>
                  </a:lnTo>
                  <a:lnTo>
                    <a:pt x="31" y="119"/>
                  </a:lnTo>
                  <a:lnTo>
                    <a:pt x="27" y="110"/>
                  </a:lnTo>
                  <a:lnTo>
                    <a:pt x="25" y="100"/>
                  </a:lnTo>
                  <a:lnTo>
                    <a:pt x="21" y="91"/>
                  </a:lnTo>
                  <a:lnTo>
                    <a:pt x="17" y="83"/>
                  </a:lnTo>
                  <a:lnTo>
                    <a:pt x="15" y="76"/>
                  </a:lnTo>
                  <a:lnTo>
                    <a:pt x="14" y="70"/>
                  </a:lnTo>
                  <a:lnTo>
                    <a:pt x="10" y="62"/>
                  </a:lnTo>
                  <a:lnTo>
                    <a:pt x="6" y="57"/>
                  </a:lnTo>
                  <a:lnTo>
                    <a:pt x="4" y="51"/>
                  </a:lnTo>
                  <a:lnTo>
                    <a:pt x="4" y="49"/>
                  </a:lnTo>
                  <a:lnTo>
                    <a:pt x="0" y="43"/>
                  </a:lnTo>
                  <a:lnTo>
                    <a:pt x="0" y="42"/>
                  </a:lnTo>
                  <a:lnTo>
                    <a:pt x="0" y="42"/>
                  </a:lnTo>
                  <a:close/>
                </a:path>
              </a:pathLst>
            </a:custGeom>
            <a:solidFill>
              <a:srgbClr val="FAF2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2" name="Freeform 18"/>
            <p:cNvSpPr>
              <a:spLocks/>
            </p:cNvSpPr>
            <p:nvPr/>
          </p:nvSpPr>
          <p:spPr bwMode="auto">
            <a:xfrm>
              <a:off x="719" y="1275"/>
              <a:ext cx="107" cy="81"/>
            </a:xfrm>
            <a:custGeom>
              <a:avLst/>
              <a:gdLst/>
              <a:ahLst/>
              <a:cxnLst>
                <a:cxn ang="0">
                  <a:pos x="144" y="2"/>
                </a:cxn>
                <a:cxn ang="0">
                  <a:pos x="156" y="0"/>
                </a:cxn>
                <a:cxn ang="0">
                  <a:pos x="167" y="2"/>
                </a:cxn>
                <a:cxn ang="0">
                  <a:pos x="178" y="6"/>
                </a:cxn>
                <a:cxn ang="0">
                  <a:pos x="192" y="13"/>
                </a:cxn>
                <a:cxn ang="0">
                  <a:pos x="207" y="30"/>
                </a:cxn>
                <a:cxn ang="0">
                  <a:pos x="214" y="51"/>
                </a:cxn>
                <a:cxn ang="0">
                  <a:pos x="213" y="68"/>
                </a:cxn>
                <a:cxn ang="0">
                  <a:pos x="211" y="80"/>
                </a:cxn>
                <a:cxn ang="0">
                  <a:pos x="207" y="91"/>
                </a:cxn>
                <a:cxn ang="0">
                  <a:pos x="199" y="105"/>
                </a:cxn>
                <a:cxn ang="0">
                  <a:pos x="190" y="118"/>
                </a:cxn>
                <a:cxn ang="0">
                  <a:pos x="178" y="129"/>
                </a:cxn>
                <a:cxn ang="0">
                  <a:pos x="165" y="139"/>
                </a:cxn>
                <a:cxn ang="0">
                  <a:pos x="150" y="144"/>
                </a:cxn>
                <a:cxn ang="0">
                  <a:pos x="135" y="150"/>
                </a:cxn>
                <a:cxn ang="0">
                  <a:pos x="119" y="154"/>
                </a:cxn>
                <a:cxn ang="0">
                  <a:pos x="104" y="158"/>
                </a:cxn>
                <a:cxn ang="0">
                  <a:pos x="87" y="160"/>
                </a:cxn>
                <a:cxn ang="0">
                  <a:pos x="70" y="162"/>
                </a:cxn>
                <a:cxn ang="0">
                  <a:pos x="57" y="160"/>
                </a:cxn>
                <a:cxn ang="0">
                  <a:pos x="41" y="158"/>
                </a:cxn>
                <a:cxn ang="0">
                  <a:pos x="28" y="154"/>
                </a:cxn>
                <a:cxn ang="0">
                  <a:pos x="13" y="146"/>
                </a:cxn>
                <a:cxn ang="0">
                  <a:pos x="3" y="131"/>
                </a:cxn>
                <a:cxn ang="0">
                  <a:pos x="0" y="120"/>
                </a:cxn>
                <a:cxn ang="0">
                  <a:pos x="0" y="108"/>
                </a:cxn>
                <a:cxn ang="0">
                  <a:pos x="5" y="91"/>
                </a:cxn>
                <a:cxn ang="0">
                  <a:pos x="11" y="80"/>
                </a:cxn>
                <a:cxn ang="0">
                  <a:pos x="22" y="68"/>
                </a:cxn>
                <a:cxn ang="0">
                  <a:pos x="38" y="55"/>
                </a:cxn>
                <a:cxn ang="0">
                  <a:pos x="59" y="42"/>
                </a:cxn>
                <a:cxn ang="0">
                  <a:pos x="78" y="30"/>
                </a:cxn>
                <a:cxn ang="0">
                  <a:pos x="98" y="17"/>
                </a:cxn>
                <a:cxn ang="0">
                  <a:pos x="116" y="10"/>
                </a:cxn>
                <a:cxn ang="0">
                  <a:pos x="131" y="4"/>
                </a:cxn>
                <a:cxn ang="0">
                  <a:pos x="136" y="4"/>
                </a:cxn>
              </a:cxnLst>
              <a:rect l="0" t="0" r="r" b="b"/>
              <a:pathLst>
                <a:path w="214" h="162">
                  <a:moveTo>
                    <a:pt x="136" y="4"/>
                  </a:moveTo>
                  <a:lnTo>
                    <a:pt x="144" y="2"/>
                  </a:lnTo>
                  <a:lnTo>
                    <a:pt x="150" y="0"/>
                  </a:lnTo>
                  <a:lnTo>
                    <a:pt x="156" y="0"/>
                  </a:lnTo>
                  <a:lnTo>
                    <a:pt x="161" y="2"/>
                  </a:lnTo>
                  <a:lnTo>
                    <a:pt x="167" y="2"/>
                  </a:lnTo>
                  <a:lnTo>
                    <a:pt x="175" y="4"/>
                  </a:lnTo>
                  <a:lnTo>
                    <a:pt x="178" y="6"/>
                  </a:lnTo>
                  <a:lnTo>
                    <a:pt x="184" y="10"/>
                  </a:lnTo>
                  <a:lnTo>
                    <a:pt x="192" y="13"/>
                  </a:lnTo>
                  <a:lnTo>
                    <a:pt x="201" y="23"/>
                  </a:lnTo>
                  <a:lnTo>
                    <a:pt x="207" y="30"/>
                  </a:lnTo>
                  <a:lnTo>
                    <a:pt x="213" y="42"/>
                  </a:lnTo>
                  <a:lnTo>
                    <a:pt x="214" y="51"/>
                  </a:lnTo>
                  <a:lnTo>
                    <a:pt x="214" y="63"/>
                  </a:lnTo>
                  <a:lnTo>
                    <a:pt x="213" y="68"/>
                  </a:lnTo>
                  <a:lnTo>
                    <a:pt x="213" y="74"/>
                  </a:lnTo>
                  <a:lnTo>
                    <a:pt x="211" y="80"/>
                  </a:lnTo>
                  <a:lnTo>
                    <a:pt x="211" y="87"/>
                  </a:lnTo>
                  <a:lnTo>
                    <a:pt x="207" y="91"/>
                  </a:lnTo>
                  <a:lnTo>
                    <a:pt x="203" y="99"/>
                  </a:lnTo>
                  <a:lnTo>
                    <a:pt x="199" y="105"/>
                  </a:lnTo>
                  <a:lnTo>
                    <a:pt x="195" y="110"/>
                  </a:lnTo>
                  <a:lnTo>
                    <a:pt x="190" y="118"/>
                  </a:lnTo>
                  <a:lnTo>
                    <a:pt x="184" y="124"/>
                  </a:lnTo>
                  <a:lnTo>
                    <a:pt x="178" y="129"/>
                  </a:lnTo>
                  <a:lnTo>
                    <a:pt x="171" y="137"/>
                  </a:lnTo>
                  <a:lnTo>
                    <a:pt x="165" y="139"/>
                  </a:lnTo>
                  <a:lnTo>
                    <a:pt x="157" y="141"/>
                  </a:lnTo>
                  <a:lnTo>
                    <a:pt x="150" y="144"/>
                  </a:lnTo>
                  <a:lnTo>
                    <a:pt x="144" y="148"/>
                  </a:lnTo>
                  <a:lnTo>
                    <a:pt x="135" y="150"/>
                  </a:lnTo>
                  <a:lnTo>
                    <a:pt x="127" y="152"/>
                  </a:lnTo>
                  <a:lnTo>
                    <a:pt x="119" y="154"/>
                  </a:lnTo>
                  <a:lnTo>
                    <a:pt x="112" y="158"/>
                  </a:lnTo>
                  <a:lnTo>
                    <a:pt x="104" y="158"/>
                  </a:lnTo>
                  <a:lnTo>
                    <a:pt x="95" y="160"/>
                  </a:lnTo>
                  <a:lnTo>
                    <a:pt x="87" y="160"/>
                  </a:lnTo>
                  <a:lnTo>
                    <a:pt x="79" y="162"/>
                  </a:lnTo>
                  <a:lnTo>
                    <a:pt x="70" y="162"/>
                  </a:lnTo>
                  <a:lnTo>
                    <a:pt x="64" y="162"/>
                  </a:lnTo>
                  <a:lnTo>
                    <a:pt x="57" y="160"/>
                  </a:lnTo>
                  <a:lnTo>
                    <a:pt x="49" y="160"/>
                  </a:lnTo>
                  <a:lnTo>
                    <a:pt x="41" y="158"/>
                  </a:lnTo>
                  <a:lnTo>
                    <a:pt x="36" y="156"/>
                  </a:lnTo>
                  <a:lnTo>
                    <a:pt x="28" y="154"/>
                  </a:lnTo>
                  <a:lnTo>
                    <a:pt x="24" y="152"/>
                  </a:lnTo>
                  <a:lnTo>
                    <a:pt x="13" y="146"/>
                  </a:lnTo>
                  <a:lnTo>
                    <a:pt x="7" y="139"/>
                  </a:lnTo>
                  <a:lnTo>
                    <a:pt x="3" y="131"/>
                  </a:lnTo>
                  <a:lnTo>
                    <a:pt x="1" y="127"/>
                  </a:lnTo>
                  <a:lnTo>
                    <a:pt x="0" y="120"/>
                  </a:lnTo>
                  <a:lnTo>
                    <a:pt x="0" y="116"/>
                  </a:lnTo>
                  <a:lnTo>
                    <a:pt x="0" y="108"/>
                  </a:lnTo>
                  <a:lnTo>
                    <a:pt x="3" y="101"/>
                  </a:lnTo>
                  <a:lnTo>
                    <a:pt x="5" y="91"/>
                  </a:lnTo>
                  <a:lnTo>
                    <a:pt x="9" y="84"/>
                  </a:lnTo>
                  <a:lnTo>
                    <a:pt x="11" y="80"/>
                  </a:lnTo>
                  <a:lnTo>
                    <a:pt x="17" y="74"/>
                  </a:lnTo>
                  <a:lnTo>
                    <a:pt x="22" y="68"/>
                  </a:lnTo>
                  <a:lnTo>
                    <a:pt x="30" y="61"/>
                  </a:lnTo>
                  <a:lnTo>
                    <a:pt x="38" y="55"/>
                  </a:lnTo>
                  <a:lnTo>
                    <a:pt x="47" y="49"/>
                  </a:lnTo>
                  <a:lnTo>
                    <a:pt x="59" y="42"/>
                  </a:lnTo>
                  <a:lnTo>
                    <a:pt x="68" y="36"/>
                  </a:lnTo>
                  <a:lnTo>
                    <a:pt x="78" y="30"/>
                  </a:lnTo>
                  <a:lnTo>
                    <a:pt x="89" y="23"/>
                  </a:lnTo>
                  <a:lnTo>
                    <a:pt x="98" y="17"/>
                  </a:lnTo>
                  <a:lnTo>
                    <a:pt x="108" y="13"/>
                  </a:lnTo>
                  <a:lnTo>
                    <a:pt x="116" y="10"/>
                  </a:lnTo>
                  <a:lnTo>
                    <a:pt x="125" y="8"/>
                  </a:lnTo>
                  <a:lnTo>
                    <a:pt x="131" y="4"/>
                  </a:lnTo>
                  <a:lnTo>
                    <a:pt x="136" y="4"/>
                  </a:lnTo>
                  <a:lnTo>
                    <a:pt x="136" y="4"/>
                  </a:lnTo>
                  <a:close/>
                </a:path>
              </a:pathLst>
            </a:custGeom>
            <a:solidFill>
              <a:srgbClr val="F5DB8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3" name="Freeform 19"/>
            <p:cNvSpPr>
              <a:spLocks/>
            </p:cNvSpPr>
            <p:nvPr/>
          </p:nvSpPr>
          <p:spPr bwMode="auto">
            <a:xfrm>
              <a:off x="576" y="1369"/>
              <a:ext cx="104" cy="77"/>
            </a:xfrm>
            <a:custGeom>
              <a:avLst/>
              <a:gdLst/>
              <a:ahLst/>
              <a:cxnLst>
                <a:cxn ang="0">
                  <a:pos x="128" y="0"/>
                </a:cxn>
                <a:cxn ang="0">
                  <a:pos x="139" y="0"/>
                </a:cxn>
                <a:cxn ang="0">
                  <a:pos x="151" y="0"/>
                </a:cxn>
                <a:cxn ang="0">
                  <a:pos x="162" y="4"/>
                </a:cxn>
                <a:cxn ang="0">
                  <a:pos x="179" y="12"/>
                </a:cxn>
                <a:cxn ang="0">
                  <a:pos x="194" y="27"/>
                </a:cxn>
                <a:cxn ang="0">
                  <a:pos x="206" y="46"/>
                </a:cxn>
                <a:cxn ang="0">
                  <a:pos x="208" y="63"/>
                </a:cxn>
                <a:cxn ang="0">
                  <a:pos x="206" y="74"/>
                </a:cxn>
                <a:cxn ang="0">
                  <a:pos x="204" y="86"/>
                </a:cxn>
                <a:cxn ang="0">
                  <a:pos x="196" y="97"/>
                </a:cxn>
                <a:cxn ang="0">
                  <a:pos x="189" y="109"/>
                </a:cxn>
                <a:cxn ang="0">
                  <a:pos x="177" y="122"/>
                </a:cxn>
                <a:cxn ang="0">
                  <a:pos x="164" y="131"/>
                </a:cxn>
                <a:cxn ang="0">
                  <a:pos x="151" y="137"/>
                </a:cxn>
                <a:cxn ang="0">
                  <a:pos x="133" y="143"/>
                </a:cxn>
                <a:cxn ang="0">
                  <a:pos x="118" y="148"/>
                </a:cxn>
                <a:cxn ang="0">
                  <a:pos x="103" y="152"/>
                </a:cxn>
                <a:cxn ang="0">
                  <a:pos x="86" y="154"/>
                </a:cxn>
                <a:cxn ang="0">
                  <a:pos x="71" y="154"/>
                </a:cxn>
                <a:cxn ang="0">
                  <a:pos x="55" y="154"/>
                </a:cxn>
                <a:cxn ang="0">
                  <a:pos x="42" y="152"/>
                </a:cxn>
                <a:cxn ang="0">
                  <a:pos x="29" y="148"/>
                </a:cxn>
                <a:cxn ang="0">
                  <a:pos x="12" y="139"/>
                </a:cxn>
                <a:cxn ang="0">
                  <a:pos x="2" y="126"/>
                </a:cxn>
                <a:cxn ang="0">
                  <a:pos x="0" y="114"/>
                </a:cxn>
                <a:cxn ang="0">
                  <a:pos x="0" y="101"/>
                </a:cxn>
                <a:cxn ang="0">
                  <a:pos x="4" y="86"/>
                </a:cxn>
                <a:cxn ang="0">
                  <a:pos x="12" y="72"/>
                </a:cxn>
                <a:cxn ang="0">
                  <a:pos x="19" y="63"/>
                </a:cxn>
                <a:cxn ang="0">
                  <a:pos x="33" y="52"/>
                </a:cxn>
                <a:cxn ang="0">
                  <a:pos x="50" y="38"/>
                </a:cxn>
                <a:cxn ang="0">
                  <a:pos x="69" y="27"/>
                </a:cxn>
                <a:cxn ang="0">
                  <a:pos x="84" y="15"/>
                </a:cxn>
                <a:cxn ang="0">
                  <a:pos x="101" y="8"/>
                </a:cxn>
                <a:cxn ang="0">
                  <a:pos x="114" y="2"/>
                </a:cxn>
                <a:cxn ang="0">
                  <a:pos x="120" y="2"/>
                </a:cxn>
              </a:cxnLst>
              <a:rect l="0" t="0" r="r" b="b"/>
              <a:pathLst>
                <a:path w="208" h="154">
                  <a:moveTo>
                    <a:pt x="120" y="2"/>
                  </a:moveTo>
                  <a:lnTo>
                    <a:pt x="128" y="0"/>
                  </a:lnTo>
                  <a:lnTo>
                    <a:pt x="133" y="0"/>
                  </a:lnTo>
                  <a:lnTo>
                    <a:pt x="139" y="0"/>
                  </a:lnTo>
                  <a:lnTo>
                    <a:pt x="145" y="0"/>
                  </a:lnTo>
                  <a:lnTo>
                    <a:pt x="151" y="0"/>
                  </a:lnTo>
                  <a:lnTo>
                    <a:pt x="158" y="2"/>
                  </a:lnTo>
                  <a:lnTo>
                    <a:pt x="162" y="4"/>
                  </a:lnTo>
                  <a:lnTo>
                    <a:pt x="170" y="8"/>
                  </a:lnTo>
                  <a:lnTo>
                    <a:pt x="179" y="12"/>
                  </a:lnTo>
                  <a:lnTo>
                    <a:pt x="189" y="19"/>
                  </a:lnTo>
                  <a:lnTo>
                    <a:pt x="194" y="27"/>
                  </a:lnTo>
                  <a:lnTo>
                    <a:pt x="202" y="38"/>
                  </a:lnTo>
                  <a:lnTo>
                    <a:pt x="206" y="46"/>
                  </a:lnTo>
                  <a:lnTo>
                    <a:pt x="208" y="57"/>
                  </a:lnTo>
                  <a:lnTo>
                    <a:pt x="208" y="63"/>
                  </a:lnTo>
                  <a:lnTo>
                    <a:pt x="208" y="69"/>
                  </a:lnTo>
                  <a:lnTo>
                    <a:pt x="206" y="74"/>
                  </a:lnTo>
                  <a:lnTo>
                    <a:pt x="206" y="80"/>
                  </a:lnTo>
                  <a:lnTo>
                    <a:pt x="204" y="86"/>
                  </a:lnTo>
                  <a:lnTo>
                    <a:pt x="200" y="91"/>
                  </a:lnTo>
                  <a:lnTo>
                    <a:pt x="196" y="97"/>
                  </a:lnTo>
                  <a:lnTo>
                    <a:pt x="194" y="103"/>
                  </a:lnTo>
                  <a:lnTo>
                    <a:pt x="189" y="109"/>
                  </a:lnTo>
                  <a:lnTo>
                    <a:pt x="183" y="114"/>
                  </a:lnTo>
                  <a:lnTo>
                    <a:pt x="177" y="122"/>
                  </a:lnTo>
                  <a:lnTo>
                    <a:pt x="171" y="128"/>
                  </a:lnTo>
                  <a:lnTo>
                    <a:pt x="164" y="131"/>
                  </a:lnTo>
                  <a:lnTo>
                    <a:pt x="158" y="133"/>
                  </a:lnTo>
                  <a:lnTo>
                    <a:pt x="151" y="137"/>
                  </a:lnTo>
                  <a:lnTo>
                    <a:pt x="143" y="141"/>
                  </a:lnTo>
                  <a:lnTo>
                    <a:pt x="133" y="143"/>
                  </a:lnTo>
                  <a:lnTo>
                    <a:pt x="128" y="147"/>
                  </a:lnTo>
                  <a:lnTo>
                    <a:pt x="118" y="148"/>
                  </a:lnTo>
                  <a:lnTo>
                    <a:pt x="111" y="150"/>
                  </a:lnTo>
                  <a:lnTo>
                    <a:pt x="103" y="152"/>
                  </a:lnTo>
                  <a:lnTo>
                    <a:pt x="94" y="152"/>
                  </a:lnTo>
                  <a:lnTo>
                    <a:pt x="86" y="154"/>
                  </a:lnTo>
                  <a:lnTo>
                    <a:pt x="78" y="154"/>
                  </a:lnTo>
                  <a:lnTo>
                    <a:pt x="71" y="154"/>
                  </a:lnTo>
                  <a:lnTo>
                    <a:pt x="63" y="154"/>
                  </a:lnTo>
                  <a:lnTo>
                    <a:pt x="55" y="154"/>
                  </a:lnTo>
                  <a:lnTo>
                    <a:pt x="50" y="154"/>
                  </a:lnTo>
                  <a:lnTo>
                    <a:pt x="42" y="152"/>
                  </a:lnTo>
                  <a:lnTo>
                    <a:pt x="35" y="150"/>
                  </a:lnTo>
                  <a:lnTo>
                    <a:pt x="29" y="148"/>
                  </a:lnTo>
                  <a:lnTo>
                    <a:pt x="23" y="147"/>
                  </a:lnTo>
                  <a:lnTo>
                    <a:pt x="12" y="139"/>
                  </a:lnTo>
                  <a:lnTo>
                    <a:pt x="6" y="131"/>
                  </a:lnTo>
                  <a:lnTo>
                    <a:pt x="2" y="126"/>
                  </a:lnTo>
                  <a:lnTo>
                    <a:pt x="0" y="120"/>
                  </a:lnTo>
                  <a:lnTo>
                    <a:pt x="0" y="114"/>
                  </a:lnTo>
                  <a:lnTo>
                    <a:pt x="0" y="109"/>
                  </a:lnTo>
                  <a:lnTo>
                    <a:pt x="0" y="101"/>
                  </a:lnTo>
                  <a:lnTo>
                    <a:pt x="2" y="93"/>
                  </a:lnTo>
                  <a:lnTo>
                    <a:pt x="4" y="86"/>
                  </a:lnTo>
                  <a:lnTo>
                    <a:pt x="10" y="78"/>
                  </a:lnTo>
                  <a:lnTo>
                    <a:pt x="12" y="72"/>
                  </a:lnTo>
                  <a:lnTo>
                    <a:pt x="14" y="69"/>
                  </a:lnTo>
                  <a:lnTo>
                    <a:pt x="19" y="63"/>
                  </a:lnTo>
                  <a:lnTo>
                    <a:pt x="27" y="57"/>
                  </a:lnTo>
                  <a:lnTo>
                    <a:pt x="33" y="52"/>
                  </a:lnTo>
                  <a:lnTo>
                    <a:pt x="42" y="44"/>
                  </a:lnTo>
                  <a:lnTo>
                    <a:pt x="50" y="38"/>
                  </a:lnTo>
                  <a:lnTo>
                    <a:pt x="59" y="33"/>
                  </a:lnTo>
                  <a:lnTo>
                    <a:pt x="69" y="27"/>
                  </a:lnTo>
                  <a:lnTo>
                    <a:pt x="76" y="21"/>
                  </a:lnTo>
                  <a:lnTo>
                    <a:pt x="84" y="15"/>
                  </a:lnTo>
                  <a:lnTo>
                    <a:pt x="94" y="12"/>
                  </a:lnTo>
                  <a:lnTo>
                    <a:pt x="101" y="8"/>
                  </a:lnTo>
                  <a:lnTo>
                    <a:pt x="109" y="4"/>
                  </a:lnTo>
                  <a:lnTo>
                    <a:pt x="114" y="2"/>
                  </a:lnTo>
                  <a:lnTo>
                    <a:pt x="120" y="2"/>
                  </a:lnTo>
                  <a:lnTo>
                    <a:pt x="12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4" name="Freeform 20"/>
            <p:cNvSpPr>
              <a:spLocks/>
            </p:cNvSpPr>
            <p:nvPr/>
          </p:nvSpPr>
          <p:spPr bwMode="auto">
            <a:xfrm>
              <a:off x="606" y="1496"/>
              <a:ext cx="96" cy="82"/>
            </a:xfrm>
            <a:custGeom>
              <a:avLst/>
              <a:gdLst/>
              <a:ahLst/>
              <a:cxnLst>
                <a:cxn ang="0">
                  <a:pos x="76" y="0"/>
                </a:cxn>
                <a:cxn ang="0">
                  <a:pos x="90" y="0"/>
                </a:cxn>
                <a:cxn ang="0">
                  <a:pos x="103" y="4"/>
                </a:cxn>
                <a:cxn ang="0">
                  <a:pos x="118" y="8"/>
                </a:cxn>
                <a:cxn ang="0">
                  <a:pos x="132" y="15"/>
                </a:cxn>
                <a:cxn ang="0">
                  <a:pos x="145" y="23"/>
                </a:cxn>
                <a:cxn ang="0">
                  <a:pos x="156" y="30"/>
                </a:cxn>
                <a:cxn ang="0">
                  <a:pos x="168" y="42"/>
                </a:cxn>
                <a:cxn ang="0">
                  <a:pos x="177" y="53"/>
                </a:cxn>
                <a:cxn ang="0">
                  <a:pos x="185" y="65"/>
                </a:cxn>
                <a:cxn ang="0">
                  <a:pos x="189" y="78"/>
                </a:cxn>
                <a:cxn ang="0">
                  <a:pos x="190" y="89"/>
                </a:cxn>
                <a:cxn ang="0">
                  <a:pos x="190" y="104"/>
                </a:cxn>
                <a:cxn ang="0">
                  <a:pos x="187" y="116"/>
                </a:cxn>
                <a:cxn ang="0">
                  <a:pos x="181" y="129"/>
                </a:cxn>
                <a:cxn ang="0">
                  <a:pos x="168" y="142"/>
                </a:cxn>
                <a:cxn ang="0">
                  <a:pos x="156" y="150"/>
                </a:cxn>
                <a:cxn ang="0">
                  <a:pos x="143" y="156"/>
                </a:cxn>
                <a:cxn ang="0">
                  <a:pos x="126" y="160"/>
                </a:cxn>
                <a:cxn ang="0">
                  <a:pos x="112" y="161"/>
                </a:cxn>
                <a:cxn ang="0">
                  <a:pos x="95" y="161"/>
                </a:cxn>
                <a:cxn ang="0">
                  <a:pos x="80" y="161"/>
                </a:cxn>
                <a:cxn ang="0">
                  <a:pos x="65" y="158"/>
                </a:cxn>
                <a:cxn ang="0">
                  <a:pos x="52" y="154"/>
                </a:cxn>
                <a:cxn ang="0">
                  <a:pos x="38" y="146"/>
                </a:cxn>
                <a:cxn ang="0">
                  <a:pos x="27" y="139"/>
                </a:cxn>
                <a:cxn ang="0">
                  <a:pos x="16" y="129"/>
                </a:cxn>
                <a:cxn ang="0">
                  <a:pos x="10" y="118"/>
                </a:cxn>
                <a:cxn ang="0">
                  <a:pos x="4" y="104"/>
                </a:cxn>
                <a:cxn ang="0">
                  <a:pos x="0" y="91"/>
                </a:cxn>
                <a:cxn ang="0">
                  <a:pos x="2" y="76"/>
                </a:cxn>
                <a:cxn ang="0">
                  <a:pos x="6" y="59"/>
                </a:cxn>
                <a:cxn ang="0">
                  <a:pos x="14" y="44"/>
                </a:cxn>
                <a:cxn ang="0">
                  <a:pos x="27" y="27"/>
                </a:cxn>
                <a:cxn ang="0">
                  <a:pos x="44" y="15"/>
                </a:cxn>
                <a:cxn ang="0">
                  <a:pos x="61" y="6"/>
                </a:cxn>
                <a:cxn ang="0">
                  <a:pos x="71" y="4"/>
                </a:cxn>
              </a:cxnLst>
              <a:rect l="0" t="0" r="r" b="b"/>
              <a:pathLst>
                <a:path w="192" h="163">
                  <a:moveTo>
                    <a:pt x="71" y="4"/>
                  </a:moveTo>
                  <a:lnTo>
                    <a:pt x="76" y="0"/>
                  </a:lnTo>
                  <a:lnTo>
                    <a:pt x="82" y="0"/>
                  </a:lnTo>
                  <a:lnTo>
                    <a:pt x="90" y="0"/>
                  </a:lnTo>
                  <a:lnTo>
                    <a:pt x="97" y="2"/>
                  </a:lnTo>
                  <a:lnTo>
                    <a:pt x="103" y="4"/>
                  </a:lnTo>
                  <a:lnTo>
                    <a:pt x="111" y="6"/>
                  </a:lnTo>
                  <a:lnTo>
                    <a:pt x="118" y="8"/>
                  </a:lnTo>
                  <a:lnTo>
                    <a:pt x="126" y="11"/>
                  </a:lnTo>
                  <a:lnTo>
                    <a:pt x="132" y="15"/>
                  </a:lnTo>
                  <a:lnTo>
                    <a:pt x="137" y="17"/>
                  </a:lnTo>
                  <a:lnTo>
                    <a:pt x="145" y="23"/>
                  </a:lnTo>
                  <a:lnTo>
                    <a:pt x="152" y="27"/>
                  </a:lnTo>
                  <a:lnTo>
                    <a:pt x="156" y="30"/>
                  </a:lnTo>
                  <a:lnTo>
                    <a:pt x="164" y="36"/>
                  </a:lnTo>
                  <a:lnTo>
                    <a:pt x="168" y="42"/>
                  </a:lnTo>
                  <a:lnTo>
                    <a:pt x="173" y="47"/>
                  </a:lnTo>
                  <a:lnTo>
                    <a:pt x="177" y="53"/>
                  </a:lnTo>
                  <a:lnTo>
                    <a:pt x="181" y="59"/>
                  </a:lnTo>
                  <a:lnTo>
                    <a:pt x="185" y="65"/>
                  </a:lnTo>
                  <a:lnTo>
                    <a:pt x="187" y="72"/>
                  </a:lnTo>
                  <a:lnTo>
                    <a:pt x="189" y="78"/>
                  </a:lnTo>
                  <a:lnTo>
                    <a:pt x="190" y="84"/>
                  </a:lnTo>
                  <a:lnTo>
                    <a:pt x="190" y="89"/>
                  </a:lnTo>
                  <a:lnTo>
                    <a:pt x="192" y="97"/>
                  </a:lnTo>
                  <a:lnTo>
                    <a:pt x="190" y="104"/>
                  </a:lnTo>
                  <a:lnTo>
                    <a:pt x="190" y="110"/>
                  </a:lnTo>
                  <a:lnTo>
                    <a:pt x="187" y="116"/>
                  </a:lnTo>
                  <a:lnTo>
                    <a:pt x="185" y="123"/>
                  </a:lnTo>
                  <a:lnTo>
                    <a:pt x="181" y="129"/>
                  </a:lnTo>
                  <a:lnTo>
                    <a:pt x="175" y="135"/>
                  </a:lnTo>
                  <a:lnTo>
                    <a:pt x="168" y="142"/>
                  </a:lnTo>
                  <a:lnTo>
                    <a:pt x="164" y="148"/>
                  </a:lnTo>
                  <a:lnTo>
                    <a:pt x="156" y="150"/>
                  </a:lnTo>
                  <a:lnTo>
                    <a:pt x="151" y="154"/>
                  </a:lnTo>
                  <a:lnTo>
                    <a:pt x="143" y="156"/>
                  </a:lnTo>
                  <a:lnTo>
                    <a:pt x="135" y="158"/>
                  </a:lnTo>
                  <a:lnTo>
                    <a:pt x="126" y="160"/>
                  </a:lnTo>
                  <a:lnTo>
                    <a:pt x="120" y="161"/>
                  </a:lnTo>
                  <a:lnTo>
                    <a:pt x="112" y="161"/>
                  </a:lnTo>
                  <a:lnTo>
                    <a:pt x="105" y="163"/>
                  </a:lnTo>
                  <a:lnTo>
                    <a:pt x="95" y="161"/>
                  </a:lnTo>
                  <a:lnTo>
                    <a:pt x="90" y="161"/>
                  </a:lnTo>
                  <a:lnTo>
                    <a:pt x="80" y="161"/>
                  </a:lnTo>
                  <a:lnTo>
                    <a:pt x="74" y="160"/>
                  </a:lnTo>
                  <a:lnTo>
                    <a:pt x="65" y="158"/>
                  </a:lnTo>
                  <a:lnTo>
                    <a:pt x="59" y="156"/>
                  </a:lnTo>
                  <a:lnTo>
                    <a:pt x="52" y="154"/>
                  </a:lnTo>
                  <a:lnTo>
                    <a:pt x="46" y="152"/>
                  </a:lnTo>
                  <a:lnTo>
                    <a:pt x="38" y="146"/>
                  </a:lnTo>
                  <a:lnTo>
                    <a:pt x="33" y="142"/>
                  </a:lnTo>
                  <a:lnTo>
                    <a:pt x="27" y="139"/>
                  </a:lnTo>
                  <a:lnTo>
                    <a:pt x="21" y="135"/>
                  </a:lnTo>
                  <a:lnTo>
                    <a:pt x="16" y="129"/>
                  </a:lnTo>
                  <a:lnTo>
                    <a:pt x="12" y="123"/>
                  </a:lnTo>
                  <a:lnTo>
                    <a:pt x="10" y="118"/>
                  </a:lnTo>
                  <a:lnTo>
                    <a:pt x="6" y="112"/>
                  </a:lnTo>
                  <a:lnTo>
                    <a:pt x="4" y="104"/>
                  </a:lnTo>
                  <a:lnTo>
                    <a:pt x="2" y="99"/>
                  </a:lnTo>
                  <a:lnTo>
                    <a:pt x="0" y="91"/>
                  </a:lnTo>
                  <a:lnTo>
                    <a:pt x="2" y="85"/>
                  </a:lnTo>
                  <a:lnTo>
                    <a:pt x="2" y="76"/>
                  </a:lnTo>
                  <a:lnTo>
                    <a:pt x="4" y="68"/>
                  </a:lnTo>
                  <a:lnTo>
                    <a:pt x="6" y="59"/>
                  </a:lnTo>
                  <a:lnTo>
                    <a:pt x="10" y="53"/>
                  </a:lnTo>
                  <a:lnTo>
                    <a:pt x="14" y="44"/>
                  </a:lnTo>
                  <a:lnTo>
                    <a:pt x="21" y="34"/>
                  </a:lnTo>
                  <a:lnTo>
                    <a:pt x="27" y="27"/>
                  </a:lnTo>
                  <a:lnTo>
                    <a:pt x="36" y="21"/>
                  </a:lnTo>
                  <a:lnTo>
                    <a:pt x="44" y="15"/>
                  </a:lnTo>
                  <a:lnTo>
                    <a:pt x="52" y="9"/>
                  </a:lnTo>
                  <a:lnTo>
                    <a:pt x="61" y="6"/>
                  </a:lnTo>
                  <a:lnTo>
                    <a:pt x="71" y="4"/>
                  </a:lnTo>
                  <a:lnTo>
                    <a:pt x="71" y="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5" name="Freeform 21"/>
            <p:cNvSpPr>
              <a:spLocks/>
            </p:cNvSpPr>
            <p:nvPr/>
          </p:nvSpPr>
          <p:spPr bwMode="auto">
            <a:xfrm>
              <a:off x="419" y="1458"/>
              <a:ext cx="73" cy="64"/>
            </a:xfrm>
            <a:custGeom>
              <a:avLst/>
              <a:gdLst/>
              <a:ahLst/>
              <a:cxnLst>
                <a:cxn ang="0">
                  <a:pos x="62" y="2"/>
                </a:cxn>
                <a:cxn ang="0">
                  <a:pos x="68" y="0"/>
                </a:cxn>
                <a:cxn ang="0">
                  <a:pos x="74" y="0"/>
                </a:cxn>
                <a:cxn ang="0">
                  <a:pos x="79" y="0"/>
                </a:cxn>
                <a:cxn ang="0">
                  <a:pos x="85" y="2"/>
                </a:cxn>
                <a:cxn ang="0">
                  <a:pos x="95" y="4"/>
                </a:cxn>
                <a:cxn ang="0">
                  <a:pos x="106" y="7"/>
                </a:cxn>
                <a:cxn ang="0">
                  <a:pos x="114" y="13"/>
                </a:cxn>
                <a:cxn ang="0">
                  <a:pos x="123" y="19"/>
                </a:cxn>
                <a:cxn ang="0">
                  <a:pos x="131" y="28"/>
                </a:cxn>
                <a:cxn ang="0">
                  <a:pos x="138" y="38"/>
                </a:cxn>
                <a:cxn ang="0">
                  <a:pos x="142" y="45"/>
                </a:cxn>
                <a:cxn ang="0">
                  <a:pos x="144" y="55"/>
                </a:cxn>
                <a:cxn ang="0">
                  <a:pos x="144" y="64"/>
                </a:cxn>
                <a:cxn ang="0">
                  <a:pos x="144" y="74"/>
                </a:cxn>
                <a:cxn ang="0">
                  <a:pos x="140" y="84"/>
                </a:cxn>
                <a:cxn ang="0">
                  <a:pos x="135" y="93"/>
                </a:cxn>
                <a:cxn ang="0">
                  <a:pos x="131" y="99"/>
                </a:cxn>
                <a:cxn ang="0">
                  <a:pos x="125" y="103"/>
                </a:cxn>
                <a:cxn ang="0">
                  <a:pos x="121" y="106"/>
                </a:cxn>
                <a:cxn ang="0">
                  <a:pos x="116" y="110"/>
                </a:cxn>
                <a:cxn ang="0">
                  <a:pos x="110" y="112"/>
                </a:cxn>
                <a:cxn ang="0">
                  <a:pos x="102" y="114"/>
                </a:cxn>
                <a:cxn ang="0">
                  <a:pos x="97" y="118"/>
                </a:cxn>
                <a:cxn ang="0">
                  <a:pos x="91" y="120"/>
                </a:cxn>
                <a:cxn ang="0">
                  <a:pos x="85" y="120"/>
                </a:cxn>
                <a:cxn ang="0">
                  <a:pos x="79" y="122"/>
                </a:cxn>
                <a:cxn ang="0">
                  <a:pos x="72" y="123"/>
                </a:cxn>
                <a:cxn ang="0">
                  <a:pos x="68" y="125"/>
                </a:cxn>
                <a:cxn ang="0">
                  <a:pos x="55" y="125"/>
                </a:cxn>
                <a:cxn ang="0">
                  <a:pos x="45" y="127"/>
                </a:cxn>
                <a:cxn ang="0">
                  <a:pos x="34" y="125"/>
                </a:cxn>
                <a:cxn ang="0">
                  <a:pos x="26" y="123"/>
                </a:cxn>
                <a:cxn ang="0">
                  <a:pos x="17" y="120"/>
                </a:cxn>
                <a:cxn ang="0">
                  <a:pos x="11" y="114"/>
                </a:cxn>
                <a:cxn ang="0">
                  <a:pos x="3" y="106"/>
                </a:cxn>
                <a:cxn ang="0">
                  <a:pos x="1" y="99"/>
                </a:cxn>
                <a:cxn ang="0">
                  <a:pos x="0" y="93"/>
                </a:cxn>
                <a:cxn ang="0">
                  <a:pos x="0" y="87"/>
                </a:cxn>
                <a:cxn ang="0">
                  <a:pos x="0" y="82"/>
                </a:cxn>
                <a:cxn ang="0">
                  <a:pos x="1" y="76"/>
                </a:cxn>
                <a:cxn ang="0">
                  <a:pos x="1" y="70"/>
                </a:cxn>
                <a:cxn ang="0">
                  <a:pos x="3" y="63"/>
                </a:cxn>
                <a:cxn ang="0">
                  <a:pos x="5" y="55"/>
                </a:cxn>
                <a:cxn ang="0">
                  <a:pos x="11" y="49"/>
                </a:cxn>
                <a:cxn ang="0">
                  <a:pos x="13" y="40"/>
                </a:cxn>
                <a:cxn ang="0">
                  <a:pos x="19" y="32"/>
                </a:cxn>
                <a:cxn ang="0">
                  <a:pos x="24" y="25"/>
                </a:cxn>
                <a:cxn ang="0">
                  <a:pos x="32" y="19"/>
                </a:cxn>
                <a:cxn ang="0">
                  <a:pos x="38" y="11"/>
                </a:cxn>
                <a:cxn ang="0">
                  <a:pos x="45" y="7"/>
                </a:cxn>
                <a:cxn ang="0">
                  <a:pos x="53" y="4"/>
                </a:cxn>
                <a:cxn ang="0">
                  <a:pos x="62" y="2"/>
                </a:cxn>
                <a:cxn ang="0">
                  <a:pos x="62" y="2"/>
                </a:cxn>
              </a:cxnLst>
              <a:rect l="0" t="0" r="r" b="b"/>
              <a:pathLst>
                <a:path w="144" h="127">
                  <a:moveTo>
                    <a:pt x="62" y="2"/>
                  </a:moveTo>
                  <a:lnTo>
                    <a:pt x="68" y="0"/>
                  </a:lnTo>
                  <a:lnTo>
                    <a:pt x="74" y="0"/>
                  </a:lnTo>
                  <a:lnTo>
                    <a:pt x="79" y="0"/>
                  </a:lnTo>
                  <a:lnTo>
                    <a:pt x="85" y="2"/>
                  </a:lnTo>
                  <a:lnTo>
                    <a:pt x="95" y="4"/>
                  </a:lnTo>
                  <a:lnTo>
                    <a:pt x="106" y="7"/>
                  </a:lnTo>
                  <a:lnTo>
                    <a:pt x="114" y="13"/>
                  </a:lnTo>
                  <a:lnTo>
                    <a:pt x="123" y="19"/>
                  </a:lnTo>
                  <a:lnTo>
                    <a:pt x="131" y="28"/>
                  </a:lnTo>
                  <a:lnTo>
                    <a:pt x="138" y="38"/>
                  </a:lnTo>
                  <a:lnTo>
                    <a:pt x="142" y="45"/>
                  </a:lnTo>
                  <a:lnTo>
                    <a:pt x="144" y="55"/>
                  </a:lnTo>
                  <a:lnTo>
                    <a:pt x="144" y="64"/>
                  </a:lnTo>
                  <a:lnTo>
                    <a:pt x="144" y="74"/>
                  </a:lnTo>
                  <a:lnTo>
                    <a:pt x="140" y="84"/>
                  </a:lnTo>
                  <a:lnTo>
                    <a:pt x="135" y="93"/>
                  </a:lnTo>
                  <a:lnTo>
                    <a:pt x="131" y="99"/>
                  </a:lnTo>
                  <a:lnTo>
                    <a:pt x="125" y="103"/>
                  </a:lnTo>
                  <a:lnTo>
                    <a:pt x="121" y="106"/>
                  </a:lnTo>
                  <a:lnTo>
                    <a:pt x="116" y="110"/>
                  </a:lnTo>
                  <a:lnTo>
                    <a:pt x="110" y="112"/>
                  </a:lnTo>
                  <a:lnTo>
                    <a:pt x="102" y="114"/>
                  </a:lnTo>
                  <a:lnTo>
                    <a:pt x="97" y="118"/>
                  </a:lnTo>
                  <a:lnTo>
                    <a:pt x="91" y="120"/>
                  </a:lnTo>
                  <a:lnTo>
                    <a:pt x="85" y="120"/>
                  </a:lnTo>
                  <a:lnTo>
                    <a:pt x="79" y="122"/>
                  </a:lnTo>
                  <a:lnTo>
                    <a:pt x="72" y="123"/>
                  </a:lnTo>
                  <a:lnTo>
                    <a:pt x="68" y="125"/>
                  </a:lnTo>
                  <a:lnTo>
                    <a:pt x="55" y="125"/>
                  </a:lnTo>
                  <a:lnTo>
                    <a:pt x="45" y="127"/>
                  </a:lnTo>
                  <a:lnTo>
                    <a:pt x="34" y="125"/>
                  </a:lnTo>
                  <a:lnTo>
                    <a:pt x="26" y="123"/>
                  </a:lnTo>
                  <a:lnTo>
                    <a:pt x="17" y="120"/>
                  </a:lnTo>
                  <a:lnTo>
                    <a:pt x="11" y="114"/>
                  </a:lnTo>
                  <a:lnTo>
                    <a:pt x="3" y="106"/>
                  </a:lnTo>
                  <a:lnTo>
                    <a:pt x="1" y="99"/>
                  </a:lnTo>
                  <a:lnTo>
                    <a:pt x="0" y="93"/>
                  </a:lnTo>
                  <a:lnTo>
                    <a:pt x="0" y="87"/>
                  </a:lnTo>
                  <a:lnTo>
                    <a:pt x="0" y="82"/>
                  </a:lnTo>
                  <a:lnTo>
                    <a:pt x="1" y="76"/>
                  </a:lnTo>
                  <a:lnTo>
                    <a:pt x="1" y="70"/>
                  </a:lnTo>
                  <a:lnTo>
                    <a:pt x="3" y="63"/>
                  </a:lnTo>
                  <a:lnTo>
                    <a:pt x="5" y="55"/>
                  </a:lnTo>
                  <a:lnTo>
                    <a:pt x="11" y="49"/>
                  </a:lnTo>
                  <a:lnTo>
                    <a:pt x="13" y="40"/>
                  </a:lnTo>
                  <a:lnTo>
                    <a:pt x="19" y="32"/>
                  </a:lnTo>
                  <a:lnTo>
                    <a:pt x="24" y="25"/>
                  </a:lnTo>
                  <a:lnTo>
                    <a:pt x="32" y="19"/>
                  </a:lnTo>
                  <a:lnTo>
                    <a:pt x="38" y="11"/>
                  </a:lnTo>
                  <a:lnTo>
                    <a:pt x="45" y="7"/>
                  </a:lnTo>
                  <a:lnTo>
                    <a:pt x="53" y="4"/>
                  </a:lnTo>
                  <a:lnTo>
                    <a:pt x="62" y="2"/>
                  </a:lnTo>
                  <a:lnTo>
                    <a:pt x="62"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6" name="Freeform 22"/>
            <p:cNvSpPr>
              <a:spLocks/>
            </p:cNvSpPr>
            <p:nvPr/>
          </p:nvSpPr>
          <p:spPr bwMode="auto">
            <a:xfrm>
              <a:off x="858" y="1451"/>
              <a:ext cx="52" cy="42"/>
            </a:xfrm>
            <a:custGeom>
              <a:avLst/>
              <a:gdLst/>
              <a:ahLst/>
              <a:cxnLst>
                <a:cxn ang="0">
                  <a:pos x="46" y="2"/>
                </a:cxn>
                <a:cxn ang="0">
                  <a:pos x="53" y="0"/>
                </a:cxn>
                <a:cxn ang="0">
                  <a:pos x="61" y="0"/>
                </a:cxn>
                <a:cxn ang="0">
                  <a:pos x="69" y="2"/>
                </a:cxn>
                <a:cxn ang="0">
                  <a:pos x="78" y="5"/>
                </a:cxn>
                <a:cxn ang="0">
                  <a:pos x="84" y="7"/>
                </a:cxn>
                <a:cxn ang="0">
                  <a:pos x="90" y="13"/>
                </a:cxn>
                <a:cxn ang="0">
                  <a:pos x="93" y="19"/>
                </a:cxn>
                <a:cxn ang="0">
                  <a:pos x="99" y="24"/>
                </a:cxn>
                <a:cxn ang="0">
                  <a:pos x="101" y="30"/>
                </a:cxn>
                <a:cxn ang="0">
                  <a:pos x="105" y="36"/>
                </a:cxn>
                <a:cxn ang="0">
                  <a:pos x="103" y="43"/>
                </a:cxn>
                <a:cxn ang="0">
                  <a:pos x="103" y="49"/>
                </a:cxn>
                <a:cxn ang="0">
                  <a:pos x="101" y="55"/>
                </a:cxn>
                <a:cxn ang="0">
                  <a:pos x="95" y="62"/>
                </a:cxn>
                <a:cxn ang="0">
                  <a:pos x="90" y="66"/>
                </a:cxn>
                <a:cxn ang="0">
                  <a:pos x="84" y="74"/>
                </a:cxn>
                <a:cxn ang="0">
                  <a:pos x="74" y="76"/>
                </a:cxn>
                <a:cxn ang="0">
                  <a:pos x="65" y="79"/>
                </a:cxn>
                <a:cxn ang="0">
                  <a:pos x="57" y="81"/>
                </a:cxn>
                <a:cxn ang="0">
                  <a:pos x="50" y="83"/>
                </a:cxn>
                <a:cxn ang="0">
                  <a:pos x="40" y="83"/>
                </a:cxn>
                <a:cxn ang="0">
                  <a:pos x="33" y="83"/>
                </a:cxn>
                <a:cxn ang="0">
                  <a:pos x="25" y="83"/>
                </a:cxn>
                <a:cxn ang="0">
                  <a:pos x="19" y="83"/>
                </a:cxn>
                <a:cxn ang="0">
                  <a:pos x="12" y="78"/>
                </a:cxn>
                <a:cxn ang="0">
                  <a:pos x="6" y="76"/>
                </a:cxn>
                <a:cxn ang="0">
                  <a:pos x="4" y="70"/>
                </a:cxn>
                <a:cxn ang="0">
                  <a:pos x="2" y="66"/>
                </a:cxn>
                <a:cxn ang="0">
                  <a:pos x="0" y="59"/>
                </a:cxn>
                <a:cxn ang="0">
                  <a:pos x="0" y="51"/>
                </a:cxn>
                <a:cxn ang="0">
                  <a:pos x="2" y="41"/>
                </a:cxn>
                <a:cxn ang="0">
                  <a:pos x="6" y="32"/>
                </a:cxn>
                <a:cxn ang="0">
                  <a:pos x="14" y="21"/>
                </a:cxn>
                <a:cxn ang="0">
                  <a:pos x="23" y="11"/>
                </a:cxn>
                <a:cxn ang="0">
                  <a:pos x="27" y="7"/>
                </a:cxn>
                <a:cxn ang="0">
                  <a:pos x="33" y="5"/>
                </a:cxn>
                <a:cxn ang="0">
                  <a:pos x="40" y="2"/>
                </a:cxn>
                <a:cxn ang="0">
                  <a:pos x="46" y="2"/>
                </a:cxn>
                <a:cxn ang="0">
                  <a:pos x="46" y="2"/>
                </a:cxn>
              </a:cxnLst>
              <a:rect l="0" t="0" r="r" b="b"/>
              <a:pathLst>
                <a:path w="105" h="83">
                  <a:moveTo>
                    <a:pt x="46" y="2"/>
                  </a:moveTo>
                  <a:lnTo>
                    <a:pt x="53" y="0"/>
                  </a:lnTo>
                  <a:lnTo>
                    <a:pt x="61" y="0"/>
                  </a:lnTo>
                  <a:lnTo>
                    <a:pt x="69" y="2"/>
                  </a:lnTo>
                  <a:lnTo>
                    <a:pt x="78" y="5"/>
                  </a:lnTo>
                  <a:lnTo>
                    <a:pt x="84" y="7"/>
                  </a:lnTo>
                  <a:lnTo>
                    <a:pt x="90" y="13"/>
                  </a:lnTo>
                  <a:lnTo>
                    <a:pt x="93" y="19"/>
                  </a:lnTo>
                  <a:lnTo>
                    <a:pt x="99" y="24"/>
                  </a:lnTo>
                  <a:lnTo>
                    <a:pt x="101" y="30"/>
                  </a:lnTo>
                  <a:lnTo>
                    <a:pt x="105" y="36"/>
                  </a:lnTo>
                  <a:lnTo>
                    <a:pt x="103" y="43"/>
                  </a:lnTo>
                  <a:lnTo>
                    <a:pt x="103" y="49"/>
                  </a:lnTo>
                  <a:lnTo>
                    <a:pt x="101" y="55"/>
                  </a:lnTo>
                  <a:lnTo>
                    <a:pt x="95" y="62"/>
                  </a:lnTo>
                  <a:lnTo>
                    <a:pt x="90" y="66"/>
                  </a:lnTo>
                  <a:lnTo>
                    <a:pt x="84" y="74"/>
                  </a:lnTo>
                  <a:lnTo>
                    <a:pt x="74" y="76"/>
                  </a:lnTo>
                  <a:lnTo>
                    <a:pt x="65" y="79"/>
                  </a:lnTo>
                  <a:lnTo>
                    <a:pt x="57" y="81"/>
                  </a:lnTo>
                  <a:lnTo>
                    <a:pt x="50" y="83"/>
                  </a:lnTo>
                  <a:lnTo>
                    <a:pt x="40" y="83"/>
                  </a:lnTo>
                  <a:lnTo>
                    <a:pt x="33" y="83"/>
                  </a:lnTo>
                  <a:lnTo>
                    <a:pt x="25" y="83"/>
                  </a:lnTo>
                  <a:lnTo>
                    <a:pt x="19" y="83"/>
                  </a:lnTo>
                  <a:lnTo>
                    <a:pt x="12" y="78"/>
                  </a:lnTo>
                  <a:lnTo>
                    <a:pt x="6" y="76"/>
                  </a:lnTo>
                  <a:lnTo>
                    <a:pt x="4" y="70"/>
                  </a:lnTo>
                  <a:lnTo>
                    <a:pt x="2" y="66"/>
                  </a:lnTo>
                  <a:lnTo>
                    <a:pt x="0" y="59"/>
                  </a:lnTo>
                  <a:lnTo>
                    <a:pt x="0" y="51"/>
                  </a:lnTo>
                  <a:lnTo>
                    <a:pt x="2" y="41"/>
                  </a:lnTo>
                  <a:lnTo>
                    <a:pt x="6" y="32"/>
                  </a:lnTo>
                  <a:lnTo>
                    <a:pt x="14" y="21"/>
                  </a:lnTo>
                  <a:lnTo>
                    <a:pt x="23" y="11"/>
                  </a:lnTo>
                  <a:lnTo>
                    <a:pt x="27" y="7"/>
                  </a:lnTo>
                  <a:lnTo>
                    <a:pt x="33" y="5"/>
                  </a:lnTo>
                  <a:lnTo>
                    <a:pt x="40" y="2"/>
                  </a:lnTo>
                  <a:lnTo>
                    <a:pt x="46" y="2"/>
                  </a:lnTo>
                  <a:lnTo>
                    <a:pt x="46"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7" name="Freeform 23"/>
            <p:cNvSpPr>
              <a:spLocks/>
            </p:cNvSpPr>
            <p:nvPr/>
          </p:nvSpPr>
          <p:spPr bwMode="auto">
            <a:xfrm>
              <a:off x="532" y="1019"/>
              <a:ext cx="101" cy="92"/>
            </a:xfrm>
            <a:custGeom>
              <a:avLst/>
              <a:gdLst/>
              <a:ahLst/>
              <a:cxnLst>
                <a:cxn ang="0">
                  <a:pos x="167" y="4"/>
                </a:cxn>
                <a:cxn ang="0">
                  <a:pos x="179" y="2"/>
                </a:cxn>
                <a:cxn ang="0">
                  <a:pos x="192" y="0"/>
                </a:cxn>
                <a:cxn ang="0">
                  <a:pos x="201" y="4"/>
                </a:cxn>
                <a:cxn ang="0">
                  <a:pos x="196" y="15"/>
                </a:cxn>
                <a:cxn ang="0">
                  <a:pos x="188" y="26"/>
                </a:cxn>
                <a:cxn ang="0">
                  <a:pos x="181" y="45"/>
                </a:cxn>
                <a:cxn ang="0">
                  <a:pos x="177" y="62"/>
                </a:cxn>
                <a:cxn ang="0">
                  <a:pos x="175" y="74"/>
                </a:cxn>
                <a:cxn ang="0">
                  <a:pos x="173" y="91"/>
                </a:cxn>
                <a:cxn ang="0">
                  <a:pos x="169" y="112"/>
                </a:cxn>
                <a:cxn ang="0">
                  <a:pos x="165" y="131"/>
                </a:cxn>
                <a:cxn ang="0">
                  <a:pos x="158" y="148"/>
                </a:cxn>
                <a:cxn ang="0">
                  <a:pos x="146" y="163"/>
                </a:cxn>
                <a:cxn ang="0">
                  <a:pos x="131" y="175"/>
                </a:cxn>
                <a:cxn ang="0">
                  <a:pos x="114" y="180"/>
                </a:cxn>
                <a:cxn ang="0">
                  <a:pos x="97" y="180"/>
                </a:cxn>
                <a:cxn ang="0">
                  <a:pos x="84" y="178"/>
                </a:cxn>
                <a:cxn ang="0">
                  <a:pos x="70" y="176"/>
                </a:cxn>
                <a:cxn ang="0">
                  <a:pos x="57" y="176"/>
                </a:cxn>
                <a:cxn ang="0">
                  <a:pos x="40" y="175"/>
                </a:cxn>
                <a:cxn ang="0">
                  <a:pos x="25" y="169"/>
                </a:cxn>
                <a:cxn ang="0">
                  <a:pos x="11" y="161"/>
                </a:cxn>
                <a:cxn ang="0">
                  <a:pos x="4" y="150"/>
                </a:cxn>
                <a:cxn ang="0">
                  <a:pos x="0" y="137"/>
                </a:cxn>
                <a:cxn ang="0">
                  <a:pos x="0" y="123"/>
                </a:cxn>
                <a:cxn ang="0">
                  <a:pos x="6" y="110"/>
                </a:cxn>
                <a:cxn ang="0">
                  <a:pos x="13" y="93"/>
                </a:cxn>
                <a:cxn ang="0">
                  <a:pos x="25" y="76"/>
                </a:cxn>
                <a:cxn ang="0">
                  <a:pos x="38" y="61"/>
                </a:cxn>
                <a:cxn ang="0">
                  <a:pos x="55" y="47"/>
                </a:cxn>
                <a:cxn ang="0">
                  <a:pos x="76" y="34"/>
                </a:cxn>
                <a:cxn ang="0">
                  <a:pos x="91" y="24"/>
                </a:cxn>
                <a:cxn ang="0">
                  <a:pos x="103" y="21"/>
                </a:cxn>
                <a:cxn ang="0">
                  <a:pos x="114" y="15"/>
                </a:cxn>
                <a:cxn ang="0">
                  <a:pos x="127" y="11"/>
                </a:cxn>
                <a:cxn ang="0">
                  <a:pos x="139" y="7"/>
                </a:cxn>
                <a:cxn ang="0">
                  <a:pos x="152" y="7"/>
                </a:cxn>
                <a:cxn ang="0">
                  <a:pos x="160" y="7"/>
                </a:cxn>
              </a:cxnLst>
              <a:rect l="0" t="0" r="r" b="b"/>
              <a:pathLst>
                <a:path w="201" h="182">
                  <a:moveTo>
                    <a:pt x="160" y="7"/>
                  </a:moveTo>
                  <a:lnTo>
                    <a:pt x="167" y="4"/>
                  </a:lnTo>
                  <a:lnTo>
                    <a:pt x="173" y="4"/>
                  </a:lnTo>
                  <a:lnTo>
                    <a:pt x="179" y="2"/>
                  </a:lnTo>
                  <a:lnTo>
                    <a:pt x="184" y="2"/>
                  </a:lnTo>
                  <a:lnTo>
                    <a:pt x="192" y="0"/>
                  </a:lnTo>
                  <a:lnTo>
                    <a:pt x="198" y="2"/>
                  </a:lnTo>
                  <a:lnTo>
                    <a:pt x="201" y="4"/>
                  </a:lnTo>
                  <a:lnTo>
                    <a:pt x="200" y="11"/>
                  </a:lnTo>
                  <a:lnTo>
                    <a:pt x="196" y="15"/>
                  </a:lnTo>
                  <a:lnTo>
                    <a:pt x="192" y="21"/>
                  </a:lnTo>
                  <a:lnTo>
                    <a:pt x="188" y="26"/>
                  </a:lnTo>
                  <a:lnTo>
                    <a:pt x="186" y="36"/>
                  </a:lnTo>
                  <a:lnTo>
                    <a:pt x="181" y="45"/>
                  </a:lnTo>
                  <a:lnTo>
                    <a:pt x="179" y="57"/>
                  </a:lnTo>
                  <a:lnTo>
                    <a:pt x="177" y="62"/>
                  </a:lnTo>
                  <a:lnTo>
                    <a:pt x="175" y="68"/>
                  </a:lnTo>
                  <a:lnTo>
                    <a:pt x="175" y="74"/>
                  </a:lnTo>
                  <a:lnTo>
                    <a:pt x="175" y="81"/>
                  </a:lnTo>
                  <a:lnTo>
                    <a:pt x="173" y="91"/>
                  </a:lnTo>
                  <a:lnTo>
                    <a:pt x="171" y="102"/>
                  </a:lnTo>
                  <a:lnTo>
                    <a:pt x="169" y="112"/>
                  </a:lnTo>
                  <a:lnTo>
                    <a:pt x="169" y="123"/>
                  </a:lnTo>
                  <a:lnTo>
                    <a:pt x="165" y="131"/>
                  </a:lnTo>
                  <a:lnTo>
                    <a:pt x="162" y="140"/>
                  </a:lnTo>
                  <a:lnTo>
                    <a:pt x="158" y="148"/>
                  </a:lnTo>
                  <a:lnTo>
                    <a:pt x="152" y="157"/>
                  </a:lnTo>
                  <a:lnTo>
                    <a:pt x="146" y="163"/>
                  </a:lnTo>
                  <a:lnTo>
                    <a:pt x="139" y="171"/>
                  </a:lnTo>
                  <a:lnTo>
                    <a:pt x="131" y="175"/>
                  </a:lnTo>
                  <a:lnTo>
                    <a:pt x="123" y="180"/>
                  </a:lnTo>
                  <a:lnTo>
                    <a:pt x="114" y="180"/>
                  </a:lnTo>
                  <a:lnTo>
                    <a:pt x="103" y="182"/>
                  </a:lnTo>
                  <a:lnTo>
                    <a:pt x="97" y="180"/>
                  </a:lnTo>
                  <a:lnTo>
                    <a:pt x="89" y="180"/>
                  </a:lnTo>
                  <a:lnTo>
                    <a:pt x="84" y="178"/>
                  </a:lnTo>
                  <a:lnTo>
                    <a:pt x="78" y="176"/>
                  </a:lnTo>
                  <a:lnTo>
                    <a:pt x="70" y="176"/>
                  </a:lnTo>
                  <a:lnTo>
                    <a:pt x="63" y="176"/>
                  </a:lnTo>
                  <a:lnTo>
                    <a:pt x="57" y="176"/>
                  </a:lnTo>
                  <a:lnTo>
                    <a:pt x="51" y="176"/>
                  </a:lnTo>
                  <a:lnTo>
                    <a:pt x="40" y="175"/>
                  </a:lnTo>
                  <a:lnTo>
                    <a:pt x="32" y="173"/>
                  </a:lnTo>
                  <a:lnTo>
                    <a:pt x="25" y="169"/>
                  </a:lnTo>
                  <a:lnTo>
                    <a:pt x="17" y="165"/>
                  </a:lnTo>
                  <a:lnTo>
                    <a:pt x="11" y="161"/>
                  </a:lnTo>
                  <a:lnTo>
                    <a:pt x="7" y="156"/>
                  </a:lnTo>
                  <a:lnTo>
                    <a:pt x="4" y="150"/>
                  </a:lnTo>
                  <a:lnTo>
                    <a:pt x="2" y="144"/>
                  </a:lnTo>
                  <a:lnTo>
                    <a:pt x="0" y="137"/>
                  </a:lnTo>
                  <a:lnTo>
                    <a:pt x="0" y="131"/>
                  </a:lnTo>
                  <a:lnTo>
                    <a:pt x="0" y="123"/>
                  </a:lnTo>
                  <a:lnTo>
                    <a:pt x="4" y="116"/>
                  </a:lnTo>
                  <a:lnTo>
                    <a:pt x="6" y="110"/>
                  </a:lnTo>
                  <a:lnTo>
                    <a:pt x="9" y="102"/>
                  </a:lnTo>
                  <a:lnTo>
                    <a:pt x="13" y="93"/>
                  </a:lnTo>
                  <a:lnTo>
                    <a:pt x="19" y="85"/>
                  </a:lnTo>
                  <a:lnTo>
                    <a:pt x="25" y="76"/>
                  </a:lnTo>
                  <a:lnTo>
                    <a:pt x="30" y="68"/>
                  </a:lnTo>
                  <a:lnTo>
                    <a:pt x="38" y="61"/>
                  </a:lnTo>
                  <a:lnTo>
                    <a:pt x="47" y="55"/>
                  </a:lnTo>
                  <a:lnTo>
                    <a:pt x="55" y="47"/>
                  </a:lnTo>
                  <a:lnTo>
                    <a:pt x="66" y="42"/>
                  </a:lnTo>
                  <a:lnTo>
                    <a:pt x="76" y="34"/>
                  </a:lnTo>
                  <a:lnTo>
                    <a:pt x="85" y="28"/>
                  </a:lnTo>
                  <a:lnTo>
                    <a:pt x="91" y="24"/>
                  </a:lnTo>
                  <a:lnTo>
                    <a:pt x="97" y="23"/>
                  </a:lnTo>
                  <a:lnTo>
                    <a:pt x="103" y="21"/>
                  </a:lnTo>
                  <a:lnTo>
                    <a:pt x="108" y="19"/>
                  </a:lnTo>
                  <a:lnTo>
                    <a:pt x="114" y="15"/>
                  </a:lnTo>
                  <a:lnTo>
                    <a:pt x="120" y="13"/>
                  </a:lnTo>
                  <a:lnTo>
                    <a:pt x="127" y="11"/>
                  </a:lnTo>
                  <a:lnTo>
                    <a:pt x="133" y="11"/>
                  </a:lnTo>
                  <a:lnTo>
                    <a:pt x="139" y="7"/>
                  </a:lnTo>
                  <a:lnTo>
                    <a:pt x="146" y="7"/>
                  </a:lnTo>
                  <a:lnTo>
                    <a:pt x="152" y="7"/>
                  </a:lnTo>
                  <a:lnTo>
                    <a:pt x="160" y="7"/>
                  </a:lnTo>
                  <a:lnTo>
                    <a:pt x="160" y="7"/>
                  </a:lnTo>
                  <a:close/>
                </a:path>
              </a:pathLst>
            </a:custGeom>
            <a:solidFill>
              <a:srgbClr val="8FE6E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8" name="Freeform 24"/>
            <p:cNvSpPr>
              <a:spLocks/>
            </p:cNvSpPr>
            <p:nvPr/>
          </p:nvSpPr>
          <p:spPr bwMode="auto">
            <a:xfrm>
              <a:off x="443" y="1335"/>
              <a:ext cx="81" cy="78"/>
            </a:xfrm>
            <a:custGeom>
              <a:avLst/>
              <a:gdLst/>
              <a:ahLst/>
              <a:cxnLst>
                <a:cxn ang="0">
                  <a:pos x="78" y="2"/>
                </a:cxn>
                <a:cxn ang="0">
                  <a:pos x="91" y="0"/>
                </a:cxn>
                <a:cxn ang="0">
                  <a:pos x="103" y="2"/>
                </a:cxn>
                <a:cxn ang="0">
                  <a:pos x="116" y="7"/>
                </a:cxn>
                <a:cxn ang="0">
                  <a:pos x="131" y="15"/>
                </a:cxn>
                <a:cxn ang="0">
                  <a:pos x="148" y="32"/>
                </a:cxn>
                <a:cxn ang="0">
                  <a:pos x="156" y="47"/>
                </a:cxn>
                <a:cxn ang="0">
                  <a:pos x="160" y="59"/>
                </a:cxn>
                <a:cxn ang="0">
                  <a:pos x="162" y="72"/>
                </a:cxn>
                <a:cxn ang="0">
                  <a:pos x="160" y="83"/>
                </a:cxn>
                <a:cxn ang="0">
                  <a:pos x="156" y="97"/>
                </a:cxn>
                <a:cxn ang="0">
                  <a:pos x="150" y="108"/>
                </a:cxn>
                <a:cxn ang="0">
                  <a:pos x="143" y="121"/>
                </a:cxn>
                <a:cxn ang="0">
                  <a:pos x="129" y="135"/>
                </a:cxn>
                <a:cxn ang="0">
                  <a:pos x="116" y="142"/>
                </a:cxn>
                <a:cxn ang="0">
                  <a:pos x="105" y="148"/>
                </a:cxn>
                <a:cxn ang="0">
                  <a:pos x="91" y="152"/>
                </a:cxn>
                <a:cxn ang="0">
                  <a:pos x="78" y="156"/>
                </a:cxn>
                <a:cxn ang="0">
                  <a:pos x="67" y="156"/>
                </a:cxn>
                <a:cxn ang="0">
                  <a:pos x="53" y="154"/>
                </a:cxn>
                <a:cxn ang="0">
                  <a:pos x="38" y="150"/>
                </a:cxn>
                <a:cxn ang="0">
                  <a:pos x="19" y="139"/>
                </a:cxn>
                <a:cxn ang="0">
                  <a:pos x="8" y="125"/>
                </a:cxn>
                <a:cxn ang="0">
                  <a:pos x="4" y="114"/>
                </a:cxn>
                <a:cxn ang="0">
                  <a:pos x="2" y="102"/>
                </a:cxn>
                <a:cxn ang="0">
                  <a:pos x="0" y="89"/>
                </a:cxn>
                <a:cxn ang="0">
                  <a:pos x="2" y="74"/>
                </a:cxn>
                <a:cxn ang="0">
                  <a:pos x="8" y="59"/>
                </a:cxn>
                <a:cxn ang="0">
                  <a:pos x="15" y="42"/>
                </a:cxn>
                <a:cxn ang="0">
                  <a:pos x="29" y="26"/>
                </a:cxn>
                <a:cxn ang="0">
                  <a:pos x="44" y="13"/>
                </a:cxn>
                <a:cxn ang="0">
                  <a:pos x="63" y="5"/>
                </a:cxn>
                <a:cxn ang="0">
                  <a:pos x="72" y="4"/>
                </a:cxn>
              </a:cxnLst>
              <a:rect l="0" t="0" r="r" b="b"/>
              <a:pathLst>
                <a:path w="162" h="156">
                  <a:moveTo>
                    <a:pt x="72" y="4"/>
                  </a:moveTo>
                  <a:lnTo>
                    <a:pt x="78" y="2"/>
                  </a:lnTo>
                  <a:lnTo>
                    <a:pt x="86" y="0"/>
                  </a:lnTo>
                  <a:lnTo>
                    <a:pt x="91" y="0"/>
                  </a:lnTo>
                  <a:lnTo>
                    <a:pt x="97" y="2"/>
                  </a:lnTo>
                  <a:lnTo>
                    <a:pt x="103" y="2"/>
                  </a:lnTo>
                  <a:lnTo>
                    <a:pt x="109" y="4"/>
                  </a:lnTo>
                  <a:lnTo>
                    <a:pt x="116" y="7"/>
                  </a:lnTo>
                  <a:lnTo>
                    <a:pt x="122" y="9"/>
                  </a:lnTo>
                  <a:lnTo>
                    <a:pt x="131" y="15"/>
                  </a:lnTo>
                  <a:lnTo>
                    <a:pt x="141" y="23"/>
                  </a:lnTo>
                  <a:lnTo>
                    <a:pt x="148" y="32"/>
                  </a:lnTo>
                  <a:lnTo>
                    <a:pt x="156" y="43"/>
                  </a:lnTo>
                  <a:lnTo>
                    <a:pt x="156" y="47"/>
                  </a:lnTo>
                  <a:lnTo>
                    <a:pt x="158" y="53"/>
                  </a:lnTo>
                  <a:lnTo>
                    <a:pt x="160" y="59"/>
                  </a:lnTo>
                  <a:lnTo>
                    <a:pt x="162" y="66"/>
                  </a:lnTo>
                  <a:lnTo>
                    <a:pt x="162" y="72"/>
                  </a:lnTo>
                  <a:lnTo>
                    <a:pt x="162" y="78"/>
                  </a:lnTo>
                  <a:lnTo>
                    <a:pt x="160" y="83"/>
                  </a:lnTo>
                  <a:lnTo>
                    <a:pt x="160" y="91"/>
                  </a:lnTo>
                  <a:lnTo>
                    <a:pt x="156" y="97"/>
                  </a:lnTo>
                  <a:lnTo>
                    <a:pt x="154" y="102"/>
                  </a:lnTo>
                  <a:lnTo>
                    <a:pt x="150" y="108"/>
                  </a:lnTo>
                  <a:lnTo>
                    <a:pt x="147" y="114"/>
                  </a:lnTo>
                  <a:lnTo>
                    <a:pt x="143" y="121"/>
                  </a:lnTo>
                  <a:lnTo>
                    <a:pt x="137" y="127"/>
                  </a:lnTo>
                  <a:lnTo>
                    <a:pt x="129" y="135"/>
                  </a:lnTo>
                  <a:lnTo>
                    <a:pt x="124" y="140"/>
                  </a:lnTo>
                  <a:lnTo>
                    <a:pt x="116" y="142"/>
                  </a:lnTo>
                  <a:lnTo>
                    <a:pt x="110" y="146"/>
                  </a:lnTo>
                  <a:lnTo>
                    <a:pt x="105" y="148"/>
                  </a:lnTo>
                  <a:lnTo>
                    <a:pt x="97" y="150"/>
                  </a:lnTo>
                  <a:lnTo>
                    <a:pt x="91" y="152"/>
                  </a:lnTo>
                  <a:lnTo>
                    <a:pt x="86" y="154"/>
                  </a:lnTo>
                  <a:lnTo>
                    <a:pt x="78" y="156"/>
                  </a:lnTo>
                  <a:lnTo>
                    <a:pt x="72" y="156"/>
                  </a:lnTo>
                  <a:lnTo>
                    <a:pt x="67" y="156"/>
                  </a:lnTo>
                  <a:lnTo>
                    <a:pt x="59" y="156"/>
                  </a:lnTo>
                  <a:lnTo>
                    <a:pt x="53" y="154"/>
                  </a:lnTo>
                  <a:lnTo>
                    <a:pt x="48" y="154"/>
                  </a:lnTo>
                  <a:lnTo>
                    <a:pt x="38" y="150"/>
                  </a:lnTo>
                  <a:lnTo>
                    <a:pt x="29" y="146"/>
                  </a:lnTo>
                  <a:lnTo>
                    <a:pt x="19" y="139"/>
                  </a:lnTo>
                  <a:lnTo>
                    <a:pt x="12" y="131"/>
                  </a:lnTo>
                  <a:lnTo>
                    <a:pt x="8" y="125"/>
                  </a:lnTo>
                  <a:lnTo>
                    <a:pt x="6" y="120"/>
                  </a:lnTo>
                  <a:lnTo>
                    <a:pt x="4" y="114"/>
                  </a:lnTo>
                  <a:lnTo>
                    <a:pt x="4" y="110"/>
                  </a:lnTo>
                  <a:lnTo>
                    <a:pt x="2" y="102"/>
                  </a:lnTo>
                  <a:lnTo>
                    <a:pt x="2" y="97"/>
                  </a:lnTo>
                  <a:lnTo>
                    <a:pt x="0" y="89"/>
                  </a:lnTo>
                  <a:lnTo>
                    <a:pt x="2" y="82"/>
                  </a:lnTo>
                  <a:lnTo>
                    <a:pt x="2" y="74"/>
                  </a:lnTo>
                  <a:lnTo>
                    <a:pt x="6" y="66"/>
                  </a:lnTo>
                  <a:lnTo>
                    <a:pt x="8" y="59"/>
                  </a:lnTo>
                  <a:lnTo>
                    <a:pt x="13" y="51"/>
                  </a:lnTo>
                  <a:lnTo>
                    <a:pt x="15" y="42"/>
                  </a:lnTo>
                  <a:lnTo>
                    <a:pt x="23" y="34"/>
                  </a:lnTo>
                  <a:lnTo>
                    <a:pt x="29" y="26"/>
                  </a:lnTo>
                  <a:lnTo>
                    <a:pt x="36" y="21"/>
                  </a:lnTo>
                  <a:lnTo>
                    <a:pt x="44" y="13"/>
                  </a:lnTo>
                  <a:lnTo>
                    <a:pt x="53" y="9"/>
                  </a:lnTo>
                  <a:lnTo>
                    <a:pt x="63" y="5"/>
                  </a:lnTo>
                  <a:lnTo>
                    <a:pt x="72" y="4"/>
                  </a:lnTo>
                  <a:lnTo>
                    <a:pt x="72" y="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9" name="Freeform 25"/>
            <p:cNvSpPr>
              <a:spLocks/>
            </p:cNvSpPr>
            <p:nvPr/>
          </p:nvSpPr>
          <p:spPr bwMode="auto">
            <a:xfrm>
              <a:off x="355" y="1035"/>
              <a:ext cx="112" cy="68"/>
            </a:xfrm>
            <a:custGeom>
              <a:avLst/>
              <a:gdLst/>
              <a:ahLst/>
              <a:cxnLst>
                <a:cxn ang="0">
                  <a:pos x="154" y="4"/>
                </a:cxn>
                <a:cxn ang="0">
                  <a:pos x="170" y="2"/>
                </a:cxn>
                <a:cxn ang="0">
                  <a:pos x="181" y="0"/>
                </a:cxn>
                <a:cxn ang="0">
                  <a:pos x="190" y="2"/>
                </a:cxn>
                <a:cxn ang="0">
                  <a:pos x="202" y="4"/>
                </a:cxn>
                <a:cxn ang="0">
                  <a:pos x="213" y="13"/>
                </a:cxn>
                <a:cxn ang="0">
                  <a:pos x="221" y="27"/>
                </a:cxn>
                <a:cxn ang="0">
                  <a:pos x="223" y="44"/>
                </a:cxn>
                <a:cxn ang="0">
                  <a:pos x="225" y="59"/>
                </a:cxn>
                <a:cxn ang="0">
                  <a:pos x="225" y="70"/>
                </a:cxn>
                <a:cxn ang="0">
                  <a:pos x="223" y="84"/>
                </a:cxn>
                <a:cxn ang="0">
                  <a:pos x="223" y="97"/>
                </a:cxn>
                <a:cxn ang="0">
                  <a:pos x="221" y="112"/>
                </a:cxn>
                <a:cxn ang="0">
                  <a:pos x="213" y="126"/>
                </a:cxn>
                <a:cxn ang="0">
                  <a:pos x="202" y="133"/>
                </a:cxn>
                <a:cxn ang="0">
                  <a:pos x="187" y="135"/>
                </a:cxn>
                <a:cxn ang="0">
                  <a:pos x="168" y="135"/>
                </a:cxn>
                <a:cxn ang="0">
                  <a:pos x="151" y="131"/>
                </a:cxn>
                <a:cxn ang="0">
                  <a:pos x="139" y="129"/>
                </a:cxn>
                <a:cxn ang="0">
                  <a:pos x="126" y="126"/>
                </a:cxn>
                <a:cxn ang="0">
                  <a:pos x="114" y="122"/>
                </a:cxn>
                <a:cxn ang="0">
                  <a:pos x="101" y="118"/>
                </a:cxn>
                <a:cxn ang="0">
                  <a:pos x="88" y="114"/>
                </a:cxn>
                <a:cxn ang="0">
                  <a:pos x="73" y="114"/>
                </a:cxn>
                <a:cxn ang="0">
                  <a:pos x="61" y="114"/>
                </a:cxn>
                <a:cxn ang="0">
                  <a:pos x="44" y="112"/>
                </a:cxn>
                <a:cxn ang="0">
                  <a:pos x="25" y="110"/>
                </a:cxn>
                <a:cxn ang="0">
                  <a:pos x="12" y="107"/>
                </a:cxn>
                <a:cxn ang="0">
                  <a:pos x="2" y="97"/>
                </a:cxn>
                <a:cxn ang="0">
                  <a:pos x="0" y="80"/>
                </a:cxn>
                <a:cxn ang="0">
                  <a:pos x="10" y="63"/>
                </a:cxn>
                <a:cxn ang="0">
                  <a:pos x="19" y="53"/>
                </a:cxn>
                <a:cxn ang="0">
                  <a:pos x="33" y="44"/>
                </a:cxn>
                <a:cxn ang="0">
                  <a:pos x="48" y="34"/>
                </a:cxn>
                <a:cxn ang="0">
                  <a:pos x="67" y="25"/>
                </a:cxn>
                <a:cxn ang="0">
                  <a:pos x="88" y="17"/>
                </a:cxn>
                <a:cxn ang="0">
                  <a:pos x="103" y="13"/>
                </a:cxn>
                <a:cxn ang="0">
                  <a:pos x="116" y="10"/>
                </a:cxn>
                <a:cxn ang="0">
                  <a:pos x="130" y="8"/>
                </a:cxn>
                <a:cxn ang="0">
                  <a:pos x="141" y="6"/>
                </a:cxn>
                <a:cxn ang="0">
                  <a:pos x="149" y="6"/>
                </a:cxn>
              </a:cxnLst>
              <a:rect l="0" t="0" r="r" b="b"/>
              <a:pathLst>
                <a:path w="225" h="137">
                  <a:moveTo>
                    <a:pt x="149" y="6"/>
                  </a:moveTo>
                  <a:lnTo>
                    <a:pt x="154" y="4"/>
                  </a:lnTo>
                  <a:lnTo>
                    <a:pt x="162" y="2"/>
                  </a:lnTo>
                  <a:lnTo>
                    <a:pt x="170" y="2"/>
                  </a:lnTo>
                  <a:lnTo>
                    <a:pt x="175" y="2"/>
                  </a:lnTo>
                  <a:lnTo>
                    <a:pt x="181" y="0"/>
                  </a:lnTo>
                  <a:lnTo>
                    <a:pt x="185" y="0"/>
                  </a:lnTo>
                  <a:lnTo>
                    <a:pt x="190" y="2"/>
                  </a:lnTo>
                  <a:lnTo>
                    <a:pt x="196" y="2"/>
                  </a:lnTo>
                  <a:lnTo>
                    <a:pt x="202" y="4"/>
                  </a:lnTo>
                  <a:lnTo>
                    <a:pt x="209" y="8"/>
                  </a:lnTo>
                  <a:lnTo>
                    <a:pt x="213" y="13"/>
                  </a:lnTo>
                  <a:lnTo>
                    <a:pt x="219" y="21"/>
                  </a:lnTo>
                  <a:lnTo>
                    <a:pt x="221" y="27"/>
                  </a:lnTo>
                  <a:lnTo>
                    <a:pt x="223" y="34"/>
                  </a:lnTo>
                  <a:lnTo>
                    <a:pt x="223" y="44"/>
                  </a:lnTo>
                  <a:lnTo>
                    <a:pt x="225" y="55"/>
                  </a:lnTo>
                  <a:lnTo>
                    <a:pt x="225" y="59"/>
                  </a:lnTo>
                  <a:lnTo>
                    <a:pt x="225" y="65"/>
                  </a:lnTo>
                  <a:lnTo>
                    <a:pt x="225" y="70"/>
                  </a:lnTo>
                  <a:lnTo>
                    <a:pt x="225" y="76"/>
                  </a:lnTo>
                  <a:lnTo>
                    <a:pt x="223" y="84"/>
                  </a:lnTo>
                  <a:lnTo>
                    <a:pt x="223" y="89"/>
                  </a:lnTo>
                  <a:lnTo>
                    <a:pt x="223" y="97"/>
                  </a:lnTo>
                  <a:lnTo>
                    <a:pt x="223" y="105"/>
                  </a:lnTo>
                  <a:lnTo>
                    <a:pt x="221" y="112"/>
                  </a:lnTo>
                  <a:lnTo>
                    <a:pt x="219" y="120"/>
                  </a:lnTo>
                  <a:lnTo>
                    <a:pt x="213" y="126"/>
                  </a:lnTo>
                  <a:lnTo>
                    <a:pt x="209" y="131"/>
                  </a:lnTo>
                  <a:lnTo>
                    <a:pt x="202" y="133"/>
                  </a:lnTo>
                  <a:lnTo>
                    <a:pt x="194" y="135"/>
                  </a:lnTo>
                  <a:lnTo>
                    <a:pt x="187" y="135"/>
                  </a:lnTo>
                  <a:lnTo>
                    <a:pt x="179" y="137"/>
                  </a:lnTo>
                  <a:lnTo>
                    <a:pt x="168" y="135"/>
                  </a:lnTo>
                  <a:lnTo>
                    <a:pt x="156" y="133"/>
                  </a:lnTo>
                  <a:lnTo>
                    <a:pt x="151" y="131"/>
                  </a:lnTo>
                  <a:lnTo>
                    <a:pt x="145" y="131"/>
                  </a:lnTo>
                  <a:lnTo>
                    <a:pt x="139" y="129"/>
                  </a:lnTo>
                  <a:lnTo>
                    <a:pt x="133" y="127"/>
                  </a:lnTo>
                  <a:lnTo>
                    <a:pt x="126" y="126"/>
                  </a:lnTo>
                  <a:lnTo>
                    <a:pt x="120" y="124"/>
                  </a:lnTo>
                  <a:lnTo>
                    <a:pt x="114" y="122"/>
                  </a:lnTo>
                  <a:lnTo>
                    <a:pt x="109" y="122"/>
                  </a:lnTo>
                  <a:lnTo>
                    <a:pt x="101" y="118"/>
                  </a:lnTo>
                  <a:lnTo>
                    <a:pt x="93" y="116"/>
                  </a:lnTo>
                  <a:lnTo>
                    <a:pt x="88" y="114"/>
                  </a:lnTo>
                  <a:lnTo>
                    <a:pt x="80" y="114"/>
                  </a:lnTo>
                  <a:lnTo>
                    <a:pt x="73" y="114"/>
                  </a:lnTo>
                  <a:lnTo>
                    <a:pt x="67" y="114"/>
                  </a:lnTo>
                  <a:lnTo>
                    <a:pt x="61" y="114"/>
                  </a:lnTo>
                  <a:lnTo>
                    <a:pt x="54" y="114"/>
                  </a:lnTo>
                  <a:lnTo>
                    <a:pt x="44" y="112"/>
                  </a:lnTo>
                  <a:lnTo>
                    <a:pt x="35" y="112"/>
                  </a:lnTo>
                  <a:lnTo>
                    <a:pt x="25" y="110"/>
                  </a:lnTo>
                  <a:lnTo>
                    <a:pt x="19" y="110"/>
                  </a:lnTo>
                  <a:lnTo>
                    <a:pt x="12" y="107"/>
                  </a:lnTo>
                  <a:lnTo>
                    <a:pt x="10" y="105"/>
                  </a:lnTo>
                  <a:lnTo>
                    <a:pt x="2" y="97"/>
                  </a:lnTo>
                  <a:lnTo>
                    <a:pt x="0" y="89"/>
                  </a:lnTo>
                  <a:lnTo>
                    <a:pt x="0" y="80"/>
                  </a:lnTo>
                  <a:lnTo>
                    <a:pt x="8" y="70"/>
                  </a:lnTo>
                  <a:lnTo>
                    <a:pt x="10" y="63"/>
                  </a:lnTo>
                  <a:lnTo>
                    <a:pt x="14" y="59"/>
                  </a:lnTo>
                  <a:lnTo>
                    <a:pt x="19" y="53"/>
                  </a:lnTo>
                  <a:lnTo>
                    <a:pt x="25" y="48"/>
                  </a:lnTo>
                  <a:lnTo>
                    <a:pt x="33" y="44"/>
                  </a:lnTo>
                  <a:lnTo>
                    <a:pt x="40" y="38"/>
                  </a:lnTo>
                  <a:lnTo>
                    <a:pt x="48" y="34"/>
                  </a:lnTo>
                  <a:lnTo>
                    <a:pt x="57" y="31"/>
                  </a:lnTo>
                  <a:lnTo>
                    <a:pt x="67" y="25"/>
                  </a:lnTo>
                  <a:lnTo>
                    <a:pt x="76" y="21"/>
                  </a:lnTo>
                  <a:lnTo>
                    <a:pt x="88" y="17"/>
                  </a:lnTo>
                  <a:lnTo>
                    <a:pt x="99" y="15"/>
                  </a:lnTo>
                  <a:lnTo>
                    <a:pt x="103" y="13"/>
                  </a:lnTo>
                  <a:lnTo>
                    <a:pt x="111" y="12"/>
                  </a:lnTo>
                  <a:lnTo>
                    <a:pt x="116" y="10"/>
                  </a:lnTo>
                  <a:lnTo>
                    <a:pt x="122" y="10"/>
                  </a:lnTo>
                  <a:lnTo>
                    <a:pt x="130" y="8"/>
                  </a:lnTo>
                  <a:lnTo>
                    <a:pt x="135" y="6"/>
                  </a:lnTo>
                  <a:lnTo>
                    <a:pt x="141" y="6"/>
                  </a:lnTo>
                  <a:lnTo>
                    <a:pt x="149" y="6"/>
                  </a:lnTo>
                  <a:lnTo>
                    <a:pt x="149" y="6"/>
                  </a:lnTo>
                  <a:close/>
                </a:path>
              </a:pathLst>
            </a:custGeom>
            <a:solidFill>
              <a:srgbClr val="8FE6E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0" name="Freeform 26"/>
            <p:cNvSpPr>
              <a:spLocks/>
            </p:cNvSpPr>
            <p:nvPr/>
          </p:nvSpPr>
          <p:spPr bwMode="auto">
            <a:xfrm>
              <a:off x="278" y="1054"/>
              <a:ext cx="37" cy="456"/>
            </a:xfrm>
            <a:custGeom>
              <a:avLst/>
              <a:gdLst/>
              <a:ahLst/>
              <a:cxnLst>
                <a:cxn ang="0">
                  <a:pos x="36" y="29"/>
                </a:cxn>
                <a:cxn ang="0">
                  <a:pos x="34" y="72"/>
                </a:cxn>
                <a:cxn ang="0">
                  <a:pos x="34" y="116"/>
                </a:cxn>
                <a:cxn ang="0">
                  <a:pos x="33" y="158"/>
                </a:cxn>
                <a:cxn ang="0">
                  <a:pos x="33" y="202"/>
                </a:cxn>
                <a:cxn ang="0">
                  <a:pos x="33" y="243"/>
                </a:cxn>
                <a:cxn ang="0">
                  <a:pos x="33" y="285"/>
                </a:cxn>
                <a:cxn ang="0">
                  <a:pos x="33" y="327"/>
                </a:cxn>
                <a:cxn ang="0">
                  <a:pos x="33" y="371"/>
                </a:cxn>
                <a:cxn ang="0">
                  <a:pos x="33" y="413"/>
                </a:cxn>
                <a:cxn ang="0">
                  <a:pos x="34" y="454"/>
                </a:cxn>
                <a:cxn ang="0">
                  <a:pos x="34" y="494"/>
                </a:cxn>
                <a:cxn ang="0">
                  <a:pos x="34" y="536"/>
                </a:cxn>
                <a:cxn ang="0">
                  <a:pos x="36" y="580"/>
                </a:cxn>
                <a:cxn ang="0">
                  <a:pos x="38" y="622"/>
                </a:cxn>
                <a:cxn ang="0">
                  <a:pos x="42" y="664"/>
                </a:cxn>
                <a:cxn ang="0">
                  <a:pos x="46" y="707"/>
                </a:cxn>
                <a:cxn ang="0">
                  <a:pos x="52" y="749"/>
                </a:cxn>
                <a:cxn ang="0">
                  <a:pos x="57" y="793"/>
                </a:cxn>
                <a:cxn ang="0">
                  <a:pos x="63" y="836"/>
                </a:cxn>
                <a:cxn ang="0">
                  <a:pos x="69" y="882"/>
                </a:cxn>
                <a:cxn ang="0">
                  <a:pos x="44" y="909"/>
                </a:cxn>
                <a:cxn ang="0">
                  <a:pos x="38" y="865"/>
                </a:cxn>
                <a:cxn ang="0">
                  <a:pos x="34" y="823"/>
                </a:cxn>
                <a:cxn ang="0">
                  <a:pos x="31" y="779"/>
                </a:cxn>
                <a:cxn ang="0">
                  <a:pos x="25" y="738"/>
                </a:cxn>
                <a:cxn ang="0">
                  <a:pos x="21" y="696"/>
                </a:cxn>
                <a:cxn ang="0">
                  <a:pos x="17" y="652"/>
                </a:cxn>
                <a:cxn ang="0">
                  <a:pos x="14" y="610"/>
                </a:cxn>
                <a:cxn ang="0">
                  <a:pos x="12" y="567"/>
                </a:cxn>
                <a:cxn ang="0">
                  <a:pos x="6" y="525"/>
                </a:cxn>
                <a:cxn ang="0">
                  <a:pos x="4" y="483"/>
                </a:cxn>
                <a:cxn ang="0">
                  <a:pos x="4" y="437"/>
                </a:cxn>
                <a:cxn ang="0">
                  <a:pos x="2" y="396"/>
                </a:cxn>
                <a:cxn ang="0">
                  <a:pos x="0" y="352"/>
                </a:cxn>
                <a:cxn ang="0">
                  <a:pos x="0" y="310"/>
                </a:cxn>
                <a:cxn ang="0">
                  <a:pos x="0" y="266"/>
                </a:cxn>
                <a:cxn ang="0">
                  <a:pos x="0" y="224"/>
                </a:cxn>
                <a:cxn ang="0">
                  <a:pos x="0" y="183"/>
                </a:cxn>
                <a:cxn ang="0">
                  <a:pos x="2" y="139"/>
                </a:cxn>
                <a:cxn ang="0">
                  <a:pos x="4" y="97"/>
                </a:cxn>
                <a:cxn ang="0">
                  <a:pos x="8" y="55"/>
                </a:cxn>
                <a:cxn ang="0">
                  <a:pos x="14" y="13"/>
                </a:cxn>
                <a:cxn ang="0">
                  <a:pos x="38" y="0"/>
                </a:cxn>
              </a:cxnLst>
              <a:rect l="0" t="0" r="r" b="b"/>
              <a:pathLst>
                <a:path w="74" h="913">
                  <a:moveTo>
                    <a:pt x="38" y="0"/>
                  </a:moveTo>
                  <a:lnTo>
                    <a:pt x="36" y="13"/>
                  </a:lnTo>
                  <a:lnTo>
                    <a:pt x="36" y="29"/>
                  </a:lnTo>
                  <a:lnTo>
                    <a:pt x="36" y="44"/>
                  </a:lnTo>
                  <a:lnTo>
                    <a:pt x="36" y="57"/>
                  </a:lnTo>
                  <a:lnTo>
                    <a:pt x="34" y="72"/>
                  </a:lnTo>
                  <a:lnTo>
                    <a:pt x="34" y="86"/>
                  </a:lnTo>
                  <a:lnTo>
                    <a:pt x="34" y="101"/>
                  </a:lnTo>
                  <a:lnTo>
                    <a:pt x="34" y="116"/>
                  </a:lnTo>
                  <a:lnTo>
                    <a:pt x="34" y="129"/>
                  </a:lnTo>
                  <a:lnTo>
                    <a:pt x="34" y="145"/>
                  </a:lnTo>
                  <a:lnTo>
                    <a:pt x="33" y="158"/>
                  </a:lnTo>
                  <a:lnTo>
                    <a:pt x="33" y="173"/>
                  </a:lnTo>
                  <a:lnTo>
                    <a:pt x="33" y="186"/>
                  </a:lnTo>
                  <a:lnTo>
                    <a:pt x="33" y="202"/>
                  </a:lnTo>
                  <a:lnTo>
                    <a:pt x="33" y="215"/>
                  </a:lnTo>
                  <a:lnTo>
                    <a:pt x="33" y="230"/>
                  </a:lnTo>
                  <a:lnTo>
                    <a:pt x="33" y="243"/>
                  </a:lnTo>
                  <a:lnTo>
                    <a:pt x="33" y="257"/>
                  </a:lnTo>
                  <a:lnTo>
                    <a:pt x="33" y="272"/>
                  </a:lnTo>
                  <a:lnTo>
                    <a:pt x="33" y="285"/>
                  </a:lnTo>
                  <a:lnTo>
                    <a:pt x="33" y="299"/>
                  </a:lnTo>
                  <a:lnTo>
                    <a:pt x="33" y="314"/>
                  </a:lnTo>
                  <a:lnTo>
                    <a:pt x="33" y="327"/>
                  </a:lnTo>
                  <a:lnTo>
                    <a:pt x="33" y="342"/>
                  </a:lnTo>
                  <a:lnTo>
                    <a:pt x="33" y="356"/>
                  </a:lnTo>
                  <a:lnTo>
                    <a:pt x="33" y="371"/>
                  </a:lnTo>
                  <a:lnTo>
                    <a:pt x="33" y="384"/>
                  </a:lnTo>
                  <a:lnTo>
                    <a:pt x="33" y="399"/>
                  </a:lnTo>
                  <a:lnTo>
                    <a:pt x="33" y="413"/>
                  </a:lnTo>
                  <a:lnTo>
                    <a:pt x="33" y="426"/>
                  </a:lnTo>
                  <a:lnTo>
                    <a:pt x="33" y="441"/>
                  </a:lnTo>
                  <a:lnTo>
                    <a:pt x="34" y="454"/>
                  </a:lnTo>
                  <a:lnTo>
                    <a:pt x="34" y="468"/>
                  </a:lnTo>
                  <a:lnTo>
                    <a:pt x="34" y="483"/>
                  </a:lnTo>
                  <a:lnTo>
                    <a:pt x="34" y="494"/>
                  </a:lnTo>
                  <a:lnTo>
                    <a:pt x="34" y="510"/>
                  </a:lnTo>
                  <a:lnTo>
                    <a:pt x="34" y="523"/>
                  </a:lnTo>
                  <a:lnTo>
                    <a:pt x="34" y="536"/>
                  </a:lnTo>
                  <a:lnTo>
                    <a:pt x="36" y="551"/>
                  </a:lnTo>
                  <a:lnTo>
                    <a:pt x="36" y="565"/>
                  </a:lnTo>
                  <a:lnTo>
                    <a:pt x="36" y="580"/>
                  </a:lnTo>
                  <a:lnTo>
                    <a:pt x="36" y="593"/>
                  </a:lnTo>
                  <a:lnTo>
                    <a:pt x="38" y="606"/>
                  </a:lnTo>
                  <a:lnTo>
                    <a:pt x="38" y="622"/>
                  </a:lnTo>
                  <a:lnTo>
                    <a:pt x="40" y="635"/>
                  </a:lnTo>
                  <a:lnTo>
                    <a:pt x="42" y="650"/>
                  </a:lnTo>
                  <a:lnTo>
                    <a:pt x="42" y="664"/>
                  </a:lnTo>
                  <a:lnTo>
                    <a:pt x="44" y="679"/>
                  </a:lnTo>
                  <a:lnTo>
                    <a:pt x="44" y="692"/>
                  </a:lnTo>
                  <a:lnTo>
                    <a:pt x="46" y="707"/>
                  </a:lnTo>
                  <a:lnTo>
                    <a:pt x="48" y="721"/>
                  </a:lnTo>
                  <a:lnTo>
                    <a:pt x="50" y="736"/>
                  </a:lnTo>
                  <a:lnTo>
                    <a:pt x="52" y="749"/>
                  </a:lnTo>
                  <a:lnTo>
                    <a:pt x="53" y="764"/>
                  </a:lnTo>
                  <a:lnTo>
                    <a:pt x="53" y="778"/>
                  </a:lnTo>
                  <a:lnTo>
                    <a:pt x="57" y="793"/>
                  </a:lnTo>
                  <a:lnTo>
                    <a:pt x="57" y="806"/>
                  </a:lnTo>
                  <a:lnTo>
                    <a:pt x="61" y="821"/>
                  </a:lnTo>
                  <a:lnTo>
                    <a:pt x="63" y="836"/>
                  </a:lnTo>
                  <a:lnTo>
                    <a:pt x="65" y="852"/>
                  </a:lnTo>
                  <a:lnTo>
                    <a:pt x="67" y="867"/>
                  </a:lnTo>
                  <a:lnTo>
                    <a:pt x="69" y="882"/>
                  </a:lnTo>
                  <a:lnTo>
                    <a:pt x="73" y="895"/>
                  </a:lnTo>
                  <a:lnTo>
                    <a:pt x="74" y="913"/>
                  </a:lnTo>
                  <a:lnTo>
                    <a:pt x="44" y="909"/>
                  </a:lnTo>
                  <a:lnTo>
                    <a:pt x="42" y="894"/>
                  </a:lnTo>
                  <a:lnTo>
                    <a:pt x="42" y="880"/>
                  </a:lnTo>
                  <a:lnTo>
                    <a:pt x="38" y="865"/>
                  </a:lnTo>
                  <a:lnTo>
                    <a:pt x="38" y="852"/>
                  </a:lnTo>
                  <a:lnTo>
                    <a:pt x="36" y="836"/>
                  </a:lnTo>
                  <a:lnTo>
                    <a:pt x="34" y="823"/>
                  </a:lnTo>
                  <a:lnTo>
                    <a:pt x="33" y="808"/>
                  </a:lnTo>
                  <a:lnTo>
                    <a:pt x="33" y="795"/>
                  </a:lnTo>
                  <a:lnTo>
                    <a:pt x="31" y="779"/>
                  </a:lnTo>
                  <a:lnTo>
                    <a:pt x="29" y="766"/>
                  </a:lnTo>
                  <a:lnTo>
                    <a:pt x="27" y="751"/>
                  </a:lnTo>
                  <a:lnTo>
                    <a:pt x="25" y="738"/>
                  </a:lnTo>
                  <a:lnTo>
                    <a:pt x="23" y="722"/>
                  </a:lnTo>
                  <a:lnTo>
                    <a:pt x="23" y="709"/>
                  </a:lnTo>
                  <a:lnTo>
                    <a:pt x="21" y="696"/>
                  </a:lnTo>
                  <a:lnTo>
                    <a:pt x="21" y="683"/>
                  </a:lnTo>
                  <a:lnTo>
                    <a:pt x="17" y="667"/>
                  </a:lnTo>
                  <a:lnTo>
                    <a:pt x="17" y="652"/>
                  </a:lnTo>
                  <a:lnTo>
                    <a:pt x="15" y="639"/>
                  </a:lnTo>
                  <a:lnTo>
                    <a:pt x="15" y="624"/>
                  </a:lnTo>
                  <a:lnTo>
                    <a:pt x="14" y="610"/>
                  </a:lnTo>
                  <a:lnTo>
                    <a:pt x="14" y="595"/>
                  </a:lnTo>
                  <a:lnTo>
                    <a:pt x="12" y="582"/>
                  </a:lnTo>
                  <a:lnTo>
                    <a:pt x="12" y="567"/>
                  </a:lnTo>
                  <a:lnTo>
                    <a:pt x="8" y="553"/>
                  </a:lnTo>
                  <a:lnTo>
                    <a:pt x="8" y="540"/>
                  </a:lnTo>
                  <a:lnTo>
                    <a:pt x="6" y="525"/>
                  </a:lnTo>
                  <a:lnTo>
                    <a:pt x="6" y="511"/>
                  </a:lnTo>
                  <a:lnTo>
                    <a:pt x="6" y="496"/>
                  </a:lnTo>
                  <a:lnTo>
                    <a:pt x="4" y="483"/>
                  </a:lnTo>
                  <a:lnTo>
                    <a:pt x="4" y="468"/>
                  </a:lnTo>
                  <a:lnTo>
                    <a:pt x="4" y="454"/>
                  </a:lnTo>
                  <a:lnTo>
                    <a:pt x="4" y="437"/>
                  </a:lnTo>
                  <a:lnTo>
                    <a:pt x="2" y="424"/>
                  </a:lnTo>
                  <a:lnTo>
                    <a:pt x="2" y="411"/>
                  </a:lnTo>
                  <a:lnTo>
                    <a:pt x="2" y="396"/>
                  </a:lnTo>
                  <a:lnTo>
                    <a:pt x="0" y="380"/>
                  </a:lnTo>
                  <a:lnTo>
                    <a:pt x="0" y="367"/>
                  </a:lnTo>
                  <a:lnTo>
                    <a:pt x="0" y="352"/>
                  </a:lnTo>
                  <a:lnTo>
                    <a:pt x="0" y="338"/>
                  </a:lnTo>
                  <a:lnTo>
                    <a:pt x="0" y="323"/>
                  </a:lnTo>
                  <a:lnTo>
                    <a:pt x="0" y="310"/>
                  </a:lnTo>
                  <a:lnTo>
                    <a:pt x="0" y="295"/>
                  </a:lnTo>
                  <a:lnTo>
                    <a:pt x="0" y="281"/>
                  </a:lnTo>
                  <a:lnTo>
                    <a:pt x="0" y="266"/>
                  </a:lnTo>
                  <a:lnTo>
                    <a:pt x="0" y="253"/>
                  </a:lnTo>
                  <a:lnTo>
                    <a:pt x="0" y="238"/>
                  </a:lnTo>
                  <a:lnTo>
                    <a:pt x="0" y="224"/>
                  </a:lnTo>
                  <a:lnTo>
                    <a:pt x="0" y="211"/>
                  </a:lnTo>
                  <a:lnTo>
                    <a:pt x="0" y="196"/>
                  </a:lnTo>
                  <a:lnTo>
                    <a:pt x="0" y="183"/>
                  </a:lnTo>
                  <a:lnTo>
                    <a:pt x="2" y="167"/>
                  </a:lnTo>
                  <a:lnTo>
                    <a:pt x="2" y="154"/>
                  </a:lnTo>
                  <a:lnTo>
                    <a:pt x="2" y="139"/>
                  </a:lnTo>
                  <a:lnTo>
                    <a:pt x="4" y="126"/>
                  </a:lnTo>
                  <a:lnTo>
                    <a:pt x="4" y="112"/>
                  </a:lnTo>
                  <a:lnTo>
                    <a:pt x="4" y="97"/>
                  </a:lnTo>
                  <a:lnTo>
                    <a:pt x="6" y="84"/>
                  </a:lnTo>
                  <a:lnTo>
                    <a:pt x="6" y="69"/>
                  </a:lnTo>
                  <a:lnTo>
                    <a:pt x="8" y="55"/>
                  </a:lnTo>
                  <a:lnTo>
                    <a:pt x="10" y="40"/>
                  </a:lnTo>
                  <a:lnTo>
                    <a:pt x="12" y="27"/>
                  </a:lnTo>
                  <a:lnTo>
                    <a:pt x="14" y="13"/>
                  </a:lnTo>
                  <a:lnTo>
                    <a:pt x="15" y="0"/>
                  </a:lnTo>
                  <a:lnTo>
                    <a:pt x="38" y="0"/>
                  </a:lnTo>
                  <a:lnTo>
                    <a:pt x="3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1" name="Freeform 27"/>
            <p:cNvSpPr>
              <a:spLocks/>
            </p:cNvSpPr>
            <p:nvPr/>
          </p:nvSpPr>
          <p:spPr bwMode="auto">
            <a:xfrm>
              <a:off x="599" y="1519"/>
              <a:ext cx="130" cy="96"/>
            </a:xfrm>
            <a:custGeom>
              <a:avLst/>
              <a:gdLst/>
              <a:ahLst/>
              <a:cxnLst>
                <a:cxn ang="0">
                  <a:pos x="133" y="72"/>
                </a:cxn>
                <a:cxn ang="0">
                  <a:pos x="118" y="77"/>
                </a:cxn>
                <a:cxn ang="0">
                  <a:pos x="106" y="81"/>
                </a:cxn>
                <a:cxn ang="0">
                  <a:pos x="93" y="89"/>
                </a:cxn>
                <a:cxn ang="0">
                  <a:pos x="76" y="95"/>
                </a:cxn>
                <a:cxn ang="0">
                  <a:pos x="61" y="102"/>
                </a:cxn>
                <a:cxn ang="0">
                  <a:pos x="44" y="112"/>
                </a:cxn>
                <a:cxn ang="0">
                  <a:pos x="29" y="121"/>
                </a:cxn>
                <a:cxn ang="0">
                  <a:pos x="17" y="131"/>
                </a:cxn>
                <a:cxn ang="0">
                  <a:pos x="4" y="146"/>
                </a:cxn>
                <a:cxn ang="0">
                  <a:pos x="0" y="163"/>
                </a:cxn>
                <a:cxn ang="0">
                  <a:pos x="13" y="174"/>
                </a:cxn>
                <a:cxn ang="0">
                  <a:pos x="25" y="178"/>
                </a:cxn>
                <a:cxn ang="0">
                  <a:pos x="36" y="182"/>
                </a:cxn>
                <a:cxn ang="0">
                  <a:pos x="49" y="186"/>
                </a:cxn>
                <a:cxn ang="0">
                  <a:pos x="63" y="188"/>
                </a:cxn>
                <a:cxn ang="0">
                  <a:pos x="74" y="188"/>
                </a:cxn>
                <a:cxn ang="0">
                  <a:pos x="86" y="190"/>
                </a:cxn>
                <a:cxn ang="0">
                  <a:pos x="97" y="191"/>
                </a:cxn>
                <a:cxn ang="0">
                  <a:pos x="108" y="191"/>
                </a:cxn>
                <a:cxn ang="0">
                  <a:pos x="120" y="190"/>
                </a:cxn>
                <a:cxn ang="0">
                  <a:pos x="133" y="190"/>
                </a:cxn>
                <a:cxn ang="0">
                  <a:pos x="148" y="188"/>
                </a:cxn>
                <a:cxn ang="0">
                  <a:pos x="169" y="184"/>
                </a:cxn>
                <a:cxn ang="0">
                  <a:pos x="186" y="178"/>
                </a:cxn>
                <a:cxn ang="0">
                  <a:pos x="205" y="171"/>
                </a:cxn>
                <a:cxn ang="0">
                  <a:pos x="219" y="161"/>
                </a:cxn>
                <a:cxn ang="0">
                  <a:pos x="232" y="150"/>
                </a:cxn>
                <a:cxn ang="0">
                  <a:pos x="243" y="136"/>
                </a:cxn>
                <a:cxn ang="0">
                  <a:pos x="251" y="123"/>
                </a:cxn>
                <a:cxn ang="0">
                  <a:pos x="257" y="108"/>
                </a:cxn>
                <a:cxn ang="0">
                  <a:pos x="259" y="89"/>
                </a:cxn>
                <a:cxn ang="0">
                  <a:pos x="259" y="72"/>
                </a:cxn>
                <a:cxn ang="0">
                  <a:pos x="257" y="51"/>
                </a:cxn>
                <a:cxn ang="0">
                  <a:pos x="251" y="32"/>
                </a:cxn>
                <a:cxn ang="0">
                  <a:pos x="243" y="17"/>
                </a:cxn>
                <a:cxn ang="0">
                  <a:pos x="230" y="1"/>
                </a:cxn>
                <a:cxn ang="0">
                  <a:pos x="209" y="0"/>
                </a:cxn>
                <a:cxn ang="0">
                  <a:pos x="190" y="7"/>
                </a:cxn>
                <a:cxn ang="0">
                  <a:pos x="171" y="22"/>
                </a:cxn>
                <a:cxn ang="0">
                  <a:pos x="156" y="41"/>
                </a:cxn>
                <a:cxn ang="0">
                  <a:pos x="143" y="58"/>
                </a:cxn>
                <a:cxn ang="0">
                  <a:pos x="135" y="70"/>
                </a:cxn>
                <a:cxn ang="0">
                  <a:pos x="135" y="72"/>
                </a:cxn>
              </a:cxnLst>
              <a:rect l="0" t="0" r="r" b="b"/>
              <a:pathLst>
                <a:path w="260" h="191">
                  <a:moveTo>
                    <a:pt x="135" y="72"/>
                  </a:moveTo>
                  <a:lnTo>
                    <a:pt x="133" y="72"/>
                  </a:lnTo>
                  <a:lnTo>
                    <a:pt x="125" y="76"/>
                  </a:lnTo>
                  <a:lnTo>
                    <a:pt x="118" y="77"/>
                  </a:lnTo>
                  <a:lnTo>
                    <a:pt x="114" y="79"/>
                  </a:lnTo>
                  <a:lnTo>
                    <a:pt x="106" y="81"/>
                  </a:lnTo>
                  <a:lnTo>
                    <a:pt x="101" y="85"/>
                  </a:lnTo>
                  <a:lnTo>
                    <a:pt x="93" y="89"/>
                  </a:lnTo>
                  <a:lnTo>
                    <a:pt x="86" y="91"/>
                  </a:lnTo>
                  <a:lnTo>
                    <a:pt x="76" y="95"/>
                  </a:lnTo>
                  <a:lnTo>
                    <a:pt x="68" y="100"/>
                  </a:lnTo>
                  <a:lnTo>
                    <a:pt x="61" y="102"/>
                  </a:lnTo>
                  <a:lnTo>
                    <a:pt x="53" y="108"/>
                  </a:lnTo>
                  <a:lnTo>
                    <a:pt x="44" y="112"/>
                  </a:lnTo>
                  <a:lnTo>
                    <a:pt x="38" y="117"/>
                  </a:lnTo>
                  <a:lnTo>
                    <a:pt x="29" y="121"/>
                  </a:lnTo>
                  <a:lnTo>
                    <a:pt x="23" y="127"/>
                  </a:lnTo>
                  <a:lnTo>
                    <a:pt x="17" y="131"/>
                  </a:lnTo>
                  <a:lnTo>
                    <a:pt x="11" y="136"/>
                  </a:lnTo>
                  <a:lnTo>
                    <a:pt x="4" y="146"/>
                  </a:lnTo>
                  <a:lnTo>
                    <a:pt x="0" y="155"/>
                  </a:lnTo>
                  <a:lnTo>
                    <a:pt x="0" y="163"/>
                  </a:lnTo>
                  <a:lnTo>
                    <a:pt x="8" y="171"/>
                  </a:lnTo>
                  <a:lnTo>
                    <a:pt x="13" y="174"/>
                  </a:lnTo>
                  <a:lnTo>
                    <a:pt x="21" y="178"/>
                  </a:lnTo>
                  <a:lnTo>
                    <a:pt x="25" y="178"/>
                  </a:lnTo>
                  <a:lnTo>
                    <a:pt x="30" y="180"/>
                  </a:lnTo>
                  <a:lnTo>
                    <a:pt x="36" y="182"/>
                  </a:lnTo>
                  <a:lnTo>
                    <a:pt x="44" y="186"/>
                  </a:lnTo>
                  <a:lnTo>
                    <a:pt x="49" y="186"/>
                  </a:lnTo>
                  <a:lnTo>
                    <a:pt x="55" y="186"/>
                  </a:lnTo>
                  <a:lnTo>
                    <a:pt x="63" y="188"/>
                  </a:lnTo>
                  <a:lnTo>
                    <a:pt x="68" y="188"/>
                  </a:lnTo>
                  <a:lnTo>
                    <a:pt x="74" y="188"/>
                  </a:lnTo>
                  <a:lnTo>
                    <a:pt x="80" y="190"/>
                  </a:lnTo>
                  <a:lnTo>
                    <a:pt x="86" y="190"/>
                  </a:lnTo>
                  <a:lnTo>
                    <a:pt x="93" y="191"/>
                  </a:lnTo>
                  <a:lnTo>
                    <a:pt x="97" y="191"/>
                  </a:lnTo>
                  <a:lnTo>
                    <a:pt x="105" y="191"/>
                  </a:lnTo>
                  <a:lnTo>
                    <a:pt x="108" y="191"/>
                  </a:lnTo>
                  <a:lnTo>
                    <a:pt x="116" y="191"/>
                  </a:lnTo>
                  <a:lnTo>
                    <a:pt x="120" y="190"/>
                  </a:lnTo>
                  <a:lnTo>
                    <a:pt x="127" y="190"/>
                  </a:lnTo>
                  <a:lnTo>
                    <a:pt x="133" y="190"/>
                  </a:lnTo>
                  <a:lnTo>
                    <a:pt x="139" y="190"/>
                  </a:lnTo>
                  <a:lnTo>
                    <a:pt x="148" y="188"/>
                  </a:lnTo>
                  <a:lnTo>
                    <a:pt x="160" y="186"/>
                  </a:lnTo>
                  <a:lnTo>
                    <a:pt x="169" y="184"/>
                  </a:lnTo>
                  <a:lnTo>
                    <a:pt x="179" y="182"/>
                  </a:lnTo>
                  <a:lnTo>
                    <a:pt x="186" y="178"/>
                  </a:lnTo>
                  <a:lnTo>
                    <a:pt x="196" y="174"/>
                  </a:lnTo>
                  <a:lnTo>
                    <a:pt x="205" y="171"/>
                  </a:lnTo>
                  <a:lnTo>
                    <a:pt x="213" y="167"/>
                  </a:lnTo>
                  <a:lnTo>
                    <a:pt x="219" y="161"/>
                  </a:lnTo>
                  <a:lnTo>
                    <a:pt x="226" y="155"/>
                  </a:lnTo>
                  <a:lnTo>
                    <a:pt x="232" y="150"/>
                  </a:lnTo>
                  <a:lnTo>
                    <a:pt x="238" y="144"/>
                  </a:lnTo>
                  <a:lnTo>
                    <a:pt x="243" y="136"/>
                  </a:lnTo>
                  <a:lnTo>
                    <a:pt x="247" y="131"/>
                  </a:lnTo>
                  <a:lnTo>
                    <a:pt x="251" y="123"/>
                  </a:lnTo>
                  <a:lnTo>
                    <a:pt x="255" y="115"/>
                  </a:lnTo>
                  <a:lnTo>
                    <a:pt x="257" y="108"/>
                  </a:lnTo>
                  <a:lnTo>
                    <a:pt x="259" y="98"/>
                  </a:lnTo>
                  <a:lnTo>
                    <a:pt x="259" y="89"/>
                  </a:lnTo>
                  <a:lnTo>
                    <a:pt x="260" y="81"/>
                  </a:lnTo>
                  <a:lnTo>
                    <a:pt x="259" y="72"/>
                  </a:lnTo>
                  <a:lnTo>
                    <a:pt x="259" y="62"/>
                  </a:lnTo>
                  <a:lnTo>
                    <a:pt x="257" y="51"/>
                  </a:lnTo>
                  <a:lnTo>
                    <a:pt x="255" y="41"/>
                  </a:lnTo>
                  <a:lnTo>
                    <a:pt x="251" y="32"/>
                  </a:lnTo>
                  <a:lnTo>
                    <a:pt x="247" y="22"/>
                  </a:lnTo>
                  <a:lnTo>
                    <a:pt x="243" y="17"/>
                  </a:lnTo>
                  <a:lnTo>
                    <a:pt x="240" y="11"/>
                  </a:lnTo>
                  <a:lnTo>
                    <a:pt x="230" y="1"/>
                  </a:lnTo>
                  <a:lnTo>
                    <a:pt x="221" y="0"/>
                  </a:lnTo>
                  <a:lnTo>
                    <a:pt x="209" y="0"/>
                  </a:lnTo>
                  <a:lnTo>
                    <a:pt x="200" y="1"/>
                  </a:lnTo>
                  <a:lnTo>
                    <a:pt x="190" y="7"/>
                  </a:lnTo>
                  <a:lnTo>
                    <a:pt x="181" y="15"/>
                  </a:lnTo>
                  <a:lnTo>
                    <a:pt x="171" y="22"/>
                  </a:lnTo>
                  <a:lnTo>
                    <a:pt x="164" y="32"/>
                  </a:lnTo>
                  <a:lnTo>
                    <a:pt x="156" y="41"/>
                  </a:lnTo>
                  <a:lnTo>
                    <a:pt x="148" y="51"/>
                  </a:lnTo>
                  <a:lnTo>
                    <a:pt x="143" y="58"/>
                  </a:lnTo>
                  <a:lnTo>
                    <a:pt x="139" y="66"/>
                  </a:lnTo>
                  <a:lnTo>
                    <a:pt x="135" y="70"/>
                  </a:lnTo>
                  <a:lnTo>
                    <a:pt x="135" y="72"/>
                  </a:lnTo>
                  <a:lnTo>
                    <a:pt x="135" y="72"/>
                  </a:lnTo>
                  <a:close/>
                </a:path>
              </a:pathLst>
            </a:custGeom>
            <a:solidFill>
              <a:srgbClr val="F5DB8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2" name="Freeform 28"/>
            <p:cNvSpPr>
              <a:spLocks/>
            </p:cNvSpPr>
            <p:nvPr/>
          </p:nvSpPr>
          <p:spPr bwMode="auto">
            <a:xfrm>
              <a:off x="579" y="1354"/>
              <a:ext cx="79" cy="65"/>
            </a:xfrm>
            <a:custGeom>
              <a:avLst/>
              <a:gdLst/>
              <a:ahLst/>
              <a:cxnLst>
                <a:cxn ang="0">
                  <a:pos x="95" y="2"/>
                </a:cxn>
                <a:cxn ang="0">
                  <a:pos x="91" y="2"/>
                </a:cxn>
                <a:cxn ang="0">
                  <a:pos x="86" y="5"/>
                </a:cxn>
                <a:cxn ang="0">
                  <a:pos x="78" y="9"/>
                </a:cxn>
                <a:cxn ang="0">
                  <a:pos x="69" y="17"/>
                </a:cxn>
                <a:cxn ang="0">
                  <a:pos x="63" y="21"/>
                </a:cxn>
                <a:cxn ang="0">
                  <a:pos x="57" y="24"/>
                </a:cxn>
                <a:cxn ang="0">
                  <a:pos x="51" y="28"/>
                </a:cxn>
                <a:cxn ang="0">
                  <a:pos x="46" y="34"/>
                </a:cxn>
                <a:cxn ang="0">
                  <a:pos x="38" y="38"/>
                </a:cxn>
                <a:cxn ang="0">
                  <a:pos x="34" y="44"/>
                </a:cxn>
                <a:cxn ang="0">
                  <a:pos x="27" y="49"/>
                </a:cxn>
                <a:cxn ang="0">
                  <a:pos x="23" y="55"/>
                </a:cxn>
                <a:cxn ang="0">
                  <a:pos x="13" y="64"/>
                </a:cxn>
                <a:cxn ang="0">
                  <a:pos x="6" y="76"/>
                </a:cxn>
                <a:cxn ang="0">
                  <a:pos x="0" y="85"/>
                </a:cxn>
                <a:cxn ang="0">
                  <a:pos x="0" y="97"/>
                </a:cxn>
                <a:cxn ang="0">
                  <a:pos x="4" y="104"/>
                </a:cxn>
                <a:cxn ang="0">
                  <a:pos x="11" y="114"/>
                </a:cxn>
                <a:cxn ang="0">
                  <a:pos x="17" y="118"/>
                </a:cxn>
                <a:cxn ang="0">
                  <a:pos x="25" y="121"/>
                </a:cxn>
                <a:cxn ang="0">
                  <a:pos x="29" y="123"/>
                </a:cxn>
                <a:cxn ang="0">
                  <a:pos x="34" y="125"/>
                </a:cxn>
                <a:cxn ang="0">
                  <a:pos x="42" y="127"/>
                </a:cxn>
                <a:cxn ang="0">
                  <a:pos x="48" y="129"/>
                </a:cxn>
                <a:cxn ang="0">
                  <a:pos x="57" y="131"/>
                </a:cxn>
                <a:cxn ang="0">
                  <a:pos x="69" y="131"/>
                </a:cxn>
                <a:cxn ang="0">
                  <a:pos x="78" y="131"/>
                </a:cxn>
                <a:cxn ang="0">
                  <a:pos x="88" y="131"/>
                </a:cxn>
                <a:cxn ang="0">
                  <a:pos x="95" y="131"/>
                </a:cxn>
                <a:cxn ang="0">
                  <a:pos x="105" y="129"/>
                </a:cxn>
                <a:cxn ang="0">
                  <a:pos x="112" y="127"/>
                </a:cxn>
                <a:cxn ang="0">
                  <a:pos x="118" y="125"/>
                </a:cxn>
                <a:cxn ang="0">
                  <a:pos x="124" y="121"/>
                </a:cxn>
                <a:cxn ang="0">
                  <a:pos x="129" y="118"/>
                </a:cxn>
                <a:cxn ang="0">
                  <a:pos x="133" y="114"/>
                </a:cxn>
                <a:cxn ang="0">
                  <a:pos x="139" y="110"/>
                </a:cxn>
                <a:cxn ang="0">
                  <a:pos x="146" y="101"/>
                </a:cxn>
                <a:cxn ang="0">
                  <a:pos x="152" y="91"/>
                </a:cxn>
                <a:cxn ang="0">
                  <a:pos x="154" y="85"/>
                </a:cxn>
                <a:cxn ang="0">
                  <a:pos x="154" y="80"/>
                </a:cxn>
                <a:cxn ang="0">
                  <a:pos x="156" y="74"/>
                </a:cxn>
                <a:cxn ang="0">
                  <a:pos x="158" y="68"/>
                </a:cxn>
                <a:cxn ang="0">
                  <a:pos x="158" y="57"/>
                </a:cxn>
                <a:cxn ang="0">
                  <a:pos x="158" y="47"/>
                </a:cxn>
                <a:cxn ang="0">
                  <a:pos x="156" y="38"/>
                </a:cxn>
                <a:cxn ang="0">
                  <a:pos x="156" y="28"/>
                </a:cxn>
                <a:cxn ang="0">
                  <a:pos x="152" y="21"/>
                </a:cxn>
                <a:cxn ang="0">
                  <a:pos x="150" y="17"/>
                </a:cxn>
                <a:cxn ang="0">
                  <a:pos x="141" y="9"/>
                </a:cxn>
                <a:cxn ang="0">
                  <a:pos x="133" y="4"/>
                </a:cxn>
                <a:cxn ang="0">
                  <a:pos x="124" y="0"/>
                </a:cxn>
                <a:cxn ang="0">
                  <a:pos x="114" y="0"/>
                </a:cxn>
                <a:cxn ang="0">
                  <a:pos x="105" y="0"/>
                </a:cxn>
                <a:cxn ang="0">
                  <a:pos x="99" y="0"/>
                </a:cxn>
                <a:cxn ang="0">
                  <a:pos x="95" y="2"/>
                </a:cxn>
                <a:cxn ang="0">
                  <a:pos x="95" y="2"/>
                </a:cxn>
                <a:cxn ang="0">
                  <a:pos x="95" y="2"/>
                </a:cxn>
              </a:cxnLst>
              <a:rect l="0" t="0" r="r" b="b"/>
              <a:pathLst>
                <a:path w="158" h="131">
                  <a:moveTo>
                    <a:pt x="95" y="2"/>
                  </a:moveTo>
                  <a:lnTo>
                    <a:pt x="91" y="2"/>
                  </a:lnTo>
                  <a:lnTo>
                    <a:pt x="86" y="5"/>
                  </a:lnTo>
                  <a:lnTo>
                    <a:pt x="78" y="9"/>
                  </a:lnTo>
                  <a:lnTo>
                    <a:pt x="69" y="17"/>
                  </a:lnTo>
                  <a:lnTo>
                    <a:pt x="63" y="21"/>
                  </a:lnTo>
                  <a:lnTo>
                    <a:pt x="57" y="24"/>
                  </a:lnTo>
                  <a:lnTo>
                    <a:pt x="51" y="28"/>
                  </a:lnTo>
                  <a:lnTo>
                    <a:pt x="46" y="34"/>
                  </a:lnTo>
                  <a:lnTo>
                    <a:pt x="38" y="38"/>
                  </a:lnTo>
                  <a:lnTo>
                    <a:pt x="34" y="44"/>
                  </a:lnTo>
                  <a:lnTo>
                    <a:pt x="27" y="49"/>
                  </a:lnTo>
                  <a:lnTo>
                    <a:pt x="23" y="55"/>
                  </a:lnTo>
                  <a:lnTo>
                    <a:pt x="13" y="64"/>
                  </a:lnTo>
                  <a:lnTo>
                    <a:pt x="6" y="76"/>
                  </a:lnTo>
                  <a:lnTo>
                    <a:pt x="0" y="85"/>
                  </a:lnTo>
                  <a:lnTo>
                    <a:pt x="0" y="97"/>
                  </a:lnTo>
                  <a:lnTo>
                    <a:pt x="4" y="104"/>
                  </a:lnTo>
                  <a:lnTo>
                    <a:pt x="11" y="114"/>
                  </a:lnTo>
                  <a:lnTo>
                    <a:pt x="17" y="118"/>
                  </a:lnTo>
                  <a:lnTo>
                    <a:pt x="25" y="121"/>
                  </a:lnTo>
                  <a:lnTo>
                    <a:pt x="29" y="123"/>
                  </a:lnTo>
                  <a:lnTo>
                    <a:pt x="34" y="125"/>
                  </a:lnTo>
                  <a:lnTo>
                    <a:pt x="42" y="127"/>
                  </a:lnTo>
                  <a:lnTo>
                    <a:pt x="48" y="129"/>
                  </a:lnTo>
                  <a:lnTo>
                    <a:pt x="57" y="131"/>
                  </a:lnTo>
                  <a:lnTo>
                    <a:pt x="69" y="131"/>
                  </a:lnTo>
                  <a:lnTo>
                    <a:pt x="78" y="131"/>
                  </a:lnTo>
                  <a:lnTo>
                    <a:pt x="88" y="131"/>
                  </a:lnTo>
                  <a:lnTo>
                    <a:pt x="95" y="131"/>
                  </a:lnTo>
                  <a:lnTo>
                    <a:pt x="105" y="129"/>
                  </a:lnTo>
                  <a:lnTo>
                    <a:pt x="112" y="127"/>
                  </a:lnTo>
                  <a:lnTo>
                    <a:pt x="118" y="125"/>
                  </a:lnTo>
                  <a:lnTo>
                    <a:pt x="124" y="121"/>
                  </a:lnTo>
                  <a:lnTo>
                    <a:pt x="129" y="118"/>
                  </a:lnTo>
                  <a:lnTo>
                    <a:pt x="133" y="114"/>
                  </a:lnTo>
                  <a:lnTo>
                    <a:pt x="139" y="110"/>
                  </a:lnTo>
                  <a:lnTo>
                    <a:pt x="146" y="101"/>
                  </a:lnTo>
                  <a:lnTo>
                    <a:pt x="152" y="91"/>
                  </a:lnTo>
                  <a:lnTo>
                    <a:pt x="154" y="85"/>
                  </a:lnTo>
                  <a:lnTo>
                    <a:pt x="154" y="80"/>
                  </a:lnTo>
                  <a:lnTo>
                    <a:pt x="156" y="74"/>
                  </a:lnTo>
                  <a:lnTo>
                    <a:pt x="158" y="68"/>
                  </a:lnTo>
                  <a:lnTo>
                    <a:pt x="158" y="57"/>
                  </a:lnTo>
                  <a:lnTo>
                    <a:pt x="158" y="47"/>
                  </a:lnTo>
                  <a:lnTo>
                    <a:pt x="156" y="38"/>
                  </a:lnTo>
                  <a:lnTo>
                    <a:pt x="156" y="28"/>
                  </a:lnTo>
                  <a:lnTo>
                    <a:pt x="152" y="21"/>
                  </a:lnTo>
                  <a:lnTo>
                    <a:pt x="150" y="17"/>
                  </a:lnTo>
                  <a:lnTo>
                    <a:pt x="141" y="9"/>
                  </a:lnTo>
                  <a:lnTo>
                    <a:pt x="133" y="4"/>
                  </a:lnTo>
                  <a:lnTo>
                    <a:pt x="124" y="0"/>
                  </a:lnTo>
                  <a:lnTo>
                    <a:pt x="114" y="0"/>
                  </a:lnTo>
                  <a:lnTo>
                    <a:pt x="105" y="0"/>
                  </a:lnTo>
                  <a:lnTo>
                    <a:pt x="99" y="0"/>
                  </a:lnTo>
                  <a:lnTo>
                    <a:pt x="95" y="2"/>
                  </a:lnTo>
                  <a:lnTo>
                    <a:pt x="95" y="2"/>
                  </a:lnTo>
                  <a:lnTo>
                    <a:pt x="95" y="2"/>
                  </a:lnTo>
                  <a:close/>
                </a:path>
              </a:pathLst>
            </a:custGeom>
            <a:solidFill>
              <a:srgbClr val="F5DB8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3" name="Freeform 29"/>
            <p:cNvSpPr>
              <a:spLocks/>
            </p:cNvSpPr>
            <p:nvPr/>
          </p:nvSpPr>
          <p:spPr bwMode="auto">
            <a:xfrm>
              <a:off x="294" y="968"/>
              <a:ext cx="396" cy="68"/>
            </a:xfrm>
            <a:custGeom>
              <a:avLst/>
              <a:gdLst/>
              <a:ahLst/>
              <a:cxnLst>
                <a:cxn ang="0">
                  <a:pos x="498" y="2"/>
                </a:cxn>
                <a:cxn ang="0">
                  <a:pos x="524" y="0"/>
                </a:cxn>
                <a:cxn ang="0">
                  <a:pos x="555" y="0"/>
                </a:cxn>
                <a:cxn ang="0">
                  <a:pos x="585" y="0"/>
                </a:cxn>
                <a:cxn ang="0">
                  <a:pos x="618" y="2"/>
                </a:cxn>
                <a:cxn ang="0">
                  <a:pos x="648" y="4"/>
                </a:cxn>
                <a:cxn ang="0">
                  <a:pos x="682" y="8"/>
                </a:cxn>
                <a:cxn ang="0">
                  <a:pos x="713" y="13"/>
                </a:cxn>
                <a:cxn ang="0">
                  <a:pos x="739" y="21"/>
                </a:cxn>
                <a:cxn ang="0">
                  <a:pos x="768" y="30"/>
                </a:cxn>
                <a:cxn ang="0">
                  <a:pos x="793" y="42"/>
                </a:cxn>
                <a:cxn ang="0">
                  <a:pos x="766" y="42"/>
                </a:cxn>
                <a:cxn ang="0">
                  <a:pos x="728" y="34"/>
                </a:cxn>
                <a:cxn ang="0">
                  <a:pos x="690" y="29"/>
                </a:cxn>
                <a:cxn ang="0">
                  <a:pos x="652" y="21"/>
                </a:cxn>
                <a:cxn ang="0">
                  <a:pos x="614" y="19"/>
                </a:cxn>
                <a:cxn ang="0">
                  <a:pos x="578" y="19"/>
                </a:cxn>
                <a:cxn ang="0">
                  <a:pos x="540" y="19"/>
                </a:cxn>
                <a:cxn ang="0">
                  <a:pos x="502" y="19"/>
                </a:cxn>
                <a:cxn ang="0">
                  <a:pos x="464" y="23"/>
                </a:cxn>
                <a:cxn ang="0">
                  <a:pos x="426" y="27"/>
                </a:cxn>
                <a:cxn ang="0">
                  <a:pos x="388" y="32"/>
                </a:cxn>
                <a:cxn ang="0">
                  <a:pos x="351" y="36"/>
                </a:cxn>
                <a:cxn ang="0">
                  <a:pos x="313" y="44"/>
                </a:cxn>
                <a:cxn ang="0">
                  <a:pos x="275" y="53"/>
                </a:cxn>
                <a:cxn ang="0">
                  <a:pos x="239" y="61"/>
                </a:cxn>
                <a:cxn ang="0">
                  <a:pos x="201" y="70"/>
                </a:cxn>
                <a:cxn ang="0">
                  <a:pos x="165" y="80"/>
                </a:cxn>
                <a:cxn ang="0">
                  <a:pos x="129" y="89"/>
                </a:cxn>
                <a:cxn ang="0">
                  <a:pos x="93" y="103"/>
                </a:cxn>
                <a:cxn ang="0">
                  <a:pos x="57" y="114"/>
                </a:cxn>
                <a:cxn ang="0">
                  <a:pos x="20" y="126"/>
                </a:cxn>
                <a:cxn ang="0">
                  <a:pos x="11" y="112"/>
                </a:cxn>
                <a:cxn ang="0">
                  <a:pos x="28" y="99"/>
                </a:cxn>
                <a:cxn ang="0">
                  <a:pos x="47" y="88"/>
                </a:cxn>
                <a:cxn ang="0">
                  <a:pos x="68" y="78"/>
                </a:cxn>
                <a:cxn ang="0">
                  <a:pos x="87" y="69"/>
                </a:cxn>
                <a:cxn ang="0">
                  <a:pos x="108" y="61"/>
                </a:cxn>
                <a:cxn ang="0">
                  <a:pos x="129" y="53"/>
                </a:cxn>
                <a:cxn ang="0">
                  <a:pos x="150" y="46"/>
                </a:cxn>
                <a:cxn ang="0">
                  <a:pos x="173" y="40"/>
                </a:cxn>
                <a:cxn ang="0">
                  <a:pos x="194" y="34"/>
                </a:cxn>
                <a:cxn ang="0">
                  <a:pos x="218" y="29"/>
                </a:cxn>
                <a:cxn ang="0">
                  <a:pos x="241" y="25"/>
                </a:cxn>
                <a:cxn ang="0">
                  <a:pos x="264" y="21"/>
                </a:cxn>
                <a:cxn ang="0">
                  <a:pos x="287" y="17"/>
                </a:cxn>
                <a:cxn ang="0">
                  <a:pos x="311" y="15"/>
                </a:cxn>
                <a:cxn ang="0">
                  <a:pos x="334" y="11"/>
                </a:cxn>
                <a:cxn ang="0">
                  <a:pos x="359" y="10"/>
                </a:cxn>
                <a:cxn ang="0">
                  <a:pos x="382" y="8"/>
                </a:cxn>
                <a:cxn ang="0">
                  <a:pos x="405" y="6"/>
                </a:cxn>
                <a:cxn ang="0">
                  <a:pos x="427" y="6"/>
                </a:cxn>
                <a:cxn ang="0">
                  <a:pos x="452" y="4"/>
                </a:cxn>
                <a:cxn ang="0">
                  <a:pos x="475" y="4"/>
                </a:cxn>
              </a:cxnLst>
              <a:rect l="0" t="0" r="r" b="b"/>
              <a:pathLst>
                <a:path w="793" h="135">
                  <a:moveTo>
                    <a:pt x="483" y="4"/>
                  </a:moveTo>
                  <a:lnTo>
                    <a:pt x="490" y="2"/>
                  </a:lnTo>
                  <a:lnTo>
                    <a:pt x="498" y="2"/>
                  </a:lnTo>
                  <a:lnTo>
                    <a:pt x="507" y="0"/>
                  </a:lnTo>
                  <a:lnTo>
                    <a:pt x="517" y="0"/>
                  </a:lnTo>
                  <a:lnTo>
                    <a:pt x="524" y="0"/>
                  </a:lnTo>
                  <a:lnTo>
                    <a:pt x="534" y="0"/>
                  </a:lnTo>
                  <a:lnTo>
                    <a:pt x="545" y="0"/>
                  </a:lnTo>
                  <a:lnTo>
                    <a:pt x="555" y="0"/>
                  </a:lnTo>
                  <a:lnTo>
                    <a:pt x="564" y="0"/>
                  </a:lnTo>
                  <a:lnTo>
                    <a:pt x="574" y="0"/>
                  </a:lnTo>
                  <a:lnTo>
                    <a:pt x="585" y="0"/>
                  </a:lnTo>
                  <a:lnTo>
                    <a:pt x="597" y="0"/>
                  </a:lnTo>
                  <a:lnTo>
                    <a:pt x="606" y="0"/>
                  </a:lnTo>
                  <a:lnTo>
                    <a:pt x="618" y="2"/>
                  </a:lnTo>
                  <a:lnTo>
                    <a:pt x="627" y="4"/>
                  </a:lnTo>
                  <a:lnTo>
                    <a:pt x="639" y="4"/>
                  </a:lnTo>
                  <a:lnTo>
                    <a:pt x="648" y="4"/>
                  </a:lnTo>
                  <a:lnTo>
                    <a:pt x="659" y="6"/>
                  </a:lnTo>
                  <a:lnTo>
                    <a:pt x="669" y="6"/>
                  </a:lnTo>
                  <a:lnTo>
                    <a:pt x="682" y="8"/>
                  </a:lnTo>
                  <a:lnTo>
                    <a:pt x="692" y="10"/>
                  </a:lnTo>
                  <a:lnTo>
                    <a:pt x="701" y="11"/>
                  </a:lnTo>
                  <a:lnTo>
                    <a:pt x="713" y="13"/>
                  </a:lnTo>
                  <a:lnTo>
                    <a:pt x="722" y="17"/>
                  </a:lnTo>
                  <a:lnTo>
                    <a:pt x="730" y="19"/>
                  </a:lnTo>
                  <a:lnTo>
                    <a:pt x="739" y="21"/>
                  </a:lnTo>
                  <a:lnTo>
                    <a:pt x="749" y="25"/>
                  </a:lnTo>
                  <a:lnTo>
                    <a:pt x="758" y="27"/>
                  </a:lnTo>
                  <a:lnTo>
                    <a:pt x="768" y="30"/>
                  </a:lnTo>
                  <a:lnTo>
                    <a:pt x="775" y="34"/>
                  </a:lnTo>
                  <a:lnTo>
                    <a:pt x="785" y="38"/>
                  </a:lnTo>
                  <a:lnTo>
                    <a:pt x="793" y="42"/>
                  </a:lnTo>
                  <a:lnTo>
                    <a:pt x="791" y="49"/>
                  </a:lnTo>
                  <a:lnTo>
                    <a:pt x="777" y="46"/>
                  </a:lnTo>
                  <a:lnTo>
                    <a:pt x="766" y="42"/>
                  </a:lnTo>
                  <a:lnTo>
                    <a:pt x="753" y="40"/>
                  </a:lnTo>
                  <a:lnTo>
                    <a:pt x="739" y="38"/>
                  </a:lnTo>
                  <a:lnTo>
                    <a:pt x="728" y="34"/>
                  </a:lnTo>
                  <a:lnTo>
                    <a:pt x="715" y="30"/>
                  </a:lnTo>
                  <a:lnTo>
                    <a:pt x="703" y="29"/>
                  </a:lnTo>
                  <a:lnTo>
                    <a:pt x="690" y="29"/>
                  </a:lnTo>
                  <a:lnTo>
                    <a:pt x="677" y="25"/>
                  </a:lnTo>
                  <a:lnTo>
                    <a:pt x="665" y="25"/>
                  </a:lnTo>
                  <a:lnTo>
                    <a:pt x="652" y="21"/>
                  </a:lnTo>
                  <a:lnTo>
                    <a:pt x="639" y="21"/>
                  </a:lnTo>
                  <a:lnTo>
                    <a:pt x="627" y="21"/>
                  </a:lnTo>
                  <a:lnTo>
                    <a:pt x="614" y="19"/>
                  </a:lnTo>
                  <a:lnTo>
                    <a:pt x="602" y="19"/>
                  </a:lnTo>
                  <a:lnTo>
                    <a:pt x="591" y="19"/>
                  </a:lnTo>
                  <a:lnTo>
                    <a:pt x="578" y="19"/>
                  </a:lnTo>
                  <a:lnTo>
                    <a:pt x="564" y="19"/>
                  </a:lnTo>
                  <a:lnTo>
                    <a:pt x="553" y="19"/>
                  </a:lnTo>
                  <a:lnTo>
                    <a:pt x="540" y="19"/>
                  </a:lnTo>
                  <a:lnTo>
                    <a:pt x="526" y="19"/>
                  </a:lnTo>
                  <a:lnTo>
                    <a:pt x="515" y="19"/>
                  </a:lnTo>
                  <a:lnTo>
                    <a:pt x="502" y="19"/>
                  </a:lnTo>
                  <a:lnTo>
                    <a:pt x="488" y="21"/>
                  </a:lnTo>
                  <a:lnTo>
                    <a:pt x="477" y="21"/>
                  </a:lnTo>
                  <a:lnTo>
                    <a:pt x="464" y="23"/>
                  </a:lnTo>
                  <a:lnTo>
                    <a:pt x="452" y="23"/>
                  </a:lnTo>
                  <a:lnTo>
                    <a:pt x="439" y="25"/>
                  </a:lnTo>
                  <a:lnTo>
                    <a:pt x="426" y="27"/>
                  </a:lnTo>
                  <a:lnTo>
                    <a:pt x="414" y="29"/>
                  </a:lnTo>
                  <a:lnTo>
                    <a:pt x="401" y="29"/>
                  </a:lnTo>
                  <a:lnTo>
                    <a:pt x="388" y="32"/>
                  </a:lnTo>
                  <a:lnTo>
                    <a:pt x="376" y="34"/>
                  </a:lnTo>
                  <a:lnTo>
                    <a:pt x="363" y="36"/>
                  </a:lnTo>
                  <a:lnTo>
                    <a:pt x="351" y="36"/>
                  </a:lnTo>
                  <a:lnTo>
                    <a:pt x="338" y="40"/>
                  </a:lnTo>
                  <a:lnTo>
                    <a:pt x="325" y="42"/>
                  </a:lnTo>
                  <a:lnTo>
                    <a:pt x="313" y="44"/>
                  </a:lnTo>
                  <a:lnTo>
                    <a:pt x="300" y="48"/>
                  </a:lnTo>
                  <a:lnTo>
                    <a:pt x="287" y="49"/>
                  </a:lnTo>
                  <a:lnTo>
                    <a:pt x="275" y="53"/>
                  </a:lnTo>
                  <a:lnTo>
                    <a:pt x="262" y="55"/>
                  </a:lnTo>
                  <a:lnTo>
                    <a:pt x="251" y="57"/>
                  </a:lnTo>
                  <a:lnTo>
                    <a:pt x="239" y="61"/>
                  </a:lnTo>
                  <a:lnTo>
                    <a:pt x="226" y="65"/>
                  </a:lnTo>
                  <a:lnTo>
                    <a:pt x="214" y="67"/>
                  </a:lnTo>
                  <a:lnTo>
                    <a:pt x="201" y="70"/>
                  </a:lnTo>
                  <a:lnTo>
                    <a:pt x="190" y="74"/>
                  </a:lnTo>
                  <a:lnTo>
                    <a:pt x="178" y="78"/>
                  </a:lnTo>
                  <a:lnTo>
                    <a:pt x="165" y="80"/>
                  </a:lnTo>
                  <a:lnTo>
                    <a:pt x="152" y="84"/>
                  </a:lnTo>
                  <a:lnTo>
                    <a:pt x="140" y="88"/>
                  </a:lnTo>
                  <a:lnTo>
                    <a:pt x="129" y="89"/>
                  </a:lnTo>
                  <a:lnTo>
                    <a:pt x="116" y="95"/>
                  </a:lnTo>
                  <a:lnTo>
                    <a:pt x="104" y="99"/>
                  </a:lnTo>
                  <a:lnTo>
                    <a:pt x="93" y="103"/>
                  </a:lnTo>
                  <a:lnTo>
                    <a:pt x="79" y="107"/>
                  </a:lnTo>
                  <a:lnTo>
                    <a:pt x="68" y="110"/>
                  </a:lnTo>
                  <a:lnTo>
                    <a:pt x="57" y="114"/>
                  </a:lnTo>
                  <a:lnTo>
                    <a:pt x="45" y="118"/>
                  </a:lnTo>
                  <a:lnTo>
                    <a:pt x="32" y="122"/>
                  </a:lnTo>
                  <a:lnTo>
                    <a:pt x="20" y="126"/>
                  </a:lnTo>
                  <a:lnTo>
                    <a:pt x="9" y="129"/>
                  </a:lnTo>
                  <a:lnTo>
                    <a:pt x="0" y="135"/>
                  </a:lnTo>
                  <a:lnTo>
                    <a:pt x="11" y="112"/>
                  </a:lnTo>
                  <a:lnTo>
                    <a:pt x="17" y="107"/>
                  </a:lnTo>
                  <a:lnTo>
                    <a:pt x="22" y="103"/>
                  </a:lnTo>
                  <a:lnTo>
                    <a:pt x="28" y="99"/>
                  </a:lnTo>
                  <a:lnTo>
                    <a:pt x="34" y="95"/>
                  </a:lnTo>
                  <a:lnTo>
                    <a:pt x="41" y="91"/>
                  </a:lnTo>
                  <a:lnTo>
                    <a:pt x="47" y="88"/>
                  </a:lnTo>
                  <a:lnTo>
                    <a:pt x="53" y="86"/>
                  </a:lnTo>
                  <a:lnTo>
                    <a:pt x="60" y="82"/>
                  </a:lnTo>
                  <a:lnTo>
                    <a:pt x="68" y="78"/>
                  </a:lnTo>
                  <a:lnTo>
                    <a:pt x="74" y="76"/>
                  </a:lnTo>
                  <a:lnTo>
                    <a:pt x="79" y="72"/>
                  </a:lnTo>
                  <a:lnTo>
                    <a:pt x="87" y="69"/>
                  </a:lnTo>
                  <a:lnTo>
                    <a:pt x="93" y="67"/>
                  </a:lnTo>
                  <a:lnTo>
                    <a:pt x="100" y="63"/>
                  </a:lnTo>
                  <a:lnTo>
                    <a:pt x="108" y="61"/>
                  </a:lnTo>
                  <a:lnTo>
                    <a:pt x="116" y="59"/>
                  </a:lnTo>
                  <a:lnTo>
                    <a:pt x="121" y="55"/>
                  </a:lnTo>
                  <a:lnTo>
                    <a:pt x="129" y="53"/>
                  </a:lnTo>
                  <a:lnTo>
                    <a:pt x="136" y="49"/>
                  </a:lnTo>
                  <a:lnTo>
                    <a:pt x="144" y="48"/>
                  </a:lnTo>
                  <a:lnTo>
                    <a:pt x="150" y="46"/>
                  </a:lnTo>
                  <a:lnTo>
                    <a:pt x="157" y="42"/>
                  </a:lnTo>
                  <a:lnTo>
                    <a:pt x="165" y="40"/>
                  </a:lnTo>
                  <a:lnTo>
                    <a:pt x="173" y="40"/>
                  </a:lnTo>
                  <a:lnTo>
                    <a:pt x="180" y="36"/>
                  </a:lnTo>
                  <a:lnTo>
                    <a:pt x="188" y="36"/>
                  </a:lnTo>
                  <a:lnTo>
                    <a:pt x="194" y="34"/>
                  </a:lnTo>
                  <a:lnTo>
                    <a:pt x="203" y="32"/>
                  </a:lnTo>
                  <a:lnTo>
                    <a:pt x="211" y="30"/>
                  </a:lnTo>
                  <a:lnTo>
                    <a:pt x="218" y="29"/>
                  </a:lnTo>
                  <a:lnTo>
                    <a:pt x="226" y="27"/>
                  </a:lnTo>
                  <a:lnTo>
                    <a:pt x="233" y="27"/>
                  </a:lnTo>
                  <a:lnTo>
                    <a:pt x="241" y="25"/>
                  </a:lnTo>
                  <a:lnTo>
                    <a:pt x="249" y="25"/>
                  </a:lnTo>
                  <a:lnTo>
                    <a:pt x="256" y="21"/>
                  </a:lnTo>
                  <a:lnTo>
                    <a:pt x="264" y="21"/>
                  </a:lnTo>
                  <a:lnTo>
                    <a:pt x="272" y="19"/>
                  </a:lnTo>
                  <a:lnTo>
                    <a:pt x="281" y="19"/>
                  </a:lnTo>
                  <a:lnTo>
                    <a:pt x="287" y="17"/>
                  </a:lnTo>
                  <a:lnTo>
                    <a:pt x="296" y="17"/>
                  </a:lnTo>
                  <a:lnTo>
                    <a:pt x="304" y="15"/>
                  </a:lnTo>
                  <a:lnTo>
                    <a:pt x="311" y="15"/>
                  </a:lnTo>
                  <a:lnTo>
                    <a:pt x="319" y="13"/>
                  </a:lnTo>
                  <a:lnTo>
                    <a:pt x="327" y="13"/>
                  </a:lnTo>
                  <a:lnTo>
                    <a:pt x="334" y="11"/>
                  </a:lnTo>
                  <a:lnTo>
                    <a:pt x="344" y="11"/>
                  </a:lnTo>
                  <a:lnTo>
                    <a:pt x="351" y="10"/>
                  </a:lnTo>
                  <a:lnTo>
                    <a:pt x="359" y="10"/>
                  </a:lnTo>
                  <a:lnTo>
                    <a:pt x="367" y="10"/>
                  </a:lnTo>
                  <a:lnTo>
                    <a:pt x="374" y="8"/>
                  </a:lnTo>
                  <a:lnTo>
                    <a:pt x="382" y="8"/>
                  </a:lnTo>
                  <a:lnTo>
                    <a:pt x="389" y="8"/>
                  </a:lnTo>
                  <a:lnTo>
                    <a:pt x="397" y="6"/>
                  </a:lnTo>
                  <a:lnTo>
                    <a:pt x="405" y="6"/>
                  </a:lnTo>
                  <a:lnTo>
                    <a:pt x="412" y="6"/>
                  </a:lnTo>
                  <a:lnTo>
                    <a:pt x="422" y="6"/>
                  </a:lnTo>
                  <a:lnTo>
                    <a:pt x="427" y="6"/>
                  </a:lnTo>
                  <a:lnTo>
                    <a:pt x="435" y="6"/>
                  </a:lnTo>
                  <a:lnTo>
                    <a:pt x="443" y="4"/>
                  </a:lnTo>
                  <a:lnTo>
                    <a:pt x="452" y="4"/>
                  </a:lnTo>
                  <a:lnTo>
                    <a:pt x="460" y="4"/>
                  </a:lnTo>
                  <a:lnTo>
                    <a:pt x="467" y="4"/>
                  </a:lnTo>
                  <a:lnTo>
                    <a:pt x="475" y="4"/>
                  </a:lnTo>
                  <a:lnTo>
                    <a:pt x="483" y="4"/>
                  </a:lnTo>
                  <a:lnTo>
                    <a:pt x="483"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4" name="Freeform 30"/>
            <p:cNvSpPr>
              <a:spLocks/>
            </p:cNvSpPr>
            <p:nvPr/>
          </p:nvSpPr>
          <p:spPr bwMode="auto">
            <a:xfrm>
              <a:off x="184" y="876"/>
              <a:ext cx="520" cy="85"/>
            </a:xfrm>
            <a:custGeom>
              <a:avLst/>
              <a:gdLst/>
              <a:ahLst/>
              <a:cxnLst>
                <a:cxn ang="0">
                  <a:pos x="222" y="2"/>
                </a:cxn>
                <a:cxn ang="0">
                  <a:pos x="279" y="2"/>
                </a:cxn>
                <a:cxn ang="0">
                  <a:pos x="338" y="0"/>
                </a:cxn>
                <a:cxn ang="0">
                  <a:pos x="394" y="2"/>
                </a:cxn>
                <a:cxn ang="0">
                  <a:pos x="449" y="2"/>
                </a:cxn>
                <a:cxn ang="0">
                  <a:pos x="504" y="4"/>
                </a:cxn>
                <a:cxn ang="0">
                  <a:pos x="559" y="9"/>
                </a:cxn>
                <a:cxn ang="0">
                  <a:pos x="614" y="13"/>
                </a:cxn>
                <a:cxn ang="0">
                  <a:pos x="669" y="21"/>
                </a:cxn>
                <a:cxn ang="0">
                  <a:pos x="721" y="30"/>
                </a:cxn>
                <a:cxn ang="0">
                  <a:pos x="772" y="42"/>
                </a:cxn>
                <a:cxn ang="0">
                  <a:pos x="825" y="55"/>
                </a:cxn>
                <a:cxn ang="0">
                  <a:pos x="877" y="70"/>
                </a:cxn>
                <a:cxn ang="0">
                  <a:pos x="926" y="89"/>
                </a:cxn>
                <a:cxn ang="0">
                  <a:pos x="975" y="112"/>
                </a:cxn>
                <a:cxn ang="0">
                  <a:pos x="1025" y="137"/>
                </a:cxn>
                <a:cxn ang="0">
                  <a:pos x="1013" y="165"/>
                </a:cxn>
                <a:cxn ang="0">
                  <a:pos x="974" y="154"/>
                </a:cxn>
                <a:cxn ang="0">
                  <a:pos x="935" y="138"/>
                </a:cxn>
                <a:cxn ang="0">
                  <a:pos x="896" y="123"/>
                </a:cxn>
                <a:cxn ang="0">
                  <a:pos x="854" y="106"/>
                </a:cxn>
                <a:cxn ang="0">
                  <a:pos x="810" y="89"/>
                </a:cxn>
                <a:cxn ang="0">
                  <a:pos x="766" y="74"/>
                </a:cxn>
                <a:cxn ang="0">
                  <a:pos x="722" y="59"/>
                </a:cxn>
                <a:cxn ang="0">
                  <a:pos x="675" y="45"/>
                </a:cxn>
                <a:cxn ang="0">
                  <a:pos x="626" y="34"/>
                </a:cxn>
                <a:cxn ang="0">
                  <a:pos x="576" y="28"/>
                </a:cxn>
                <a:cxn ang="0">
                  <a:pos x="525" y="24"/>
                </a:cxn>
                <a:cxn ang="0">
                  <a:pos x="470" y="26"/>
                </a:cxn>
                <a:cxn ang="0">
                  <a:pos x="414" y="34"/>
                </a:cxn>
                <a:cxn ang="0">
                  <a:pos x="355" y="49"/>
                </a:cxn>
                <a:cxn ang="0">
                  <a:pos x="297" y="70"/>
                </a:cxn>
                <a:cxn ang="0">
                  <a:pos x="251" y="102"/>
                </a:cxn>
                <a:cxn ang="0">
                  <a:pos x="220" y="129"/>
                </a:cxn>
                <a:cxn ang="0">
                  <a:pos x="186" y="144"/>
                </a:cxn>
                <a:cxn ang="0">
                  <a:pos x="150" y="146"/>
                </a:cxn>
                <a:cxn ang="0">
                  <a:pos x="118" y="140"/>
                </a:cxn>
                <a:cxn ang="0">
                  <a:pos x="91" y="129"/>
                </a:cxn>
                <a:cxn ang="0">
                  <a:pos x="72" y="102"/>
                </a:cxn>
                <a:cxn ang="0">
                  <a:pos x="78" y="72"/>
                </a:cxn>
                <a:cxn ang="0">
                  <a:pos x="55" y="55"/>
                </a:cxn>
                <a:cxn ang="0">
                  <a:pos x="17" y="43"/>
                </a:cxn>
                <a:cxn ang="0">
                  <a:pos x="0" y="34"/>
                </a:cxn>
                <a:cxn ang="0">
                  <a:pos x="23" y="23"/>
                </a:cxn>
                <a:cxn ang="0">
                  <a:pos x="55" y="13"/>
                </a:cxn>
                <a:cxn ang="0">
                  <a:pos x="85" y="7"/>
                </a:cxn>
                <a:cxn ang="0">
                  <a:pos x="112" y="4"/>
                </a:cxn>
                <a:cxn ang="0">
                  <a:pos x="148" y="2"/>
                </a:cxn>
                <a:cxn ang="0">
                  <a:pos x="177" y="2"/>
                </a:cxn>
              </a:cxnLst>
              <a:rect l="0" t="0" r="r" b="b"/>
              <a:pathLst>
                <a:path w="1038" h="171">
                  <a:moveTo>
                    <a:pt x="181" y="4"/>
                  </a:moveTo>
                  <a:lnTo>
                    <a:pt x="194" y="2"/>
                  </a:lnTo>
                  <a:lnTo>
                    <a:pt x="209" y="2"/>
                  </a:lnTo>
                  <a:lnTo>
                    <a:pt x="222" y="2"/>
                  </a:lnTo>
                  <a:lnTo>
                    <a:pt x="238" y="2"/>
                  </a:lnTo>
                  <a:lnTo>
                    <a:pt x="251" y="2"/>
                  </a:lnTo>
                  <a:lnTo>
                    <a:pt x="266" y="2"/>
                  </a:lnTo>
                  <a:lnTo>
                    <a:pt x="279" y="2"/>
                  </a:lnTo>
                  <a:lnTo>
                    <a:pt x="297" y="2"/>
                  </a:lnTo>
                  <a:lnTo>
                    <a:pt x="310" y="0"/>
                  </a:lnTo>
                  <a:lnTo>
                    <a:pt x="323" y="0"/>
                  </a:lnTo>
                  <a:lnTo>
                    <a:pt x="338" y="0"/>
                  </a:lnTo>
                  <a:lnTo>
                    <a:pt x="352" y="0"/>
                  </a:lnTo>
                  <a:lnTo>
                    <a:pt x="365" y="0"/>
                  </a:lnTo>
                  <a:lnTo>
                    <a:pt x="380" y="2"/>
                  </a:lnTo>
                  <a:lnTo>
                    <a:pt x="394" y="2"/>
                  </a:lnTo>
                  <a:lnTo>
                    <a:pt x="409" y="2"/>
                  </a:lnTo>
                  <a:lnTo>
                    <a:pt x="422" y="2"/>
                  </a:lnTo>
                  <a:lnTo>
                    <a:pt x="437" y="2"/>
                  </a:lnTo>
                  <a:lnTo>
                    <a:pt x="449" y="2"/>
                  </a:lnTo>
                  <a:lnTo>
                    <a:pt x="464" y="2"/>
                  </a:lnTo>
                  <a:lnTo>
                    <a:pt x="477" y="2"/>
                  </a:lnTo>
                  <a:lnTo>
                    <a:pt x="491" y="4"/>
                  </a:lnTo>
                  <a:lnTo>
                    <a:pt x="504" y="4"/>
                  </a:lnTo>
                  <a:lnTo>
                    <a:pt x="519" y="5"/>
                  </a:lnTo>
                  <a:lnTo>
                    <a:pt x="532" y="5"/>
                  </a:lnTo>
                  <a:lnTo>
                    <a:pt x="546" y="7"/>
                  </a:lnTo>
                  <a:lnTo>
                    <a:pt x="559" y="9"/>
                  </a:lnTo>
                  <a:lnTo>
                    <a:pt x="574" y="9"/>
                  </a:lnTo>
                  <a:lnTo>
                    <a:pt x="587" y="11"/>
                  </a:lnTo>
                  <a:lnTo>
                    <a:pt x="601" y="13"/>
                  </a:lnTo>
                  <a:lnTo>
                    <a:pt x="614" y="13"/>
                  </a:lnTo>
                  <a:lnTo>
                    <a:pt x="629" y="17"/>
                  </a:lnTo>
                  <a:lnTo>
                    <a:pt x="643" y="19"/>
                  </a:lnTo>
                  <a:lnTo>
                    <a:pt x="656" y="21"/>
                  </a:lnTo>
                  <a:lnTo>
                    <a:pt x="669" y="21"/>
                  </a:lnTo>
                  <a:lnTo>
                    <a:pt x="683" y="23"/>
                  </a:lnTo>
                  <a:lnTo>
                    <a:pt x="694" y="24"/>
                  </a:lnTo>
                  <a:lnTo>
                    <a:pt x="707" y="28"/>
                  </a:lnTo>
                  <a:lnTo>
                    <a:pt x="721" y="30"/>
                  </a:lnTo>
                  <a:lnTo>
                    <a:pt x="734" y="34"/>
                  </a:lnTo>
                  <a:lnTo>
                    <a:pt x="747" y="36"/>
                  </a:lnTo>
                  <a:lnTo>
                    <a:pt x="759" y="38"/>
                  </a:lnTo>
                  <a:lnTo>
                    <a:pt x="772" y="42"/>
                  </a:lnTo>
                  <a:lnTo>
                    <a:pt x="785" y="45"/>
                  </a:lnTo>
                  <a:lnTo>
                    <a:pt x="799" y="49"/>
                  </a:lnTo>
                  <a:lnTo>
                    <a:pt x="812" y="51"/>
                  </a:lnTo>
                  <a:lnTo>
                    <a:pt x="825" y="55"/>
                  </a:lnTo>
                  <a:lnTo>
                    <a:pt x="838" y="61"/>
                  </a:lnTo>
                  <a:lnTo>
                    <a:pt x="852" y="62"/>
                  </a:lnTo>
                  <a:lnTo>
                    <a:pt x="863" y="66"/>
                  </a:lnTo>
                  <a:lnTo>
                    <a:pt x="877" y="70"/>
                  </a:lnTo>
                  <a:lnTo>
                    <a:pt x="888" y="76"/>
                  </a:lnTo>
                  <a:lnTo>
                    <a:pt x="901" y="80"/>
                  </a:lnTo>
                  <a:lnTo>
                    <a:pt x="915" y="83"/>
                  </a:lnTo>
                  <a:lnTo>
                    <a:pt x="926" y="89"/>
                  </a:lnTo>
                  <a:lnTo>
                    <a:pt x="939" y="95"/>
                  </a:lnTo>
                  <a:lnTo>
                    <a:pt x="951" y="100"/>
                  </a:lnTo>
                  <a:lnTo>
                    <a:pt x="964" y="104"/>
                  </a:lnTo>
                  <a:lnTo>
                    <a:pt x="975" y="112"/>
                  </a:lnTo>
                  <a:lnTo>
                    <a:pt x="989" y="118"/>
                  </a:lnTo>
                  <a:lnTo>
                    <a:pt x="1000" y="123"/>
                  </a:lnTo>
                  <a:lnTo>
                    <a:pt x="1013" y="129"/>
                  </a:lnTo>
                  <a:lnTo>
                    <a:pt x="1025" y="137"/>
                  </a:lnTo>
                  <a:lnTo>
                    <a:pt x="1038" y="144"/>
                  </a:lnTo>
                  <a:lnTo>
                    <a:pt x="1032" y="171"/>
                  </a:lnTo>
                  <a:lnTo>
                    <a:pt x="1023" y="167"/>
                  </a:lnTo>
                  <a:lnTo>
                    <a:pt x="1013" y="165"/>
                  </a:lnTo>
                  <a:lnTo>
                    <a:pt x="1004" y="161"/>
                  </a:lnTo>
                  <a:lnTo>
                    <a:pt x="994" y="159"/>
                  </a:lnTo>
                  <a:lnTo>
                    <a:pt x="983" y="156"/>
                  </a:lnTo>
                  <a:lnTo>
                    <a:pt x="974" y="154"/>
                  </a:lnTo>
                  <a:lnTo>
                    <a:pt x="964" y="150"/>
                  </a:lnTo>
                  <a:lnTo>
                    <a:pt x="954" y="146"/>
                  </a:lnTo>
                  <a:lnTo>
                    <a:pt x="945" y="142"/>
                  </a:lnTo>
                  <a:lnTo>
                    <a:pt x="935" y="138"/>
                  </a:lnTo>
                  <a:lnTo>
                    <a:pt x="924" y="135"/>
                  </a:lnTo>
                  <a:lnTo>
                    <a:pt x="915" y="131"/>
                  </a:lnTo>
                  <a:lnTo>
                    <a:pt x="905" y="127"/>
                  </a:lnTo>
                  <a:lnTo>
                    <a:pt x="896" y="123"/>
                  </a:lnTo>
                  <a:lnTo>
                    <a:pt x="884" y="119"/>
                  </a:lnTo>
                  <a:lnTo>
                    <a:pt x="875" y="116"/>
                  </a:lnTo>
                  <a:lnTo>
                    <a:pt x="863" y="110"/>
                  </a:lnTo>
                  <a:lnTo>
                    <a:pt x="854" y="106"/>
                  </a:lnTo>
                  <a:lnTo>
                    <a:pt x="842" y="102"/>
                  </a:lnTo>
                  <a:lnTo>
                    <a:pt x="833" y="99"/>
                  </a:lnTo>
                  <a:lnTo>
                    <a:pt x="821" y="93"/>
                  </a:lnTo>
                  <a:lnTo>
                    <a:pt x="810" y="89"/>
                  </a:lnTo>
                  <a:lnTo>
                    <a:pt x="800" y="85"/>
                  </a:lnTo>
                  <a:lnTo>
                    <a:pt x="789" y="81"/>
                  </a:lnTo>
                  <a:lnTo>
                    <a:pt x="778" y="78"/>
                  </a:lnTo>
                  <a:lnTo>
                    <a:pt x="766" y="74"/>
                  </a:lnTo>
                  <a:lnTo>
                    <a:pt x="755" y="70"/>
                  </a:lnTo>
                  <a:lnTo>
                    <a:pt x="745" y="66"/>
                  </a:lnTo>
                  <a:lnTo>
                    <a:pt x="734" y="62"/>
                  </a:lnTo>
                  <a:lnTo>
                    <a:pt x="722" y="59"/>
                  </a:lnTo>
                  <a:lnTo>
                    <a:pt x="711" y="55"/>
                  </a:lnTo>
                  <a:lnTo>
                    <a:pt x="700" y="53"/>
                  </a:lnTo>
                  <a:lnTo>
                    <a:pt x="686" y="49"/>
                  </a:lnTo>
                  <a:lnTo>
                    <a:pt x="675" y="45"/>
                  </a:lnTo>
                  <a:lnTo>
                    <a:pt x="664" y="42"/>
                  </a:lnTo>
                  <a:lnTo>
                    <a:pt x="652" y="40"/>
                  </a:lnTo>
                  <a:lnTo>
                    <a:pt x="639" y="36"/>
                  </a:lnTo>
                  <a:lnTo>
                    <a:pt x="626" y="34"/>
                  </a:lnTo>
                  <a:lnTo>
                    <a:pt x="614" y="32"/>
                  </a:lnTo>
                  <a:lnTo>
                    <a:pt x="603" y="32"/>
                  </a:lnTo>
                  <a:lnTo>
                    <a:pt x="589" y="28"/>
                  </a:lnTo>
                  <a:lnTo>
                    <a:pt x="576" y="28"/>
                  </a:lnTo>
                  <a:lnTo>
                    <a:pt x="563" y="24"/>
                  </a:lnTo>
                  <a:lnTo>
                    <a:pt x="551" y="24"/>
                  </a:lnTo>
                  <a:lnTo>
                    <a:pt x="538" y="24"/>
                  </a:lnTo>
                  <a:lnTo>
                    <a:pt x="525" y="24"/>
                  </a:lnTo>
                  <a:lnTo>
                    <a:pt x="511" y="24"/>
                  </a:lnTo>
                  <a:lnTo>
                    <a:pt x="498" y="26"/>
                  </a:lnTo>
                  <a:lnTo>
                    <a:pt x="483" y="26"/>
                  </a:lnTo>
                  <a:lnTo>
                    <a:pt x="470" y="26"/>
                  </a:lnTo>
                  <a:lnTo>
                    <a:pt x="456" y="28"/>
                  </a:lnTo>
                  <a:lnTo>
                    <a:pt x="443" y="30"/>
                  </a:lnTo>
                  <a:lnTo>
                    <a:pt x="428" y="32"/>
                  </a:lnTo>
                  <a:lnTo>
                    <a:pt x="414" y="34"/>
                  </a:lnTo>
                  <a:lnTo>
                    <a:pt x="399" y="36"/>
                  </a:lnTo>
                  <a:lnTo>
                    <a:pt x="386" y="42"/>
                  </a:lnTo>
                  <a:lnTo>
                    <a:pt x="371" y="43"/>
                  </a:lnTo>
                  <a:lnTo>
                    <a:pt x="355" y="49"/>
                  </a:lnTo>
                  <a:lnTo>
                    <a:pt x="340" y="53"/>
                  </a:lnTo>
                  <a:lnTo>
                    <a:pt x="327" y="57"/>
                  </a:lnTo>
                  <a:lnTo>
                    <a:pt x="310" y="62"/>
                  </a:lnTo>
                  <a:lnTo>
                    <a:pt x="297" y="70"/>
                  </a:lnTo>
                  <a:lnTo>
                    <a:pt x="279" y="76"/>
                  </a:lnTo>
                  <a:lnTo>
                    <a:pt x="266" y="83"/>
                  </a:lnTo>
                  <a:lnTo>
                    <a:pt x="259" y="93"/>
                  </a:lnTo>
                  <a:lnTo>
                    <a:pt x="251" y="102"/>
                  </a:lnTo>
                  <a:lnTo>
                    <a:pt x="243" y="110"/>
                  </a:lnTo>
                  <a:lnTo>
                    <a:pt x="238" y="118"/>
                  </a:lnTo>
                  <a:lnTo>
                    <a:pt x="230" y="123"/>
                  </a:lnTo>
                  <a:lnTo>
                    <a:pt x="220" y="129"/>
                  </a:lnTo>
                  <a:lnTo>
                    <a:pt x="213" y="133"/>
                  </a:lnTo>
                  <a:lnTo>
                    <a:pt x="203" y="138"/>
                  </a:lnTo>
                  <a:lnTo>
                    <a:pt x="194" y="140"/>
                  </a:lnTo>
                  <a:lnTo>
                    <a:pt x="186" y="144"/>
                  </a:lnTo>
                  <a:lnTo>
                    <a:pt x="177" y="144"/>
                  </a:lnTo>
                  <a:lnTo>
                    <a:pt x="169" y="146"/>
                  </a:lnTo>
                  <a:lnTo>
                    <a:pt x="160" y="146"/>
                  </a:lnTo>
                  <a:lnTo>
                    <a:pt x="150" y="146"/>
                  </a:lnTo>
                  <a:lnTo>
                    <a:pt x="143" y="144"/>
                  </a:lnTo>
                  <a:lnTo>
                    <a:pt x="135" y="144"/>
                  </a:lnTo>
                  <a:lnTo>
                    <a:pt x="125" y="142"/>
                  </a:lnTo>
                  <a:lnTo>
                    <a:pt x="118" y="140"/>
                  </a:lnTo>
                  <a:lnTo>
                    <a:pt x="110" y="138"/>
                  </a:lnTo>
                  <a:lnTo>
                    <a:pt x="104" y="135"/>
                  </a:lnTo>
                  <a:lnTo>
                    <a:pt x="97" y="131"/>
                  </a:lnTo>
                  <a:lnTo>
                    <a:pt x="91" y="129"/>
                  </a:lnTo>
                  <a:lnTo>
                    <a:pt x="85" y="123"/>
                  </a:lnTo>
                  <a:lnTo>
                    <a:pt x="82" y="121"/>
                  </a:lnTo>
                  <a:lnTo>
                    <a:pt x="76" y="112"/>
                  </a:lnTo>
                  <a:lnTo>
                    <a:pt x="72" y="102"/>
                  </a:lnTo>
                  <a:lnTo>
                    <a:pt x="72" y="93"/>
                  </a:lnTo>
                  <a:lnTo>
                    <a:pt x="78" y="83"/>
                  </a:lnTo>
                  <a:lnTo>
                    <a:pt x="78" y="78"/>
                  </a:lnTo>
                  <a:lnTo>
                    <a:pt x="78" y="72"/>
                  </a:lnTo>
                  <a:lnTo>
                    <a:pt x="76" y="66"/>
                  </a:lnTo>
                  <a:lnTo>
                    <a:pt x="70" y="62"/>
                  </a:lnTo>
                  <a:lnTo>
                    <a:pt x="63" y="59"/>
                  </a:lnTo>
                  <a:lnTo>
                    <a:pt x="55" y="55"/>
                  </a:lnTo>
                  <a:lnTo>
                    <a:pt x="46" y="53"/>
                  </a:lnTo>
                  <a:lnTo>
                    <a:pt x="36" y="49"/>
                  </a:lnTo>
                  <a:lnTo>
                    <a:pt x="27" y="45"/>
                  </a:lnTo>
                  <a:lnTo>
                    <a:pt x="17" y="43"/>
                  </a:lnTo>
                  <a:lnTo>
                    <a:pt x="9" y="40"/>
                  </a:lnTo>
                  <a:lnTo>
                    <a:pt x="6" y="38"/>
                  </a:lnTo>
                  <a:lnTo>
                    <a:pt x="0" y="34"/>
                  </a:lnTo>
                  <a:lnTo>
                    <a:pt x="0" y="34"/>
                  </a:lnTo>
                  <a:lnTo>
                    <a:pt x="0" y="30"/>
                  </a:lnTo>
                  <a:lnTo>
                    <a:pt x="8" y="30"/>
                  </a:lnTo>
                  <a:lnTo>
                    <a:pt x="15" y="26"/>
                  </a:lnTo>
                  <a:lnTo>
                    <a:pt x="23" y="23"/>
                  </a:lnTo>
                  <a:lnTo>
                    <a:pt x="30" y="21"/>
                  </a:lnTo>
                  <a:lnTo>
                    <a:pt x="38" y="19"/>
                  </a:lnTo>
                  <a:lnTo>
                    <a:pt x="46" y="15"/>
                  </a:lnTo>
                  <a:lnTo>
                    <a:pt x="55" y="13"/>
                  </a:lnTo>
                  <a:lnTo>
                    <a:pt x="63" y="11"/>
                  </a:lnTo>
                  <a:lnTo>
                    <a:pt x="70" y="11"/>
                  </a:lnTo>
                  <a:lnTo>
                    <a:pt x="78" y="9"/>
                  </a:lnTo>
                  <a:lnTo>
                    <a:pt x="85" y="7"/>
                  </a:lnTo>
                  <a:lnTo>
                    <a:pt x="91" y="5"/>
                  </a:lnTo>
                  <a:lnTo>
                    <a:pt x="99" y="5"/>
                  </a:lnTo>
                  <a:lnTo>
                    <a:pt x="106" y="4"/>
                  </a:lnTo>
                  <a:lnTo>
                    <a:pt x="112" y="4"/>
                  </a:lnTo>
                  <a:lnTo>
                    <a:pt x="120" y="4"/>
                  </a:lnTo>
                  <a:lnTo>
                    <a:pt x="127" y="4"/>
                  </a:lnTo>
                  <a:lnTo>
                    <a:pt x="137" y="2"/>
                  </a:lnTo>
                  <a:lnTo>
                    <a:pt x="148" y="2"/>
                  </a:lnTo>
                  <a:lnTo>
                    <a:pt x="158" y="2"/>
                  </a:lnTo>
                  <a:lnTo>
                    <a:pt x="165" y="2"/>
                  </a:lnTo>
                  <a:lnTo>
                    <a:pt x="171" y="2"/>
                  </a:lnTo>
                  <a:lnTo>
                    <a:pt x="177" y="2"/>
                  </a:lnTo>
                  <a:lnTo>
                    <a:pt x="179" y="2"/>
                  </a:lnTo>
                  <a:lnTo>
                    <a:pt x="181" y="4"/>
                  </a:lnTo>
                  <a:lnTo>
                    <a:pt x="181"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5" name="Freeform 31"/>
            <p:cNvSpPr>
              <a:spLocks/>
            </p:cNvSpPr>
            <p:nvPr/>
          </p:nvSpPr>
          <p:spPr bwMode="auto">
            <a:xfrm>
              <a:off x="856" y="658"/>
              <a:ext cx="187" cy="120"/>
            </a:xfrm>
            <a:custGeom>
              <a:avLst/>
              <a:gdLst/>
              <a:ahLst/>
              <a:cxnLst>
                <a:cxn ang="0">
                  <a:pos x="154" y="0"/>
                </a:cxn>
                <a:cxn ang="0">
                  <a:pos x="179" y="0"/>
                </a:cxn>
                <a:cxn ang="0">
                  <a:pos x="206" y="2"/>
                </a:cxn>
                <a:cxn ang="0">
                  <a:pos x="230" y="8"/>
                </a:cxn>
                <a:cxn ang="0">
                  <a:pos x="257" y="14"/>
                </a:cxn>
                <a:cxn ang="0">
                  <a:pos x="280" y="23"/>
                </a:cxn>
                <a:cxn ang="0">
                  <a:pos x="318" y="44"/>
                </a:cxn>
                <a:cxn ang="0">
                  <a:pos x="350" y="78"/>
                </a:cxn>
                <a:cxn ang="0">
                  <a:pos x="367" y="113"/>
                </a:cxn>
                <a:cxn ang="0">
                  <a:pos x="373" y="137"/>
                </a:cxn>
                <a:cxn ang="0">
                  <a:pos x="373" y="162"/>
                </a:cxn>
                <a:cxn ang="0">
                  <a:pos x="369" y="189"/>
                </a:cxn>
                <a:cxn ang="0">
                  <a:pos x="360" y="217"/>
                </a:cxn>
                <a:cxn ang="0">
                  <a:pos x="341" y="238"/>
                </a:cxn>
                <a:cxn ang="0">
                  <a:pos x="307" y="238"/>
                </a:cxn>
                <a:cxn ang="0">
                  <a:pos x="270" y="238"/>
                </a:cxn>
                <a:cxn ang="0">
                  <a:pos x="234" y="240"/>
                </a:cxn>
                <a:cxn ang="0">
                  <a:pos x="196" y="240"/>
                </a:cxn>
                <a:cxn ang="0">
                  <a:pos x="158" y="236"/>
                </a:cxn>
                <a:cxn ang="0">
                  <a:pos x="126" y="227"/>
                </a:cxn>
                <a:cxn ang="0">
                  <a:pos x="97" y="211"/>
                </a:cxn>
                <a:cxn ang="0">
                  <a:pos x="90" y="194"/>
                </a:cxn>
                <a:cxn ang="0">
                  <a:pos x="118" y="202"/>
                </a:cxn>
                <a:cxn ang="0">
                  <a:pos x="151" y="208"/>
                </a:cxn>
                <a:cxn ang="0">
                  <a:pos x="181" y="211"/>
                </a:cxn>
                <a:cxn ang="0">
                  <a:pos x="215" y="213"/>
                </a:cxn>
                <a:cxn ang="0">
                  <a:pos x="248" y="213"/>
                </a:cxn>
                <a:cxn ang="0">
                  <a:pos x="278" y="211"/>
                </a:cxn>
                <a:cxn ang="0">
                  <a:pos x="308" y="208"/>
                </a:cxn>
                <a:cxn ang="0">
                  <a:pos x="331" y="196"/>
                </a:cxn>
                <a:cxn ang="0">
                  <a:pos x="335" y="158"/>
                </a:cxn>
                <a:cxn ang="0">
                  <a:pos x="335" y="126"/>
                </a:cxn>
                <a:cxn ang="0">
                  <a:pos x="326" y="95"/>
                </a:cxn>
                <a:cxn ang="0">
                  <a:pos x="299" y="61"/>
                </a:cxn>
                <a:cxn ang="0">
                  <a:pos x="261" y="40"/>
                </a:cxn>
                <a:cxn ang="0">
                  <a:pos x="234" y="33"/>
                </a:cxn>
                <a:cxn ang="0">
                  <a:pos x="210" y="29"/>
                </a:cxn>
                <a:cxn ang="0">
                  <a:pos x="183" y="27"/>
                </a:cxn>
                <a:cxn ang="0">
                  <a:pos x="156" y="27"/>
                </a:cxn>
                <a:cxn ang="0">
                  <a:pos x="130" y="27"/>
                </a:cxn>
                <a:cxn ang="0">
                  <a:pos x="103" y="27"/>
                </a:cxn>
                <a:cxn ang="0">
                  <a:pos x="76" y="27"/>
                </a:cxn>
                <a:cxn ang="0">
                  <a:pos x="52" y="27"/>
                </a:cxn>
                <a:cxn ang="0">
                  <a:pos x="27" y="29"/>
                </a:cxn>
                <a:cxn ang="0">
                  <a:pos x="4" y="19"/>
                </a:cxn>
                <a:cxn ang="0">
                  <a:pos x="35" y="4"/>
                </a:cxn>
                <a:cxn ang="0">
                  <a:pos x="69" y="4"/>
                </a:cxn>
                <a:cxn ang="0">
                  <a:pos x="107" y="8"/>
                </a:cxn>
                <a:cxn ang="0">
                  <a:pos x="135" y="4"/>
                </a:cxn>
              </a:cxnLst>
              <a:rect l="0" t="0" r="r" b="b"/>
              <a:pathLst>
                <a:path w="375" h="240">
                  <a:moveTo>
                    <a:pt x="135" y="4"/>
                  </a:moveTo>
                  <a:lnTo>
                    <a:pt x="141" y="2"/>
                  </a:lnTo>
                  <a:lnTo>
                    <a:pt x="147" y="0"/>
                  </a:lnTo>
                  <a:lnTo>
                    <a:pt x="154" y="0"/>
                  </a:lnTo>
                  <a:lnTo>
                    <a:pt x="160" y="0"/>
                  </a:lnTo>
                  <a:lnTo>
                    <a:pt x="166" y="0"/>
                  </a:lnTo>
                  <a:lnTo>
                    <a:pt x="172" y="0"/>
                  </a:lnTo>
                  <a:lnTo>
                    <a:pt x="179" y="0"/>
                  </a:lnTo>
                  <a:lnTo>
                    <a:pt x="187" y="0"/>
                  </a:lnTo>
                  <a:lnTo>
                    <a:pt x="192" y="0"/>
                  </a:lnTo>
                  <a:lnTo>
                    <a:pt x="198" y="0"/>
                  </a:lnTo>
                  <a:lnTo>
                    <a:pt x="206" y="2"/>
                  </a:lnTo>
                  <a:lnTo>
                    <a:pt x="213" y="2"/>
                  </a:lnTo>
                  <a:lnTo>
                    <a:pt x="219" y="4"/>
                  </a:lnTo>
                  <a:lnTo>
                    <a:pt x="225" y="6"/>
                  </a:lnTo>
                  <a:lnTo>
                    <a:pt x="230" y="8"/>
                  </a:lnTo>
                  <a:lnTo>
                    <a:pt x="238" y="10"/>
                  </a:lnTo>
                  <a:lnTo>
                    <a:pt x="244" y="10"/>
                  </a:lnTo>
                  <a:lnTo>
                    <a:pt x="250" y="12"/>
                  </a:lnTo>
                  <a:lnTo>
                    <a:pt x="257" y="14"/>
                  </a:lnTo>
                  <a:lnTo>
                    <a:pt x="263" y="16"/>
                  </a:lnTo>
                  <a:lnTo>
                    <a:pt x="269" y="18"/>
                  </a:lnTo>
                  <a:lnTo>
                    <a:pt x="274" y="19"/>
                  </a:lnTo>
                  <a:lnTo>
                    <a:pt x="280" y="23"/>
                  </a:lnTo>
                  <a:lnTo>
                    <a:pt x="286" y="27"/>
                  </a:lnTo>
                  <a:lnTo>
                    <a:pt x="297" y="31"/>
                  </a:lnTo>
                  <a:lnTo>
                    <a:pt x="308" y="38"/>
                  </a:lnTo>
                  <a:lnTo>
                    <a:pt x="318" y="44"/>
                  </a:lnTo>
                  <a:lnTo>
                    <a:pt x="327" y="54"/>
                  </a:lnTo>
                  <a:lnTo>
                    <a:pt x="335" y="59"/>
                  </a:lnTo>
                  <a:lnTo>
                    <a:pt x="345" y="69"/>
                  </a:lnTo>
                  <a:lnTo>
                    <a:pt x="350" y="78"/>
                  </a:lnTo>
                  <a:lnTo>
                    <a:pt x="356" y="88"/>
                  </a:lnTo>
                  <a:lnTo>
                    <a:pt x="362" y="97"/>
                  </a:lnTo>
                  <a:lnTo>
                    <a:pt x="366" y="109"/>
                  </a:lnTo>
                  <a:lnTo>
                    <a:pt x="367" y="113"/>
                  </a:lnTo>
                  <a:lnTo>
                    <a:pt x="369" y="118"/>
                  </a:lnTo>
                  <a:lnTo>
                    <a:pt x="371" y="124"/>
                  </a:lnTo>
                  <a:lnTo>
                    <a:pt x="373" y="132"/>
                  </a:lnTo>
                  <a:lnTo>
                    <a:pt x="373" y="137"/>
                  </a:lnTo>
                  <a:lnTo>
                    <a:pt x="373" y="143"/>
                  </a:lnTo>
                  <a:lnTo>
                    <a:pt x="373" y="149"/>
                  </a:lnTo>
                  <a:lnTo>
                    <a:pt x="375" y="156"/>
                  </a:lnTo>
                  <a:lnTo>
                    <a:pt x="373" y="162"/>
                  </a:lnTo>
                  <a:lnTo>
                    <a:pt x="373" y="168"/>
                  </a:lnTo>
                  <a:lnTo>
                    <a:pt x="371" y="173"/>
                  </a:lnTo>
                  <a:lnTo>
                    <a:pt x="371" y="181"/>
                  </a:lnTo>
                  <a:lnTo>
                    <a:pt x="369" y="189"/>
                  </a:lnTo>
                  <a:lnTo>
                    <a:pt x="367" y="196"/>
                  </a:lnTo>
                  <a:lnTo>
                    <a:pt x="366" y="202"/>
                  </a:lnTo>
                  <a:lnTo>
                    <a:pt x="362" y="210"/>
                  </a:lnTo>
                  <a:lnTo>
                    <a:pt x="360" y="217"/>
                  </a:lnTo>
                  <a:lnTo>
                    <a:pt x="356" y="225"/>
                  </a:lnTo>
                  <a:lnTo>
                    <a:pt x="354" y="232"/>
                  </a:lnTo>
                  <a:lnTo>
                    <a:pt x="350" y="240"/>
                  </a:lnTo>
                  <a:lnTo>
                    <a:pt x="341" y="238"/>
                  </a:lnTo>
                  <a:lnTo>
                    <a:pt x="333" y="238"/>
                  </a:lnTo>
                  <a:lnTo>
                    <a:pt x="326" y="238"/>
                  </a:lnTo>
                  <a:lnTo>
                    <a:pt x="316" y="238"/>
                  </a:lnTo>
                  <a:lnTo>
                    <a:pt x="307" y="238"/>
                  </a:lnTo>
                  <a:lnTo>
                    <a:pt x="299" y="238"/>
                  </a:lnTo>
                  <a:lnTo>
                    <a:pt x="289" y="238"/>
                  </a:lnTo>
                  <a:lnTo>
                    <a:pt x="280" y="238"/>
                  </a:lnTo>
                  <a:lnTo>
                    <a:pt x="270" y="238"/>
                  </a:lnTo>
                  <a:lnTo>
                    <a:pt x="261" y="238"/>
                  </a:lnTo>
                  <a:lnTo>
                    <a:pt x="251" y="238"/>
                  </a:lnTo>
                  <a:lnTo>
                    <a:pt x="244" y="240"/>
                  </a:lnTo>
                  <a:lnTo>
                    <a:pt x="234" y="240"/>
                  </a:lnTo>
                  <a:lnTo>
                    <a:pt x="225" y="240"/>
                  </a:lnTo>
                  <a:lnTo>
                    <a:pt x="215" y="240"/>
                  </a:lnTo>
                  <a:lnTo>
                    <a:pt x="206" y="240"/>
                  </a:lnTo>
                  <a:lnTo>
                    <a:pt x="196" y="240"/>
                  </a:lnTo>
                  <a:lnTo>
                    <a:pt x="187" y="240"/>
                  </a:lnTo>
                  <a:lnTo>
                    <a:pt x="177" y="238"/>
                  </a:lnTo>
                  <a:lnTo>
                    <a:pt x="168" y="238"/>
                  </a:lnTo>
                  <a:lnTo>
                    <a:pt x="158" y="236"/>
                  </a:lnTo>
                  <a:lnTo>
                    <a:pt x="149" y="234"/>
                  </a:lnTo>
                  <a:lnTo>
                    <a:pt x="141" y="232"/>
                  </a:lnTo>
                  <a:lnTo>
                    <a:pt x="134" y="230"/>
                  </a:lnTo>
                  <a:lnTo>
                    <a:pt x="126" y="227"/>
                  </a:lnTo>
                  <a:lnTo>
                    <a:pt x="118" y="223"/>
                  </a:lnTo>
                  <a:lnTo>
                    <a:pt x="111" y="219"/>
                  </a:lnTo>
                  <a:lnTo>
                    <a:pt x="105" y="217"/>
                  </a:lnTo>
                  <a:lnTo>
                    <a:pt x="97" y="211"/>
                  </a:lnTo>
                  <a:lnTo>
                    <a:pt x="92" y="206"/>
                  </a:lnTo>
                  <a:lnTo>
                    <a:pt x="86" y="200"/>
                  </a:lnTo>
                  <a:lnTo>
                    <a:pt x="84" y="192"/>
                  </a:lnTo>
                  <a:lnTo>
                    <a:pt x="90" y="194"/>
                  </a:lnTo>
                  <a:lnTo>
                    <a:pt x="97" y="196"/>
                  </a:lnTo>
                  <a:lnTo>
                    <a:pt x="105" y="198"/>
                  </a:lnTo>
                  <a:lnTo>
                    <a:pt x="113" y="200"/>
                  </a:lnTo>
                  <a:lnTo>
                    <a:pt x="118" y="202"/>
                  </a:lnTo>
                  <a:lnTo>
                    <a:pt x="128" y="204"/>
                  </a:lnTo>
                  <a:lnTo>
                    <a:pt x="135" y="206"/>
                  </a:lnTo>
                  <a:lnTo>
                    <a:pt x="143" y="208"/>
                  </a:lnTo>
                  <a:lnTo>
                    <a:pt x="151" y="208"/>
                  </a:lnTo>
                  <a:lnTo>
                    <a:pt x="158" y="210"/>
                  </a:lnTo>
                  <a:lnTo>
                    <a:pt x="166" y="210"/>
                  </a:lnTo>
                  <a:lnTo>
                    <a:pt x="175" y="211"/>
                  </a:lnTo>
                  <a:lnTo>
                    <a:pt x="181" y="211"/>
                  </a:lnTo>
                  <a:lnTo>
                    <a:pt x="191" y="211"/>
                  </a:lnTo>
                  <a:lnTo>
                    <a:pt x="198" y="213"/>
                  </a:lnTo>
                  <a:lnTo>
                    <a:pt x="208" y="213"/>
                  </a:lnTo>
                  <a:lnTo>
                    <a:pt x="215" y="213"/>
                  </a:lnTo>
                  <a:lnTo>
                    <a:pt x="225" y="213"/>
                  </a:lnTo>
                  <a:lnTo>
                    <a:pt x="230" y="213"/>
                  </a:lnTo>
                  <a:lnTo>
                    <a:pt x="240" y="213"/>
                  </a:lnTo>
                  <a:lnTo>
                    <a:pt x="248" y="213"/>
                  </a:lnTo>
                  <a:lnTo>
                    <a:pt x="255" y="213"/>
                  </a:lnTo>
                  <a:lnTo>
                    <a:pt x="263" y="213"/>
                  </a:lnTo>
                  <a:lnTo>
                    <a:pt x="270" y="213"/>
                  </a:lnTo>
                  <a:lnTo>
                    <a:pt x="278" y="211"/>
                  </a:lnTo>
                  <a:lnTo>
                    <a:pt x="286" y="211"/>
                  </a:lnTo>
                  <a:lnTo>
                    <a:pt x="293" y="210"/>
                  </a:lnTo>
                  <a:lnTo>
                    <a:pt x="301" y="210"/>
                  </a:lnTo>
                  <a:lnTo>
                    <a:pt x="308" y="208"/>
                  </a:lnTo>
                  <a:lnTo>
                    <a:pt x="316" y="208"/>
                  </a:lnTo>
                  <a:lnTo>
                    <a:pt x="322" y="206"/>
                  </a:lnTo>
                  <a:lnTo>
                    <a:pt x="331" y="204"/>
                  </a:lnTo>
                  <a:lnTo>
                    <a:pt x="331" y="196"/>
                  </a:lnTo>
                  <a:lnTo>
                    <a:pt x="331" y="187"/>
                  </a:lnTo>
                  <a:lnTo>
                    <a:pt x="331" y="177"/>
                  </a:lnTo>
                  <a:lnTo>
                    <a:pt x="335" y="168"/>
                  </a:lnTo>
                  <a:lnTo>
                    <a:pt x="335" y="158"/>
                  </a:lnTo>
                  <a:lnTo>
                    <a:pt x="335" y="149"/>
                  </a:lnTo>
                  <a:lnTo>
                    <a:pt x="337" y="141"/>
                  </a:lnTo>
                  <a:lnTo>
                    <a:pt x="337" y="133"/>
                  </a:lnTo>
                  <a:lnTo>
                    <a:pt x="335" y="126"/>
                  </a:lnTo>
                  <a:lnTo>
                    <a:pt x="333" y="120"/>
                  </a:lnTo>
                  <a:lnTo>
                    <a:pt x="331" y="113"/>
                  </a:lnTo>
                  <a:lnTo>
                    <a:pt x="329" y="107"/>
                  </a:lnTo>
                  <a:lnTo>
                    <a:pt x="326" y="95"/>
                  </a:lnTo>
                  <a:lnTo>
                    <a:pt x="320" y="86"/>
                  </a:lnTo>
                  <a:lnTo>
                    <a:pt x="314" y="76"/>
                  </a:lnTo>
                  <a:lnTo>
                    <a:pt x="308" y="69"/>
                  </a:lnTo>
                  <a:lnTo>
                    <a:pt x="299" y="61"/>
                  </a:lnTo>
                  <a:lnTo>
                    <a:pt x="291" y="56"/>
                  </a:lnTo>
                  <a:lnTo>
                    <a:pt x="282" y="50"/>
                  </a:lnTo>
                  <a:lnTo>
                    <a:pt x="272" y="44"/>
                  </a:lnTo>
                  <a:lnTo>
                    <a:pt x="261" y="40"/>
                  </a:lnTo>
                  <a:lnTo>
                    <a:pt x="251" y="38"/>
                  </a:lnTo>
                  <a:lnTo>
                    <a:pt x="246" y="37"/>
                  </a:lnTo>
                  <a:lnTo>
                    <a:pt x="240" y="35"/>
                  </a:lnTo>
                  <a:lnTo>
                    <a:pt x="234" y="33"/>
                  </a:lnTo>
                  <a:lnTo>
                    <a:pt x="229" y="31"/>
                  </a:lnTo>
                  <a:lnTo>
                    <a:pt x="223" y="31"/>
                  </a:lnTo>
                  <a:lnTo>
                    <a:pt x="215" y="29"/>
                  </a:lnTo>
                  <a:lnTo>
                    <a:pt x="210" y="29"/>
                  </a:lnTo>
                  <a:lnTo>
                    <a:pt x="204" y="29"/>
                  </a:lnTo>
                  <a:lnTo>
                    <a:pt x="196" y="29"/>
                  </a:lnTo>
                  <a:lnTo>
                    <a:pt x="191" y="27"/>
                  </a:lnTo>
                  <a:lnTo>
                    <a:pt x="183" y="27"/>
                  </a:lnTo>
                  <a:lnTo>
                    <a:pt x="177" y="27"/>
                  </a:lnTo>
                  <a:lnTo>
                    <a:pt x="170" y="27"/>
                  </a:lnTo>
                  <a:lnTo>
                    <a:pt x="164" y="27"/>
                  </a:lnTo>
                  <a:lnTo>
                    <a:pt x="156" y="27"/>
                  </a:lnTo>
                  <a:lnTo>
                    <a:pt x="151" y="27"/>
                  </a:lnTo>
                  <a:lnTo>
                    <a:pt x="143" y="27"/>
                  </a:lnTo>
                  <a:lnTo>
                    <a:pt x="137" y="27"/>
                  </a:lnTo>
                  <a:lnTo>
                    <a:pt x="130" y="27"/>
                  </a:lnTo>
                  <a:lnTo>
                    <a:pt x="124" y="27"/>
                  </a:lnTo>
                  <a:lnTo>
                    <a:pt x="116" y="27"/>
                  </a:lnTo>
                  <a:lnTo>
                    <a:pt x="109" y="27"/>
                  </a:lnTo>
                  <a:lnTo>
                    <a:pt x="103" y="27"/>
                  </a:lnTo>
                  <a:lnTo>
                    <a:pt x="97" y="27"/>
                  </a:lnTo>
                  <a:lnTo>
                    <a:pt x="90" y="27"/>
                  </a:lnTo>
                  <a:lnTo>
                    <a:pt x="84" y="27"/>
                  </a:lnTo>
                  <a:lnTo>
                    <a:pt x="76" y="27"/>
                  </a:lnTo>
                  <a:lnTo>
                    <a:pt x="71" y="27"/>
                  </a:lnTo>
                  <a:lnTo>
                    <a:pt x="65" y="27"/>
                  </a:lnTo>
                  <a:lnTo>
                    <a:pt x="57" y="27"/>
                  </a:lnTo>
                  <a:lnTo>
                    <a:pt x="52" y="27"/>
                  </a:lnTo>
                  <a:lnTo>
                    <a:pt x="46" y="29"/>
                  </a:lnTo>
                  <a:lnTo>
                    <a:pt x="38" y="29"/>
                  </a:lnTo>
                  <a:lnTo>
                    <a:pt x="33" y="29"/>
                  </a:lnTo>
                  <a:lnTo>
                    <a:pt x="27" y="29"/>
                  </a:lnTo>
                  <a:lnTo>
                    <a:pt x="21" y="29"/>
                  </a:lnTo>
                  <a:lnTo>
                    <a:pt x="10" y="29"/>
                  </a:lnTo>
                  <a:lnTo>
                    <a:pt x="0" y="29"/>
                  </a:lnTo>
                  <a:lnTo>
                    <a:pt x="4" y="19"/>
                  </a:lnTo>
                  <a:lnTo>
                    <a:pt x="12" y="14"/>
                  </a:lnTo>
                  <a:lnTo>
                    <a:pt x="18" y="10"/>
                  </a:lnTo>
                  <a:lnTo>
                    <a:pt x="27" y="8"/>
                  </a:lnTo>
                  <a:lnTo>
                    <a:pt x="35" y="4"/>
                  </a:lnTo>
                  <a:lnTo>
                    <a:pt x="42" y="4"/>
                  </a:lnTo>
                  <a:lnTo>
                    <a:pt x="52" y="4"/>
                  </a:lnTo>
                  <a:lnTo>
                    <a:pt x="61" y="4"/>
                  </a:lnTo>
                  <a:lnTo>
                    <a:pt x="69" y="4"/>
                  </a:lnTo>
                  <a:lnTo>
                    <a:pt x="78" y="6"/>
                  </a:lnTo>
                  <a:lnTo>
                    <a:pt x="88" y="8"/>
                  </a:lnTo>
                  <a:lnTo>
                    <a:pt x="97" y="8"/>
                  </a:lnTo>
                  <a:lnTo>
                    <a:pt x="107" y="8"/>
                  </a:lnTo>
                  <a:lnTo>
                    <a:pt x="116" y="8"/>
                  </a:lnTo>
                  <a:lnTo>
                    <a:pt x="126" y="6"/>
                  </a:lnTo>
                  <a:lnTo>
                    <a:pt x="135" y="4"/>
                  </a:lnTo>
                  <a:lnTo>
                    <a:pt x="135"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6" name="Freeform 32"/>
            <p:cNvSpPr>
              <a:spLocks/>
            </p:cNvSpPr>
            <p:nvPr/>
          </p:nvSpPr>
          <p:spPr bwMode="auto">
            <a:xfrm>
              <a:off x="987" y="756"/>
              <a:ext cx="172" cy="167"/>
            </a:xfrm>
            <a:custGeom>
              <a:avLst/>
              <a:gdLst/>
              <a:ahLst/>
              <a:cxnLst>
                <a:cxn ang="0">
                  <a:pos x="80" y="4"/>
                </a:cxn>
                <a:cxn ang="0">
                  <a:pos x="95" y="15"/>
                </a:cxn>
                <a:cxn ang="0">
                  <a:pos x="112" y="25"/>
                </a:cxn>
                <a:cxn ang="0">
                  <a:pos x="127" y="36"/>
                </a:cxn>
                <a:cxn ang="0">
                  <a:pos x="144" y="44"/>
                </a:cxn>
                <a:cxn ang="0">
                  <a:pos x="160" y="53"/>
                </a:cxn>
                <a:cxn ang="0">
                  <a:pos x="179" y="61"/>
                </a:cxn>
                <a:cxn ang="0">
                  <a:pos x="196" y="71"/>
                </a:cxn>
                <a:cxn ang="0">
                  <a:pos x="213" y="78"/>
                </a:cxn>
                <a:cxn ang="0">
                  <a:pos x="230" y="86"/>
                </a:cxn>
                <a:cxn ang="0">
                  <a:pos x="247" y="93"/>
                </a:cxn>
                <a:cxn ang="0">
                  <a:pos x="264" y="101"/>
                </a:cxn>
                <a:cxn ang="0">
                  <a:pos x="283" y="109"/>
                </a:cxn>
                <a:cxn ang="0">
                  <a:pos x="298" y="116"/>
                </a:cxn>
                <a:cxn ang="0">
                  <a:pos x="317" y="126"/>
                </a:cxn>
                <a:cxn ang="0">
                  <a:pos x="334" y="137"/>
                </a:cxn>
                <a:cxn ang="0">
                  <a:pos x="334" y="145"/>
                </a:cxn>
                <a:cxn ang="0">
                  <a:pos x="314" y="147"/>
                </a:cxn>
                <a:cxn ang="0">
                  <a:pos x="295" y="145"/>
                </a:cxn>
                <a:cxn ang="0">
                  <a:pos x="274" y="139"/>
                </a:cxn>
                <a:cxn ang="0">
                  <a:pos x="253" y="129"/>
                </a:cxn>
                <a:cxn ang="0">
                  <a:pos x="230" y="118"/>
                </a:cxn>
                <a:cxn ang="0">
                  <a:pos x="209" y="107"/>
                </a:cxn>
                <a:cxn ang="0">
                  <a:pos x="188" y="95"/>
                </a:cxn>
                <a:cxn ang="0">
                  <a:pos x="167" y="84"/>
                </a:cxn>
                <a:cxn ang="0">
                  <a:pos x="146" y="76"/>
                </a:cxn>
                <a:cxn ang="0">
                  <a:pos x="129" y="71"/>
                </a:cxn>
                <a:cxn ang="0">
                  <a:pos x="112" y="71"/>
                </a:cxn>
                <a:cxn ang="0">
                  <a:pos x="97" y="76"/>
                </a:cxn>
                <a:cxn ang="0">
                  <a:pos x="85" y="88"/>
                </a:cxn>
                <a:cxn ang="0">
                  <a:pos x="78" y="101"/>
                </a:cxn>
                <a:cxn ang="0">
                  <a:pos x="74" y="114"/>
                </a:cxn>
                <a:cxn ang="0">
                  <a:pos x="70" y="128"/>
                </a:cxn>
                <a:cxn ang="0">
                  <a:pos x="68" y="145"/>
                </a:cxn>
                <a:cxn ang="0">
                  <a:pos x="64" y="166"/>
                </a:cxn>
                <a:cxn ang="0">
                  <a:pos x="59" y="188"/>
                </a:cxn>
                <a:cxn ang="0">
                  <a:pos x="51" y="209"/>
                </a:cxn>
                <a:cxn ang="0">
                  <a:pos x="44" y="232"/>
                </a:cxn>
                <a:cxn ang="0">
                  <a:pos x="36" y="253"/>
                </a:cxn>
                <a:cxn ang="0">
                  <a:pos x="28" y="276"/>
                </a:cxn>
                <a:cxn ang="0">
                  <a:pos x="25" y="293"/>
                </a:cxn>
                <a:cxn ang="0">
                  <a:pos x="21" y="304"/>
                </a:cxn>
                <a:cxn ang="0">
                  <a:pos x="19" y="316"/>
                </a:cxn>
                <a:cxn ang="0">
                  <a:pos x="19" y="329"/>
                </a:cxn>
                <a:cxn ang="0">
                  <a:pos x="13" y="325"/>
                </a:cxn>
                <a:cxn ang="0">
                  <a:pos x="6" y="304"/>
                </a:cxn>
                <a:cxn ang="0">
                  <a:pos x="2" y="283"/>
                </a:cxn>
                <a:cxn ang="0">
                  <a:pos x="0" y="263"/>
                </a:cxn>
                <a:cxn ang="0">
                  <a:pos x="2" y="242"/>
                </a:cxn>
                <a:cxn ang="0">
                  <a:pos x="4" y="221"/>
                </a:cxn>
                <a:cxn ang="0">
                  <a:pos x="7" y="198"/>
                </a:cxn>
                <a:cxn ang="0">
                  <a:pos x="15" y="177"/>
                </a:cxn>
                <a:cxn ang="0">
                  <a:pos x="23" y="156"/>
                </a:cxn>
                <a:cxn ang="0">
                  <a:pos x="28" y="133"/>
                </a:cxn>
                <a:cxn ang="0">
                  <a:pos x="36" y="112"/>
                </a:cxn>
                <a:cxn ang="0">
                  <a:pos x="45" y="91"/>
                </a:cxn>
                <a:cxn ang="0">
                  <a:pos x="53" y="71"/>
                </a:cxn>
                <a:cxn ang="0">
                  <a:pos x="59" y="50"/>
                </a:cxn>
                <a:cxn ang="0">
                  <a:pos x="64" y="29"/>
                </a:cxn>
                <a:cxn ang="0">
                  <a:pos x="70" y="8"/>
                </a:cxn>
                <a:cxn ang="0">
                  <a:pos x="72" y="0"/>
                </a:cxn>
              </a:cxnLst>
              <a:rect l="0" t="0" r="r" b="b"/>
              <a:pathLst>
                <a:path w="344" h="335">
                  <a:moveTo>
                    <a:pt x="72" y="0"/>
                  </a:moveTo>
                  <a:lnTo>
                    <a:pt x="80" y="4"/>
                  </a:lnTo>
                  <a:lnTo>
                    <a:pt x="87" y="10"/>
                  </a:lnTo>
                  <a:lnTo>
                    <a:pt x="95" y="15"/>
                  </a:lnTo>
                  <a:lnTo>
                    <a:pt x="104" y="21"/>
                  </a:lnTo>
                  <a:lnTo>
                    <a:pt x="112" y="25"/>
                  </a:lnTo>
                  <a:lnTo>
                    <a:pt x="120" y="31"/>
                  </a:lnTo>
                  <a:lnTo>
                    <a:pt x="127" y="36"/>
                  </a:lnTo>
                  <a:lnTo>
                    <a:pt x="137" y="42"/>
                  </a:lnTo>
                  <a:lnTo>
                    <a:pt x="144" y="44"/>
                  </a:lnTo>
                  <a:lnTo>
                    <a:pt x="154" y="50"/>
                  </a:lnTo>
                  <a:lnTo>
                    <a:pt x="160" y="53"/>
                  </a:lnTo>
                  <a:lnTo>
                    <a:pt x="169" y="57"/>
                  </a:lnTo>
                  <a:lnTo>
                    <a:pt x="179" y="61"/>
                  </a:lnTo>
                  <a:lnTo>
                    <a:pt x="186" y="67"/>
                  </a:lnTo>
                  <a:lnTo>
                    <a:pt x="196" y="71"/>
                  </a:lnTo>
                  <a:lnTo>
                    <a:pt x="205" y="74"/>
                  </a:lnTo>
                  <a:lnTo>
                    <a:pt x="213" y="78"/>
                  </a:lnTo>
                  <a:lnTo>
                    <a:pt x="222" y="82"/>
                  </a:lnTo>
                  <a:lnTo>
                    <a:pt x="230" y="86"/>
                  </a:lnTo>
                  <a:lnTo>
                    <a:pt x="239" y="90"/>
                  </a:lnTo>
                  <a:lnTo>
                    <a:pt x="247" y="93"/>
                  </a:lnTo>
                  <a:lnTo>
                    <a:pt x="257" y="97"/>
                  </a:lnTo>
                  <a:lnTo>
                    <a:pt x="264" y="101"/>
                  </a:lnTo>
                  <a:lnTo>
                    <a:pt x="274" y="105"/>
                  </a:lnTo>
                  <a:lnTo>
                    <a:pt x="283" y="109"/>
                  </a:lnTo>
                  <a:lnTo>
                    <a:pt x="291" y="114"/>
                  </a:lnTo>
                  <a:lnTo>
                    <a:pt x="298" y="116"/>
                  </a:lnTo>
                  <a:lnTo>
                    <a:pt x="308" y="122"/>
                  </a:lnTo>
                  <a:lnTo>
                    <a:pt x="317" y="126"/>
                  </a:lnTo>
                  <a:lnTo>
                    <a:pt x="325" y="131"/>
                  </a:lnTo>
                  <a:lnTo>
                    <a:pt x="334" y="137"/>
                  </a:lnTo>
                  <a:lnTo>
                    <a:pt x="344" y="143"/>
                  </a:lnTo>
                  <a:lnTo>
                    <a:pt x="334" y="145"/>
                  </a:lnTo>
                  <a:lnTo>
                    <a:pt x="325" y="147"/>
                  </a:lnTo>
                  <a:lnTo>
                    <a:pt x="314" y="147"/>
                  </a:lnTo>
                  <a:lnTo>
                    <a:pt x="304" y="148"/>
                  </a:lnTo>
                  <a:lnTo>
                    <a:pt x="295" y="145"/>
                  </a:lnTo>
                  <a:lnTo>
                    <a:pt x="283" y="143"/>
                  </a:lnTo>
                  <a:lnTo>
                    <a:pt x="274" y="139"/>
                  </a:lnTo>
                  <a:lnTo>
                    <a:pt x="264" y="135"/>
                  </a:lnTo>
                  <a:lnTo>
                    <a:pt x="253" y="129"/>
                  </a:lnTo>
                  <a:lnTo>
                    <a:pt x="241" y="124"/>
                  </a:lnTo>
                  <a:lnTo>
                    <a:pt x="230" y="118"/>
                  </a:lnTo>
                  <a:lnTo>
                    <a:pt x="220" y="112"/>
                  </a:lnTo>
                  <a:lnTo>
                    <a:pt x="209" y="107"/>
                  </a:lnTo>
                  <a:lnTo>
                    <a:pt x="198" y="101"/>
                  </a:lnTo>
                  <a:lnTo>
                    <a:pt x="188" y="95"/>
                  </a:lnTo>
                  <a:lnTo>
                    <a:pt x="179" y="91"/>
                  </a:lnTo>
                  <a:lnTo>
                    <a:pt x="167" y="84"/>
                  </a:lnTo>
                  <a:lnTo>
                    <a:pt x="156" y="80"/>
                  </a:lnTo>
                  <a:lnTo>
                    <a:pt x="146" y="76"/>
                  </a:lnTo>
                  <a:lnTo>
                    <a:pt x="139" y="74"/>
                  </a:lnTo>
                  <a:lnTo>
                    <a:pt x="129" y="71"/>
                  </a:lnTo>
                  <a:lnTo>
                    <a:pt x="122" y="71"/>
                  </a:lnTo>
                  <a:lnTo>
                    <a:pt x="112" y="71"/>
                  </a:lnTo>
                  <a:lnTo>
                    <a:pt x="106" y="74"/>
                  </a:lnTo>
                  <a:lnTo>
                    <a:pt x="97" y="76"/>
                  </a:lnTo>
                  <a:lnTo>
                    <a:pt x="91" y="82"/>
                  </a:lnTo>
                  <a:lnTo>
                    <a:pt x="85" y="88"/>
                  </a:lnTo>
                  <a:lnTo>
                    <a:pt x="82" y="97"/>
                  </a:lnTo>
                  <a:lnTo>
                    <a:pt x="78" y="101"/>
                  </a:lnTo>
                  <a:lnTo>
                    <a:pt x="76" y="109"/>
                  </a:lnTo>
                  <a:lnTo>
                    <a:pt x="74" y="114"/>
                  </a:lnTo>
                  <a:lnTo>
                    <a:pt x="72" y="122"/>
                  </a:lnTo>
                  <a:lnTo>
                    <a:pt x="70" y="128"/>
                  </a:lnTo>
                  <a:lnTo>
                    <a:pt x="68" y="137"/>
                  </a:lnTo>
                  <a:lnTo>
                    <a:pt x="68" y="145"/>
                  </a:lnTo>
                  <a:lnTo>
                    <a:pt x="68" y="156"/>
                  </a:lnTo>
                  <a:lnTo>
                    <a:pt x="64" y="166"/>
                  </a:lnTo>
                  <a:lnTo>
                    <a:pt x="63" y="177"/>
                  </a:lnTo>
                  <a:lnTo>
                    <a:pt x="59" y="188"/>
                  </a:lnTo>
                  <a:lnTo>
                    <a:pt x="55" y="200"/>
                  </a:lnTo>
                  <a:lnTo>
                    <a:pt x="51" y="209"/>
                  </a:lnTo>
                  <a:lnTo>
                    <a:pt x="47" y="221"/>
                  </a:lnTo>
                  <a:lnTo>
                    <a:pt x="44" y="232"/>
                  </a:lnTo>
                  <a:lnTo>
                    <a:pt x="42" y="244"/>
                  </a:lnTo>
                  <a:lnTo>
                    <a:pt x="36" y="253"/>
                  </a:lnTo>
                  <a:lnTo>
                    <a:pt x="32" y="264"/>
                  </a:lnTo>
                  <a:lnTo>
                    <a:pt x="28" y="276"/>
                  </a:lnTo>
                  <a:lnTo>
                    <a:pt x="26" y="287"/>
                  </a:lnTo>
                  <a:lnTo>
                    <a:pt x="25" y="293"/>
                  </a:lnTo>
                  <a:lnTo>
                    <a:pt x="23" y="299"/>
                  </a:lnTo>
                  <a:lnTo>
                    <a:pt x="21" y="304"/>
                  </a:lnTo>
                  <a:lnTo>
                    <a:pt x="21" y="310"/>
                  </a:lnTo>
                  <a:lnTo>
                    <a:pt x="19" y="316"/>
                  </a:lnTo>
                  <a:lnTo>
                    <a:pt x="19" y="323"/>
                  </a:lnTo>
                  <a:lnTo>
                    <a:pt x="19" y="329"/>
                  </a:lnTo>
                  <a:lnTo>
                    <a:pt x="19" y="335"/>
                  </a:lnTo>
                  <a:lnTo>
                    <a:pt x="13" y="325"/>
                  </a:lnTo>
                  <a:lnTo>
                    <a:pt x="9" y="314"/>
                  </a:lnTo>
                  <a:lnTo>
                    <a:pt x="6" y="304"/>
                  </a:lnTo>
                  <a:lnTo>
                    <a:pt x="4" y="293"/>
                  </a:lnTo>
                  <a:lnTo>
                    <a:pt x="2" y="283"/>
                  </a:lnTo>
                  <a:lnTo>
                    <a:pt x="0" y="272"/>
                  </a:lnTo>
                  <a:lnTo>
                    <a:pt x="0" y="263"/>
                  </a:lnTo>
                  <a:lnTo>
                    <a:pt x="2" y="253"/>
                  </a:lnTo>
                  <a:lnTo>
                    <a:pt x="2" y="242"/>
                  </a:lnTo>
                  <a:lnTo>
                    <a:pt x="2" y="230"/>
                  </a:lnTo>
                  <a:lnTo>
                    <a:pt x="4" y="221"/>
                  </a:lnTo>
                  <a:lnTo>
                    <a:pt x="6" y="209"/>
                  </a:lnTo>
                  <a:lnTo>
                    <a:pt x="7" y="198"/>
                  </a:lnTo>
                  <a:lnTo>
                    <a:pt x="11" y="188"/>
                  </a:lnTo>
                  <a:lnTo>
                    <a:pt x="15" y="177"/>
                  </a:lnTo>
                  <a:lnTo>
                    <a:pt x="19" y="167"/>
                  </a:lnTo>
                  <a:lnTo>
                    <a:pt x="23" y="156"/>
                  </a:lnTo>
                  <a:lnTo>
                    <a:pt x="25" y="145"/>
                  </a:lnTo>
                  <a:lnTo>
                    <a:pt x="28" y="133"/>
                  </a:lnTo>
                  <a:lnTo>
                    <a:pt x="34" y="124"/>
                  </a:lnTo>
                  <a:lnTo>
                    <a:pt x="36" y="112"/>
                  </a:lnTo>
                  <a:lnTo>
                    <a:pt x="42" y="103"/>
                  </a:lnTo>
                  <a:lnTo>
                    <a:pt x="45" y="91"/>
                  </a:lnTo>
                  <a:lnTo>
                    <a:pt x="49" y="82"/>
                  </a:lnTo>
                  <a:lnTo>
                    <a:pt x="53" y="71"/>
                  </a:lnTo>
                  <a:lnTo>
                    <a:pt x="57" y="59"/>
                  </a:lnTo>
                  <a:lnTo>
                    <a:pt x="59" y="50"/>
                  </a:lnTo>
                  <a:lnTo>
                    <a:pt x="63" y="40"/>
                  </a:lnTo>
                  <a:lnTo>
                    <a:pt x="64" y="29"/>
                  </a:lnTo>
                  <a:lnTo>
                    <a:pt x="68" y="17"/>
                  </a:lnTo>
                  <a:lnTo>
                    <a:pt x="70" y="8"/>
                  </a:lnTo>
                  <a:lnTo>
                    <a:pt x="72" y="0"/>
                  </a:lnTo>
                  <a:lnTo>
                    <a:pt x="7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7" name="Freeform 33"/>
            <p:cNvSpPr>
              <a:spLocks/>
            </p:cNvSpPr>
            <p:nvPr/>
          </p:nvSpPr>
          <p:spPr bwMode="auto">
            <a:xfrm>
              <a:off x="1000" y="839"/>
              <a:ext cx="140" cy="95"/>
            </a:xfrm>
            <a:custGeom>
              <a:avLst/>
              <a:gdLst/>
              <a:ahLst/>
              <a:cxnLst>
                <a:cxn ang="0">
                  <a:pos x="257" y="0"/>
                </a:cxn>
                <a:cxn ang="0">
                  <a:pos x="272" y="1"/>
                </a:cxn>
                <a:cxn ang="0">
                  <a:pos x="280" y="15"/>
                </a:cxn>
                <a:cxn ang="0">
                  <a:pos x="274" y="30"/>
                </a:cxn>
                <a:cxn ang="0">
                  <a:pos x="259" y="41"/>
                </a:cxn>
                <a:cxn ang="0">
                  <a:pos x="244" y="49"/>
                </a:cxn>
                <a:cxn ang="0">
                  <a:pos x="229" y="57"/>
                </a:cxn>
                <a:cxn ang="0">
                  <a:pos x="213" y="66"/>
                </a:cxn>
                <a:cxn ang="0">
                  <a:pos x="200" y="78"/>
                </a:cxn>
                <a:cxn ang="0">
                  <a:pos x="183" y="89"/>
                </a:cxn>
                <a:cxn ang="0">
                  <a:pos x="170" y="100"/>
                </a:cxn>
                <a:cxn ang="0">
                  <a:pos x="153" y="114"/>
                </a:cxn>
                <a:cxn ang="0">
                  <a:pos x="139" y="125"/>
                </a:cxn>
                <a:cxn ang="0">
                  <a:pos x="122" y="135"/>
                </a:cxn>
                <a:cxn ang="0">
                  <a:pos x="107" y="146"/>
                </a:cxn>
                <a:cxn ang="0">
                  <a:pos x="92" y="157"/>
                </a:cxn>
                <a:cxn ang="0">
                  <a:pos x="77" y="167"/>
                </a:cxn>
                <a:cxn ang="0">
                  <a:pos x="61" y="174"/>
                </a:cxn>
                <a:cxn ang="0">
                  <a:pos x="46" y="182"/>
                </a:cxn>
                <a:cxn ang="0">
                  <a:pos x="31" y="188"/>
                </a:cxn>
                <a:cxn ang="0">
                  <a:pos x="0" y="169"/>
                </a:cxn>
                <a:cxn ang="0">
                  <a:pos x="14" y="155"/>
                </a:cxn>
                <a:cxn ang="0">
                  <a:pos x="25" y="138"/>
                </a:cxn>
                <a:cxn ang="0">
                  <a:pos x="35" y="119"/>
                </a:cxn>
                <a:cxn ang="0">
                  <a:pos x="44" y="100"/>
                </a:cxn>
                <a:cxn ang="0">
                  <a:pos x="52" y="79"/>
                </a:cxn>
                <a:cxn ang="0">
                  <a:pos x="61" y="62"/>
                </a:cxn>
                <a:cxn ang="0">
                  <a:pos x="73" y="47"/>
                </a:cxn>
                <a:cxn ang="0">
                  <a:pos x="90" y="36"/>
                </a:cxn>
                <a:cxn ang="0">
                  <a:pos x="105" y="28"/>
                </a:cxn>
                <a:cxn ang="0">
                  <a:pos x="124" y="24"/>
                </a:cxn>
                <a:cxn ang="0">
                  <a:pos x="145" y="20"/>
                </a:cxn>
                <a:cxn ang="0">
                  <a:pos x="168" y="19"/>
                </a:cxn>
                <a:cxn ang="0">
                  <a:pos x="189" y="15"/>
                </a:cxn>
                <a:cxn ang="0">
                  <a:pos x="210" y="13"/>
                </a:cxn>
                <a:cxn ang="0">
                  <a:pos x="229" y="9"/>
                </a:cxn>
                <a:cxn ang="0">
                  <a:pos x="248" y="1"/>
                </a:cxn>
              </a:cxnLst>
              <a:rect l="0" t="0" r="r" b="b"/>
              <a:pathLst>
                <a:path w="280" h="190">
                  <a:moveTo>
                    <a:pt x="248" y="1"/>
                  </a:moveTo>
                  <a:lnTo>
                    <a:pt x="257" y="0"/>
                  </a:lnTo>
                  <a:lnTo>
                    <a:pt x="265" y="0"/>
                  </a:lnTo>
                  <a:lnTo>
                    <a:pt x="272" y="1"/>
                  </a:lnTo>
                  <a:lnTo>
                    <a:pt x="278" y="9"/>
                  </a:lnTo>
                  <a:lnTo>
                    <a:pt x="280" y="15"/>
                  </a:lnTo>
                  <a:lnTo>
                    <a:pt x="280" y="22"/>
                  </a:lnTo>
                  <a:lnTo>
                    <a:pt x="274" y="30"/>
                  </a:lnTo>
                  <a:lnTo>
                    <a:pt x="267" y="39"/>
                  </a:lnTo>
                  <a:lnTo>
                    <a:pt x="259" y="41"/>
                  </a:lnTo>
                  <a:lnTo>
                    <a:pt x="251" y="45"/>
                  </a:lnTo>
                  <a:lnTo>
                    <a:pt x="244" y="49"/>
                  </a:lnTo>
                  <a:lnTo>
                    <a:pt x="238" y="53"/>
                  </a:lnTo>
                  <a:lnTo>
                    <a:pt x="229" y="57"/>
                  </a:lnTo>
                  <a:lnTo>
                    <a:pt x="223" y="62"/>
                  </a:lnTo>
                  <a:lnTo>
                    <a:pt x="213" y="66"/>
                  </a:lnTo>
                  <a:lnTo>
                    <a:pt x="208" y="74"/>
                  </a:lnTo>
                  <a:lnTo>
                    <a:pt x="200" y="78"/>
                  </a:lnTo>
                  <a:lnTo>
                    <a:pt x="192" y="83"/>
                  </a:lnTo>
                  <a:lnTo>
                    <a:pt x="183" y="89"/>
                  </a:lnTo>
                  <a:lnTo>
                    <a:pt x="177" y="95"/>
                  </a:lnTo>
                  <a:lnTo>
                    <a:pt x="170" y="100"/>
                  </a:lnTo>
                  <a:lnTo>
                    <a:pt x="162" y="106"/>
                  </a:lnTo>
                  <a:lnTo>
                    <a:pt x="153" y="114"/>
                  </a:lnTo>
                  <a:lnTo>
                    <a:pt x="147" y="119"/>
                  </a:lnTo>
                  <a:lnTo>
                    <a:pt x="139" y="125"/>
                  </a:lnTo>
                  <a:lnTo>
                    <a:pt x="132" y="129"/>
                  </a:lnTo>
                  <a:lnTo>
                    <a:pt x="122" y="135"/>
                  </a:lnTo>
                  <a:lnTo>
                    <a:pt x="116" y="140"/>
                  </a:lnTo>
                  <a:lnTo>
                    <a:pt x="107" y="146"/>
                  </a:lnTo>
                  <a:lnTo>
                    <a:pt x="99" y="152"/>
                  </a:lnTo>
                  <a:lnTo>
                    <a:pt x="92" y="157"/>
                  </a:lnTo>
                  <a:lnTo>
                    <a:pt x="86" y="163"/>
                  </a:lnTo>
                  <a:lnTo>
                    <a:pt x="77" y="167"/>
                  </a:lnTo>
                  <a:lnTo>
                    <a:pt x="69" y="171"/>
                  </a:lnTo>
                  <a:lnTo>
                    <a:pt x="61" y="174"/>
                  </a:lnTo>
                  <a:lnTo>
                    <a:pt x="54" y="178"/>
                  </a:lnTo>
                  <a:lnTo>
                    <a:pt x="46" y="182"/>
                  </a:lnTo>
                  <a:lnTo>
                    <a:pt x="38" y="186"/>
                  </a:lnTo>
                  <a:lnTo>
                    <a:pt x="31" y="188"/>
                  </a:lnTo>
                  <a:lnTo>
                    <a:pt x="25" y="190"/>
                  </a:lnTo>
                  <a:lnTo>
                    <a:pt x="0" y="169"/>
                  </a:lnTo>
                  <a:lnTo>
                    <a:pt x="6" y="161"/>
                  </a:lnTo>
                  <a:lnTo>
                    <a:pt x="14" y="155"/>
                  </a:lnTo>
                  <a:lnTo>
                    <a:pt x="19" y="146"/>
                  </a:lnTo>
                  <a:lnTo>
                    <a:pt x="25" y="138"/>
                  </a:lnTo>
                  <a:lnTo>
                    <a:pt x="29" y="129"/>
                  </a:lnTo>
                  <a:lnTo>
                    <a:pt x="35" y="119"/>
                  </a:lnTo>
                  <a:lnTo>
                    <a:pt x="38" y="110"/>
                  </a:lnTo>
                  <a:lnTo>
                    <a:pt x="44" y="100"/>
                  </a:lnTo>
                  <a:lnTo>
                    <a:pt x="48" y="89"/>
                  </a:lnTo>
                  <a:lnTo>
                    <a:pt x="52" y="79"/>
                  </a:lnTo>
                  <a:lnTo>
                    <a:pt x="57" y="70"/>
                  </a:lnTo>
                  <a:lnTo>
                    <a:pt x="61" y="62"/>
                  </a:lnTo>
                  <a:lnTo>
                    <a:pt x="67" y="53"/>
                  </a:lnTo>
                  <a:lnTo>
                    <a:pt x="73" y="47"/>
                  </a:lnTo>
                  <a:lnTo>
                    <a:pt x="80" y="39"/>
                  </a:lnTo>
                  <a:lnTo>
                    <a:pt x="90" y="36"/>
                  </a:lnTo>
                  <a:lnTo>
                    <a:pt x="97" y="30"/>
                  </a:lnTo>
                  <a:lnTo>
                    <a:pt x="105" y="28"/>
                  </a:lnTo>
                  <a:lnTo>
                    <a:pt x="115" y="26"/>
                  </a:lnTo>
                  <a:lnTo>
                    <a:pt x="124" y="24"/>
                  </a:lnTo>
                  <a:lnTo>
                    <a:pt x="134" y="22"/>
                  </a:lnTo>
                  <a:lnTo>
                    <a:pt x="145" y="20"/>
                  </a:lnTo>
                  <a:lnTo>
                    <a:pt x="154" y="19"/>
                  </a:lnTo>
                  <a:lnTo>
                    <a:pt x="168" y="19"/>
                  </a:lnTo>
                  <a:lnTo>
                    <a:pt x="177" y="17"/>
                  </a:lnTo>
                  <a:lnTo>
                    <a:pt x="189" y="15"/>
                  </a:lnTo>
                  <a:lnTo>
                    <a:pt x="198" y="15"/>
                  </a:lnTo>
                  <a:lnTo>
                    <a:pt x="210" y="13"/>
                  </a:lnTo>
                  <a:lnTo>
                    <a:pt x="219" y="11"/>
                  </a:lnTo>
                  <a:lnTo>
                    <a:pt x="229" y="9"/>
                  </a:lnTo>
                  <a:lnTo>
                    <a:pt x="238" y="5"/>
                  </a:lnTo>
                  <a:lnTo>
                    <a:pt x="248" y="1"/>
                  </a:lnTo>
                  <a:lnTo>
                    <a:pt x="248" y="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8" name="Freeform 34"/>
            <p:cNvSpPr>
              <a:spLocks/>
            </p:cNvSpPr>
            <p:nvPr/>
          </p:nvSpPr>
          <p:spPr bwMode="auto">
            <a:xfrm>
              <a:off x="723" y="878"/>
              <a:ext cx="25" cy="266"/>
            </a:xfrm>
            <a:custGeom>
              <a:avLst/>
              <a:gdLst/>
              <a:ahLst/>
              <a:cxnLst>
                <a:cxn ang="0">
                  <a:pos x="34" y="15"/>
                </a:cxn>
                <a:cxn ang="0">
                  <a:pos x="36" y="36"/>
                </a:cxn>
                <a:cxn ang="0">
                  <a:pos x="38" y="58"/>
                </a:cxn>
                <a:cxn ang="0">
                  <a:pos x="38" y="81"/>
                </a:cxn>
                <a:cxn ang="0">
                  <a:pos x="40" y="106"/>
                </a:cxn>
                <a:cxn ang="0">
                  <a:pos x="40" y="127"/>
                </a:cxn>
                <a:cxn ang="0">
                  <a:pos x="40" y="152"/>
                </a:cxn>
                <a:cxn ang="0">
                  <a:pos x="40" y="174"/>
                </a:cxn>
                <a:cxn ang="0">
                  <a:pos x="40" y="197"/>
                </a:cxn>
                <a:cxn ang="0">
                  <a:pos x="40" y="220"/>
                </a:cxn>
                <a:cxn ang="0">
                  <a:pos x="40" y="245"/>
                </a:cxn>
                <a:cxn ang="0">
                  <a:pos x="40" y="266"/>
                </a:cxn>
                <a:cxn ang="0">
                  <a:pos x="40" y="288"/>
                </a:cxn>
                <a:cxn ang="0">
                  <a:pos x="40" y="313"/>
                </a:cxn>
                <a:cxn ang="0">
                  <a:pos x="40" y="336"/>
                </a:cxn>
                <a:cxn ang="0">
                  <a:pos x="40" y="359"/>
                </a:cxn>
                <a:cxn ang="0">
                  <a:pos x="40" y="383"/>
                </a:cxn>
                <a:cxn ang="0">
                  <a:pos x="40" y="406"/>
                </a:cxn>
                <a:cxn ang="0">
                  <a:pos x="44" y="429"/>
                </a:cxn>
                <a:cxn ang="0">
                  <a:pos x="44" y="454"/>
                </a:cxn>
                <a:cxn ang="0">
                  <a:pos x="48" y="477"/>
                </a:cxn>
                <a:cxn ang="0">
                  <a:pos x="48" y="494"/>
                </a:cxn>
                <a:cxn ang="0">
                  <a:pos x="40" y="511"/>
                </a:cxn>
                <a:cxn ang="0">
                  <a:pos x="31" y="528"/>
                </a:cxn>
                <a:cxn ang="0">
                  <a:pos x="27" y="515"/>
                </a:cxn>
                <a:cxn ang="0">
                  <a:pos x="23" y="492"/>
                </a:cxn>
                <a:cxn ang="0">
                  <a:pos x="21" y="469"/>
                </a:cxn>
                <a:cxn ang="0">
                  <a:pos x="19" y="446"/>
                </a:cxn>
                <a:cxn ang="0">
                  <a:pos x="17" y="423"/>
                </a:cxn>
                <a:cxn ang="0">
                  <a:pos x="15" y="399"/>
                </a:cxn>
                <a:cxn ang="0">
                  <a:pos x="13" y="374"/>
                </a:cxn>
                <a:cxn ang="0">
                  <a:pos x="10" y="349"/>
                </a:cxn>
                <a:cxn ang="0">
                  <a:pos x="8" y="325"/>
                </a:cxn>
                <a:cxn ang="0">
                  <a:pos x="6" y="300"/>
                </a:cxn>
                <a:cxn ang="0">
                  <a:pos x="6" y="277"/>
                </a:cxn>
                <a:cxn ang="0">
                  <a:pos x="2" y="250"/>
                </a:cxn>
                <a:cxn ang="0">
                  <a:pos x="0" y="228"/>
                </a:cxn>
                <a:cxn ang="0">
                  <a:pos x="0" y="203"/>
                </a:cxn>
                <a:cxn ang="0">
                  <a:pos x="0" y="178"/>
                </a:cxn>
                <a:cxn ang="0">
                  <a:pos x="0" y="155"/>
                </a:cxn>
                <a:cxn ang="0">
                  <a:pos x="0" y="131"/>
                </a:cxn>
                <a:cxn ang="0">
                  <a:pos x="0" y="108"/>
                </a:cxn>
                <a:cxn ang="0">
                  <a:pos x="2" y="85"/>
                </a:cxn>
                <a:cxn ang="0">
                  <a:pos x="6" y="60"/>
                </a:cxn>
                <a:cxn ang="0">
                  <a:pos x="10" y="38"/>
                </a:cxn>
                <a:cxn ang="0">
                  <a:pos x="34" y="0"/>
                </a:cxn>
              </a:cxnLst>
              <a:rect l="0" t="0" r="r" b="b"/>
              <a:pathLst>
                <a:path w="52" h="532">
                  <a:moveTo>
                    <a:pt x="34" y="0"/>
                  </a:moveTo>
                  <a:lnTo>
                    <a:pt x="34" y="5"/>
                  </a:lnTo>
                  <a:lnTo>
                    <a:pt x="34" y="15"/>
                  </a:lnTo>
                  <a:lnTo>
                    <a:pt x="34" y="20"/>
                  </a:lnTo>
                  <a:lnTo>
                    <a:pt x="36" y="28"/>
                  </a:lnTo>
                  <a:lnTo>
                    <a:pt x="36" y="36"/>
                  </a:lnTo>
                  <a:lnTo>
                    <a:pt x="38" y="43"/>
                  </a:lnTo>
                  <a:lnTo>
                    <a:pt x="38" y="51"/>
                  </a:lnTo>
                  <a:lnTo>
                    <a:pt x="38" y="58"/>
                  </a:lnTo>
                  <a:lnTo>
                    <a:pt x="38" y="66"/>
                  </a:lnTo>
                  <a:lnTo>
                    <a:pt x="38" y="74"/>
                  </a:lnTo>
                  <a:lnTo>
                    <a:pt x="38" y="81"/>
                  </a:lnTo>
                  <a:lnTo>
                    <a:pt x="40" y="89"/>
                  </a:lnTo>
                  <a:lnTo>
                    <a:pt x="40" y="96"/>
                  </a:lnTo>
                  <a:lnTo>
                    <a:pt x="40" y="106"/>
                  </a:lnTo>
                  <a:lnTo>
                    <a:pt x="40" y="112"/>
                  </a:lnTo>
                  <a:lnTo>
                    <a:pt x="40" y="121"/>
                  </a:lnTo>
                  <a:lnTo>
                    <a:pt x="40" y="127"/>
                  </a:lnTo>
                  <a:lnTo>
                    <a:pt x="40" y="136"/>
                  </a:lnTo>
                  <a:lnTo>
                    <a:pt x="40" y="142"/>
                  </a:lnTo>
                  <a:lnTo>
                    <a:pt x="40" y="152"/>
                  </a:lnTo>
                  <a:lnTo>
                    <a:pt x="40" y="157"/>
                  </a:lnTo>
                  <a:lnTo>
                    <a:pt x="40" y="167"/>
                  </a:lnTo>
                  <a:lnTo>
                    <a:pt x="40" y="174"/>
                  </a:lnTo>
                  <a:lnTo>
                    <a:pt x="40" y="182"/>
                  </a:lnTo>
                  <a:lnTo>
                    <a:pt x="40" y="190"/>
                  </a:lnTo>
                  <a:lnTo>
                    <a:pt x="40" y="197"/>
                  </a:lnTo>
                  <a:lnTo>
                    <a:pt x="40" y="205"/>
                  </a:lnTo>
                  <a:lnTo>
                    <a:pt x="40" y="212"/>
                  </a:lnTo>
                  <a:lnTo>
                    <a:pt x="40" y="220"/>
                  </a:lnTo>
                  <a:lnTo>
                    <a:pt x="40" y="228"/>
                  </a:lnTo>
                  <a:lnTo>
                    <a:pt x="40" y="235"/>
                  </a:lnTo>
                  <a:lnTo>
                    <a:pt x="40" y="245"/>
                  </a:lnTo>
                  <a:lnTo>
                    <a:pt x="40" y="250"/>
                  </a:lnTo>
                  <a:lnTo>
                    <a:pt x="40" y="258"/>
                  </a:lnTo>
                  <a:lnTo>
                    <a:pt x="40" y="266"/>
                  </a:lnTo>
                  <a:lnTo>
                    <a:pt x="40" y="275"/>
                  </a:lnTo>
                  <a:lnTo>
                    <a:pt x="40" y="281"/>
                  </a:lnTo>
                  <a:lnTo>
                    <a:pt x="40" y="288"/>
                  </a:lnTo>
                  <a:lnTo>
                    <a:pt x="40" y="296"/>
                  </a:lnTo>
                  <a:lnTo>
                    <a:pt x="40" y="306"/>
                  </a:lnTo>
                  <a:lnTo>
                    <a:pt x="40" y="313"/>
                  </a:lnTo>
                  <a:lnTo>
                    <a:pt x="40" y="319"/>
                  </a:lnTo>
                  <a:lnTo>
                    <a:pt x="40" y="326"/>
                  </a:lnTo>
                  <a:lnTo>
                    <a:pt x="40" y="336"/>
                  </a:lnTo>
                  <a:lnTo>
                    <a:pt x="40" y="344"/>
                  </a:lnTo>
                  <a:lnTo>
                    <a:pt x="40" y="351"/>
                  </a:lnTo>
                  <a:lnTo>
                    <a:pt x="40" y="359"/>
                  </a:lnTo>
                  <a:lnTo>
                    <a:pt x="40" y="366"/>
                  </a:lnTo>
                  <a:lnTo>
                    <a:pt x="40" y="374"/>
                  </a:lnTo>
                  <a:lnTo>
                    <a:pt x="40" y="383"/>
                  </a:lnTo>
                  <a:lnTo>
                    <a:pt x="40" y="389"/>
                  </a:lnTo>
                  <a:lnTo>
                    <a:pt x="40" y="399"/>
                  </a:lnTo>
                  <a:lnTo>
                    <a:pt x="40" y="406"/>
                  </a:lnTo>
                  <a:lnTo>
                    <a:pt x="42" y="414"/>
                  </a:lnTo>
                  <a:lnTo>
                    <a:pt x="42" y="421"/>
                  </a:lnTo>
                  <a:lnTo>
                    <a:pt x="44" y="429"/>
                  </a:lnTo>
                  <a:lnTo>
                    <a:pt x="44" y="437"/>
                  </a:lnTo>
                  <a:lnTo>
                    <a:pt x="44" y="446"/>
                  </a:lnTo>
                  <a:lnTo>
                    <a:pt x="44" y="454"/>
                  </a:lnTo>
                  <a:lnTo>
                    <a:pt x="46" y="461"/>
                  </a:lnTo>
                  <a:lnTo>
                    <a:pt x="48" y="469"/>
                  </a:lnTo>
                  <a:lnTo>
                    <a:pt x="48" y="477"/>
                  </a:lnTo>
                  <a:lnTo>
                    <a:pt x="50" y="484"/>
                  </a:lnTo>
                  <a:lnTo>
                    <a:pt x="52" y="494"/>
                  </a:lnTo>
                  <a:lnTo>
                    <a:pt x="48" y="494"/>
                  </a:lnTo>
                  <a:lnTo>
                    <a:pt x="46" y="498"/>
                  </a:lnTo>
                  <a:lnTo>
                    <a:pt x="42" y="505"/>
                  </a:lnTo>
                  <a:lnTo>
                    <a:pt x="40" y="511"/>
                  </a:lnTo>
                  <a:lnTo>
                    <a:pt x="36" y="518"/>
                  </a:lnTo>
                  <a:lnTo>
                    <a:pt x="33" y="524"/>
                  </a:lnTo>
                  <a:lnTo>
                    <a:pt x="31" y="528"/>
                  </a:lnTo>
                  <a:lnTo>
                    <a:pt x="29" y="532"/>
                  </a:lnTo>
                  <a:lnTo>
                    <a:pt x="27" y="522"/>
                  </a:lnTo>
                  <a:lnTo>
                    <a:pt x="27" y="515"/>
                  </a:lnTo>
                  <a:lnTo>
                    <a:pt x="25" y="507"/>
                  </a:lnTo>
                  <a:lnTo>
                    <a:pt x="25" y="499"/>
                  </a:lnTo>
                  <a:lnTo>
                    <a:pt x="23" y="492"/>
                  </a:lnTo>
                  <a:lnTo>
                    <a:pt x="23" y="484"/>
                  </a:lnTo>
                  <a:lnTo>
                    <a:pt x="21" y="477"/>
                  </a:lnTo>
                  <a:lnTo>
                    <a:pt x="21" y="469"/>
                  </a:lnTo>
                  <a:lnTo>
                    <a:pt x="21" y="461"/>
                  </a:lnTo>
                  <a:lnTo>
                    <a:pt x="19" y="454"/>
                  </a:lnTo>
                  <a:lnTo>
                    <a:pt x="19" y="446"/>
                  </a:lnTo>
                  <a:lnTo>
                    <a:pt x="19" y="439"/>
                  </a:lnTo>
                  <a:lnTo>
                    <a:pt x="17" y="429"/>
                  </a:lnTo>
                  <a:lnTo>
                    <a:pt x="17" y="423"/>
                  </a:lnTo>
                  <a:lnTo>
                    <a:pt x="17" y="414"/>
                  </a:lnTo>
                  <a:lnTo>
                    <a:pt x="17" y="406"/>
                  </a:lnTo>
                  <a:lnTo>
                    <a:pt x="15" y="399"/>
                  </a:lnTo>
                  <a:lnTo>
                    <a:pt x="13" y="389"/>
                  </a:lnTo>
                  <a:lnTo>
                    <a:pt x="13" y="382"/>
                  </a:lnTo>
                  <a:lnTo>
                    <a:pt x="13" y="374"/>
                  </a:lnTo>
                  <a:lnTo>
                    <a:pt x="12" y="366"/>
                  </a:lnTo>
                  <a:lnTo>
                    <a:pt x="12" y="357"/>
                  </a:lnTo>
                  <a:lnTo>
                    <a:pt x="10" y="349"/>
                  </a:lnTo>
                  <a:lnTo>
                    <a:pt x="10" y="342"/>
                  </a:lnTo>
                  <a:lnTo>
                    <a:pt x="10" y="334"/>
                  </a:lnTo>
                  <a:lnTo>
                    <a:pt x="8" y="325"/>
                  </a:lnTo>
                  <a:lnTo>
                    <a:pt x="8" y="317"/>
                  </a:lnTo>
                  <a:lnTo>
                    <a:pt x="8" y="309"/>
                  </a:lnTo>
                  <a:lnTo>
                    <a:pt x="6" y="300"/>
                  </a:lnTo>
                  <a:lnTo>
                    <a:pt x="6" y="294"/>
                  </a:lnTo>
                  <a:lnTo>
                    <a:pt x="6" y="285"/>
                  </a:lnTo>
                  <a:lnTo>
                    <a:pt x="6" y="277"/>
                  </a:lnTo>
                  <a:lnTo>
                    <a:pt x="4" y="268"/>
                  </a:lnTo>
                  <a:lnTo>
                    <a:pt x="2" y="260"/>
                  </a:lnTo>
                  <a:lnTo>
                    <a:pt x="2" y="250"/>
                  </a:lnTo>
                  <a:lnTo>
                    <a:pt x="2" y="245"/>
                  </a:lnTo>
                  <a:lnTo>
                    <a:pt x="0" y="235"/>
                  </a:lnTo>
                  <a:lnTo>
                    <a:pt x="0" y="228"/>
                  </a:lnTo>
                  <a:lnTo>
                    <a:pt x="0" y="218"/>
                  </a:lnTo>
                  <a:lnTo>
                    <a:pt x="0" y="210"/>
                  </a:lnTo>
                  <a:lnTo>
                    <a:pt x="0" y="203"/>
                  </a:lnTo>
                  <a:lnTo>
                    <a:pt x="0" y="195"/>
                  </a:lnTo>
                  <a:lnTo>
                    <a:pt x="0" y="186"/>
                  </a:lnTo>
                  <a:lnTo>
                    <a:pt x="0" y="178"/>
                  </a:lnTo>
                  <a:lnTo>
                    <a:pt x="0" y="171"/>
                  </a:lnTo>
                  <a:lnTo>
                    <a:pt x="0" y="163"/>
                  </a:lnTo>
                  <a:lnTo>
                    <a:pt x="0" y="155"/>
                  </a:lnTo>
                  <a:lnTo>
                    <a:pt x="0" y="148"/>
                  </a:lnTo>
                  <a:lnTo>
                    <a:pt x="0" y="138"/>
                  </a:lnTo>
                  <a:lnTo>
                    <a:pt x="0" y="131"/>
                  </a:lnTo>
                  <a:lnTo>
                    <a:pt x="0" y="123"/>
                  </a:lnTo>
                  <a:lnTo>
                    <a:pt x="0" y="115"/>
                  </a:lnTo>
                  <a:lnTo>
                    <a:pt x="0" y="108"/>
                  </a:lnTo>
                  <a:lnTo>
                    <a:pt x="2" y="100"/>
                  </a:lnTo>
                  <a:lnTo>
                    <a:pt x="2" y="91"/>
                  </a:lnTo>
                  <a:lnTo>
                    <a:pt x="2" y="85"/>
                  </a:lnTo>
                  <a:lnTo>
                    <a:pt x="2" y="76"/>
                  </a:lnTo>
                  <a:lnTo>
                    <a:pt x="4" y="68"/>
                  </a:lnTo>
                  <a:lnTo>
                    <a:pt x="6" y="60"/>
                  </a:lnTo>
                  <a:lnTo>
                    <a:pt x="6" y="53"/>
                  </a:lnTo>
                  <a:lnTo>
                    <a:pt x="8" y="45"/>
                  </a:lnTo>
                  <a:lnTo>
                    <a:pt x="10" y="38"/>
                  </a:lnTo>
                  <a:lnTo>
                    <a:pt x="10" y="30"/>
                  </a:lnTo>
                  <a:lnTo>
                    <a:pt x="12" y="24"/>
                  </a:lnTo>
                  <a:lnTo>
                    <a:pt x="34" y="0"/>
                  </a:lnTo>
                  <a:lnTo>
                    <a:pt x="3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9" name="Freeform 35"/>
            <p:cNvSpPr>
              <a:spLocks/>
            </p:cNvSpPr>
            <p:nvPr/>
          </p:nvSpPr>
          <p:spPr bwMode="auto">
            <a:xfrm>
              <a:off x="981" y="923"/>
              <a:ext cx="75" cy="498"/>
            </a:xfrm>
            <a:custGeom>
              <a:avLst/>
              <a:gdLst/>
              <a:ahLst/>
              <a:cxnLst>
                <a:cxn ang="0">
                  <a:pos x="25" y="21"/>
                </a:cxn>
                <a:cxn ang="0">
                  <a:pos x="27" y="47"/>
                </a:cxn>
                <a:cxn ang="0">
                  <a:pos x="29" y="72"/>
                </a:cxn>
                <a:cxn ang="0">
                  <a:pos x="29" y="100"/>
                </a:cxn>
                <a:cxn ang="0">
                  <a:pos x="29" y="127"/>
                </a:cxn>
                <a:cxn ang="0">
                  <a:pos x="29" y="156"/>
                </a:cxn>
                <a:cxn ang="0">
                  <a:pos x="31" y="184"/>
                </a:cxn>
                <a:cxn ang="0">
                  <a:pos x="33" y="215"/>
                </a:cxn>
                <a:cxn ang="0">
                  <a:pos x="35" y="243"/>
                </a:cxn>
                <a:cxn ang="0">
                  <a:pos x="37" y="270"/>
                </a:cxn>
                <a:cxn ang="0">
                  <a:pos x="40" y="298"/>
                </a:cxn>
                <a:cxn ang="0">
                  <a:pos x="46" y="327"/>
                </a:cxn>
                <a:cxn ang="0">
                  <a:pos x="54" y="351"/>
                </a:cxn>
                <a:cxn ang="0">
                  <a:pos x="61" y="376"/>
                </a:cxn>
                <a:cxn ang="0">
                  <a:pos x="75" y="399"/>
                </a:cxn>
                <a:cxn ang="0">
                  <a:pos x="88" y="424"/>
                </a:cxn>
                <a:cxn ang="0">
                  <a:pos x="111" y="458"/>
                </a:cxn>
                <a:cxn ang="0">
                  <a:pos x="128" y="496"/>
                </a:cxn>
                <a:cxn ang="0">
                  <a:pos x="139" y="532"/>
                </a:cxn>
                <a:cxn ang="0">
                  <a:pos x="149" y="568"/>
                </a:cxn>
                <a:cxn ang="0">
                  <a:pos x="151" y="604"/>
                </a:cxn>
                <a:cxn ang="0">
                  <a:pos x="151" y="642"/>
                </a:cxn>
                <a:cxn ang="0">
                  <a:pos x="149" y="676"/>
                </a:cxn>
                <a:cxn ang="0">
                  <a:pos x="145" y="714"/>
                </a:cxn>
                <a:cxn ang="0">
                  <a:pos x="137" y="749"/>
                </a:cxn>
                <a:cxn ang="0">
                  <a:pos x="132" y="785"/>
                </a:cxn>
                <a:cxn ang="0">
                  <a:pos x="124" y="819"/>
                </a:cxn>
                <a:cxn ang="0">
                  <a:pos x="116" y="855"/>
                </a:cxn>
                <a:cxn ang="0">
                  <a:pos x="109" y="889"/>
                </a:cxn>
                <a:cxn ang="0">
                  <a:pos x="103" y="925"/>
                </a:cxn>
                <a:cxn ang="0">
                  <a:pos x="99" y="960"/>
                </a:cxn>
                <a:cxn ang="0">
                  <a:pos x="99" y="996"/>
                </a:cxn>
                <a:cxn ang="0">
                  <a:pos x="67" y="946"/>
                </a:cxn>
                <a:cxn ang="0">
                  <a:pos x="59" y="885"/>
                </a:cxn>
                <a:cxn ang="0">
                  <a:pos x="54" y="823"/>
                </a:cxn>
                <a:cxn ang="0">
                  <a:pos x="48" y="762"/>
                </a:cxn>
                <a:cxn ang="0">
                  <a:pos x="40" y="701"/>
                </a:cxn>
                <a:cxn ang="0">
                  <a:pos x="37" y="636"/>
                </a:cxn>
                <a:cxn ang="0">
                  <a:pos x="31" y="576"/>
                </a:cxn>
                <a:cxn ang="0">
                  <a:pos x="27" y="513"/>
                </a:cxn>
                <a:cxn ang="0">
                  <a:pos x="23" y="452"/>
                </a:cxn>
                <a:cxn ang="0">
                  <a:pos x="18" y="387"/>
                </a:cxn>
                <a:cxn ang="0">
                  <a:pos x="14" y="325"/>
                </a:cxn>
                <a:cxn ang="0">
                  <a:pos x="10" y="262"/>
                </a:cxn>
                <a:cxn ang="0">
                  <a:pos x="8" y="199"/>
                </a:cxn>
                <a:cxn ang="0">
                  <a:pos x="4" y="137"/>
                </a:cxn>
                <a:cxn ang="0">
                  <a:pos x="2" y="74"/>
                </a:cxn>
                <a:cxn ang="0">
                  <a:pos x="0" y="15"/>
                </a:cxn>
              </a:cxnLst>
              <a:rect l="0" t="0" r="r" b="b"/>
              <a:pathLst>
                <a:path w="151" h="996">
                  <a:moveTo>
                    <a:pt x="0" y="0"/>
                  </a:moveTo>
                  <a:lnTo>
                    <a:pt x="25" y="0"/>
                  </a:lnTo>
                  <a:lnTo>
                    <a:pt x="25" y="9"/>
                  </a:lnTo>
                  <a:lnTo>
                    <a:pt x="25" y="21"/>
                  </a:lnTo>
                  <a:lnTo>
                    <a:pt x="25" y="28"/>
                  </a:lnTo>
                  <a:lnTo>
                    <a:pt x="27" y="34"/>
                  </a:lnTo>
                  <a:lnTo>
                    <a:pt x="27" y="40"/>
                  </a:lnTo>
                  <a:lnTo>
                    <a:pt x="27" y="47"/>
                  </a:lnTo>
                  <a:lnTo>
                    <a:pt x="27" y="53"/>
                  </a:lnTo>
                  <a:lnTo>
                    <a:pt x="27" y="59"/>
                  </a:lnTo>
                  <a:lnTo>
                    <a:pt x="27" y="66"/>
                  </a:lnTo>
                  <a:lnTo>
                    <a:pt x="29" y="72"/>
                  </a:lnTo>
                  <a:lnTo>
                    <a:pt x="29" y="78"/>
                  </a:lnTo>
                  <a:lnTo>
                    <a:pt x="29" y="85"/>
                  </a:lnTo>
                  <a:lnTo>
                    <a:pt x="29" y="93"/>
                  </a:lnTo>
                  <a:lnTo>
                    <a:pt x="29" y="100"/>
                  </a:lnTo>
                  <a:lnTo>
                    <a:pt x="29" y="106"/>
                  </a:lnTo>
                  <a:lnTo>
                    <a:pt x="29" y="114"/>
                  </a:lnTo>
                  <a:lnTo>
                    <a:pt x="29" y="119"/>
                  </a:lnTo>
                  <a:lnTo>
                    <a:pt x="29" y="127"/>
                  </a:lnTo>
                  <a:lnTo>
                    <a:pt x="29" y="133"/>
                  </a:lnTo>
                  <a:lnTo>
                    <a:pt x="29" y="140"/>
                  </a:lnTo>
                  <a:lnTo>
                    <a:pt x="29" y="148"/>
                  </a:lnTo>
                  <a:lnTo>
                    <a:pt x="29" y="156"/>
                  </a:lnTo>
                  <a:lnTo>
                    <a:pt x="29" y="161"/>
                  </a:lnTo>
                  <a:lnTo>
                    <a:pt x="29" y="169"/>
                  </a:lnTo>
                  <a:lnTo>
                    <a:pt x="29" y="177"/>
                  </a:lnTo>
                  <a:lnTo>
                    <a:pt x="31" y="184"/>
                  </a:lnTo>
                  <a:lnTo>
                    <a:pt x="31" y="190"/>
                  </a:lnTo>
                  <a:lnTo>
                    <a:pt x="31" y="197"/>
                  </a:lnTo>
                  <a:lnTo>
                    <a:pt x="31" y="205"/>
                  </a:lnTo>
                  <a:lnTo>
                    <a:pt x="33" y="215"/>
                  </a:lnTo>
                  <a:lnTo>
                    <a:pt x="33" y="220"/>
                  </a:lnTo>
                  <a:lnTo>
                    <a:pt x="33" y="228"/>
                  </a:lnTo>
                  <a:lnTo>
                    <a:pt x="33" y="235"/>
                  </a:lnTo>
                  <a:lnTo>
                    <a:pt x="35" y="243"/>
                  </a:lnTo>
                  <a:lnTo>
                    <a:pt x="35" y="249"/>
                  </a:lnTo>
                  <a:lnTo>
                    <a:pt x="35" y="256"/>
                  </a:lnTo>
                  <a:lnTo>
                    <a:pt x="37" y="264"/>
                  </a:lnTo>
                  <a:lnTo>
                    <a:pt x="37" y="270"/>
                  </a:lnTo>
                  <a:lnTo>
                    <a:pt x="37" y="277"/>
                  </a:lnTo>
                  <a:lnTo>
                    <a:pt x="38" y="285"/>
                  </a:lnTo>
                  <a:lnTo>
                    <a:pt x="38" y="291"/>
                  </a:lnTo>
                  <a:lnTo>
                    <a:pt x="40" y="298"/>
                  </a:lnTo>
                  <a:lnTo>
                    <a:pt x="40" y="304"/>
                  </a:lnTo>
                  <a:lnTo>
                    <a:pt x="44" y="311"/>
                  </a:lnTo>
                  <a:lnTo>
                    <a:pt x="44" y="319"/>
                  </a:lnTo>
                  <a:lnTo>
                    <a:pt x="46" y="327"/>
                  </a:lnTo>
                  <a:lnTo>
                    <a:pt x="48" y="332"/>
                  </a:lnTo>
                  <a:lnTo>
                    <a:pt x="50" y="338"/>
                  </a:lnTo>
                  <a:lnTo>
                    <a:pt x="50" y="346"/>
                  </a:lnTo>
                  <a:lnTo>
                    <a:pt x="54" y="351"/>
                  </a:lnTo>
                  <a:lnTo>
                    <a:pt x="56" y="357"/>
                  </a:lnTo>
                  <a:lnTo>
                    <a:pt x="57" y="365"/>
                  </a:lnTo>
                  <a:lnTo>
                    <a:pt x="59" y="370"/>
                  </a:lnTo>
                  <a:lnTo>
                    <a:pt x="61" y="376"/>
                  </a:lnTo>
                  <a:lnTo>
                    <a:pt x="65" y="382"/>
                  </a:lnTo>
                  <a:lnTo>
                    <a:pt x="67" y="387"/>
                  </a:lnTo>
                  <a:lnTo>
                    <a:pt x="71" y="393"/>
                  </a:lnTo>
                  <a:lnTo>
                    <a:pt x="75" y="399"/>
                  </a:lnTo>
                  <a:lnTo>
                    <a:pt x="76" y="405"/>
                  </a:lnTo>
                  <a:lnTo>
                    <a:pt x="80" y="412"/>
                  </a:lnTo>
                  <a:lnTo>
                    <a:pt x="84" y="416"/>
                  </a:lnTo>
                  <a:lnTo>
                    <a:pt x="88" y="424"/>
                  </a:lnTo>
                  <a:lnTo>
                    <a:pt x="94" y="431"/>
                  </a:lnTo>
                  <a:lnTo>
                    <a:pt x="99" y="441"/>
                  </a:lnTo>
                  <a:lnTo>
                    <a:pt x="105" y="448"/>
                  </a:lnTo>
                  <a:lnTo>
                    <a:pt x="111" y="458"/>
                  </a:lnTo>
                  <a:lnTo>
                    <a:pt x="115" y="467"/>
                  </a:lnTo>
                  <a:lnTo>
                    <a:pt x="120" y="477"/>
                  </a:lnTo>
                  <a:lnTo>
                    <a:pt x="124" y="486"/>
                  </a:lnTo>
                  <a:lnTo>
                    <a:pt x="128" y="496"/>
                  </a:lnTo>
                  <a:lnTo>
                    <a:pt x="130" y="503"/>
                  </a:lnTo>
                  <a:lnTo>
                    <a:pt x="134" y="513"/>
                  </a:lnTo>
                  <a:lnTo>
                    <a:pt x="137" y="522"/>
                  </a:lnTo>
                  <a:lnTo>
                    <a:pt x="139" y="532"/>
                  </a:lnTo>
                  <a:lnTo>
                    <a:pt x="141" y="541"/>
                  </a:lnTo>
                  <a:lnTo>
                    <a:pt x="145" y="551"/>
                  </a:lnTo>
                  <a:lnTo>
                    <a:pt x="147" y="559"/>
                  </a:lnTo>
                  <a:lnTo>
                    <a:pt x="149" y="568"/>
                  </a:lnTo>
                  <a:lnTo>
                    <a:pt x="149" y="578"/>
                  </a:lnTo>
                  <a:lnTo>
                    <a:pt x="149" y="587"/>
                  </a:lnTo>
                  <a:lnTo>
                    <a:pt x="151" y="595"/>
                  </a:lnTo>
                  <a:lnTo>
                    <a:pt x="151" y="604"/>
                  </a:lnTo>
                  <a:lnTo>
                    <a:pt x="151" y="614"/>
                  </a:lnTo>
                  <a:lnTo>
                    <a:pt x="151" y="623"/>
                  </a:lnTo>
                  <a:lnTo>
                    <a:pt x="151" y="633"/>
                  </a:lnTo>
                  <a:lnTo>
                    <a:pt x="151" y="642"/>
                  </a:lnTo>
                  <a:lnTo>
                    <a:pt x="151" y="650"/>
                  </a:lnTo>
                  <a:lnTo>
                    <a:pt x="151" y="659"/>
                  </a:lnTo>
                  <a:lnTo>
                    <a:pt x="149" y="667"/>
                  </a:lnTo>
                  <a:lnTo>
                    <a:pt x="149" y="676"/>
                  </a:lnTo>
                  <a:lnTo>
                    <a:pt x="147" y="686"/>
                  </a:lnTo>
                  <a:lnTo>
                    <a:pt x="147" y="695"/>
                  </a:lnTo>
                  <a:lnTo>
                    <a:pt x="145" y="705"/>
                  </a:lnTo>
                  <a:lnTo>
                    <a:pt x="145" y="714"/>
                  </a:lnTo>
                  <a:lnTo>
                    <a:pt x="143" y="722"/>
                  </a:lnTo>
                  <a:lnTo>
                    <a:pt x="141" y="732"/>
                  </a:lnTo>
                  <a:lnTo>
                    <a:pt x="139" y="739"/>
                  </a:lnTo>
                  <a:lnTo>
                    <a:pt x="137" y="749"/>
                  </a:lnTo>
                  <a:lnTo>
                    <a:pt x="135" y="756"/>
                  </a:lnTo>
                  <a:lnTo>
                    <a:pt x="135" y="766"/>
                  </a:lnTo>
                  <a:lnTo>
                    <a:pt x="134" y="775"/>
                  </a:lnTo>
                  <a:lnTo>
                    <a:pt x="132" y="785"/>
                  </a:lnTo>
                  <a:lnTo>
                    <a:pt x="128" y="792"/>
                  </a:lnTo>
                  <a:lnTo>
                    <a:pt x="128" y="802"/>
                  </a:lnTo>
                  <a:lnTo>
                    <a:pt x="124" y="809"/>
                  </a:lnTo>
                  <a:lnTo>
                    <a:pt x="124" y="819"/>
                  </a:lnTo>
                  <a:lnTo>
                    <a:pt x="120" y="827"/>
                  </a:lnTo>
                  <a:lnTo>
                    <a:pt x="118" y="836"/>
                  </a:lnTo>
                  <a:lnTo>
                    <a:pt x="116" y="846"/>
                  </a:lnTo>
                  <a:lnTo>
                    <a:pt x="116" y="855"/>
                  </a:lnTo>
                  <a:lnTo>
                    <a:pt x="113" y="863"/>
                  </a:lnTo>
                  <a:lnTo>
                    <a:pt x="111" y="872"/>
                  </a:lnTo>
                  <a:lnTo>
                    <a:pt x="109" y="880"/>
                  </a:lnTo>
                  <a:lnTo>
                    <a:pt x="109" y="889"/>
                  </a:lnTo>
                  <a:lnTo>
                    <a:pt x="107" y="899"/>
                  </a:lnTo>
                  <a:lnTo>
                    <a:pt x="105" y="906"/>
                  </a:lnTo>
                  <a:lnTo>
                    <a:pt x="103" y="916"/>
                  </a:lnTo>
                  <a:lnTo>
                    <a:pt x="103" y="925"/>
                  </a:lnTo>
                  <a:lnTo>
                    <a:pt x="101" y="933"/>
                  </a:lnTo>
                  <a:lnTo>
                    <a:pt x="99" y="943"/>
                  </a:lnTo>
                  <a:lnTo>
                    <a:pt x="99" y="950"/>
                  </a:lnTo>
                  <a:lnTo>
                    <a:pt x="99" y="960"/>
                  </a:lnTo>
                  <a:lnTo>
                    <a:pt x="99" y="969"/>
                  </a:lnTo>
                  <a:lnTo>
                    <a:pt x="99" y="977"/>
                  </a:lnTo>
                  <a:lnTo>
                    <a:pt x="99" y="986"/>
                  </a:lnTo>
                  <a:lnTo>
                    <a:pt x="99" y="996"/>
                  </a:lnTo>
                  <a:lnTo>
                    <a:pt x="75" y="992"/>
                  </a:lnTo>
                  <a:lnTo>
                    <a:pt x="71" y="977"/>
                  </a:lnTo>
                  <a:lnTo>
                    <a:pt x="69" y="962"/>
                  </a:lnTo>
                  <a:lnTo>
                    <a:pt x="67" y="946"/>
                  </a:lnTo>
                  <a:lnTo>
                    <a:pt x="65" y="931"/>
                  </a:lnTo>
                  <a:lnTo>
                    <a:pt x="63" y="916"/>
                  </a:lnTo>
                  <a:lnTo>
                    <a:pt x="61" y="901"/>
                  </a:lnTo>
                  <a:lnTo>
                    <a:pt x="59" y="885"/>
                  </a:lnTo>
                  <a:lnTo>
                    <a:pt x="59" y="870"/>
                  </a:lnTo>
                  <a:lnTo>
                    <a:pt x="57" y="855"/>
                  </a:lnTo>
                  <a:lnTo>
                    <a:pt x="56" y="840"/>
                  </a:lnTo>
                  <a:lnTo>
                    <a:pt x="54" y="823"/>
                  </a:lnTo>
                  <a:lnTo>
                    <a:pt x="54" y="809"/>
                  </a:lnTo>
                  <a:lnTo>
                    <a:pt x="50" y="792"/>
                  </a:lnTo>
                  <a:lnTo>
                    <a:pt x="50" y="777"/>
                  </a:lnTo>
                  <a:lnTo>
                    <a:pt x="48" y="762"/>
                  </a:lnTo>
                  <a:lnTo>
                    <a:pt x="46" y="747"/>
                  </a:lnTo>
                  <a:lnTo>
                    <a:pt x="44" y="732"/>
                  </a:lnTo>
                  <a:lnTo>
                    <a:pt x="44" y="716"/>
                  </a:lnTo>
                  <a:lnTo>
                    <a:pt x="40" y="701"/>
                  </a:lnTo>
                  <a:lnTo>
                    <a:pt x="40" y="684"/>
                  </a:lnTo>
                  <a:lnTo>
                    <a:pt x="38" y="669"/>
                  </a:lnTo>
                  <a:lnTo>
                    <a:pt x="37" y="654"/>
                  </a:lnTo>
                  <a:lnTo>
                    <a:pt x="37" y="636"/>
                  </a:lnTo>
                  <a:lnTo>
                    <a:pt x="35" y="623"/>
                  </a:lnTo>
                  <a:lnTo>
                    <a:pt x="33" y="606"/>
                  </a:lnTo>
                  <a:lnTo>
                    <a:pt x="31" y="591"/>
                  </a:lnTo>
                  <a:lnTo>
                    <a:pt x="31" y="576"/>
                  </a:lnTo>
                  <a:lnTo>
                    <a:pt x="29" y="560"/>
                  </a:lnTo>
                  <a:lnTo>
                    <a:pt x="29" y="545"/>
                  </a:lnTo>
                  <a:lnTo>
                    <a:pt x="27" y="528"/>
                  </a:lnTo>
                  <a:lnTo>
                    <a:pt x="27" y="513"/>
                  </a:lnTo>
                  <a:lnTo>
                    <a:pt x="27" y="498"/>
                  </a:lnTo>
                  <a:lnTo>
                    <a:pt x="25" y="483"/>
                  </a:lnTo>
                  <a:lnTo>
                    <a:pt x="23" y="467"/>
                  </a:lnTo>
                  <a:lnTo>
                    <a:pt x="23" y="452"/>
                  </a:lnTo>
                  <a:lnTo>
                    <a:pt x="21" y="435"/>
                  </a:lnTo>
                  <a:lnTo>
                    <a:pt x="19" y="420"/>
                  </a:lnTo>
                  <a:lnTo>
                    <a:pt x="19" y="405"/>
                  </a:lnTo>
                  <a:lnTo>
                    <a:pt x="18" y="387"/>
                  </a:lnTo>
                  <a:lnTo>
                    <a:pt x="18" y="372"/>
                  </a:lnTo>
                  <a:lnTo>
                    <a:pt x="16" y="357"/>
                  </a:lnTo>
                  <a:lnTo>
                    <a:pt x="16" y="340"/>
                  </a:lnTo>
                  <a:lnTo>
                    <a:pt x="14" y="325"/>
                  </a:lnTo>
                  <a:lnTo>
                    <a:pt x="14" y="310"/>
                  </a:lnTo>
                  <a:lnTo>
                    <a:pt x="14" y="294"/>
                  </a:lnTo>
                  <a:lnTo>
                    <a:pt x="12" y="277"/>
                  </a:lnTo>
                  <a:lnTo>
                    <a:pt x="10" y="262"/>
                  </a:lnTo>
                  <a:lnTo>
                    <a:pt x="10" y="247"/>
                  </a:lnTo>
                  <a:lnTo>
                    <a:pt x="10" y="232"/>
                  </a:lnTo>
                  <a:lnTo>
                    <a:pt x="8" y="215"/>
                  </a:lnTo>
                  <a:lnTo>
                    <a:pt x="8" y="199"/>
                  </a:lnTo>
                  <a:lnTo>
                    <a:pt x="8" y="184"/>
                  </a:lnTo>
                  <a:lnTo>
                    <a:pt x="6" y="167"/>
                  </a:lnTo>
                  <a:lnTo>
                    <a:pt x="6" y="152"/>
                  </a:lnTo>
                  <a:lnTo>
                    <a:pt x="4" y="137"/>
                  </a:lnTo>
                  <a:lnTo>
                    <a:pt x="4" y="121"/>
                  </a:lnTo>
                  <a:lnTo>
                    <a:pt x="4" y="106"/>
                  </a:lnTo>
                  <a:lnTo>
                    <a:pt x="4" y="89"/>
                  </a:lnTo>
                  <a:lnTo>
                    <a:pt x="2" y="74"/>
                  </a:lnTo>
                  <a:lnTo>
                    <a:pt x="2" y="59"/>
                  </a:lnTo>
                  <a:lnTo>
                    <a:pt x="0" y="43"/>
                  </a:lnTo>
                  <a:lnTo>
                    <a:pt x="0" y="28"/>
                  </a:lnTo>
                  <a:lnTo>
                    <a:pt x="0" y="15"/>
                  </a:lnTo>
                  <a:lnTo>
                    <a:pt x="0"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0" name="Freeform 36"/>
            <p:cNvSpPr>
              <a:spLocks/>
            </p:cNvSpPr>
            <p:nvPr/>
          </p:nvSpPr>
          <p:spPr bwMode="auto">
            <a:xfrm>
              <a:off x="388" y="1241"/>
              <a:ext cx="574" cy="100"/>
            </a:xfrm>
            <a:custGeom>
              <a:avLst/>
              <a:gdLst/>
              <a:ahLst/>
              <a:cxnLst>
                <a:cxn ang="0">
                  <a:pos x="325" y="0"/>
                </a:cxn>
                <a:cxn ang="0">
                  <a:pos x="380" y="1"/>
                </a:cxn>
                <a:cxn ang="0">
                  <a:pos x="437" y="3"/>
                </a:cxn>
                <a:cxn ang="0">
                  <a:pos x="496" y="7"/>
                </a:cxn>
                <a:cxn ang="0">
                  <a:pos x="553" y="9"/>
                </a:cxn>
                <a:cxn ang="0">
                  <a:pos x="610" y="13"/>
                </a:cxn>
                <a:cxn ang="0">
                  <a:pos x="665" y="19"/>
                </a:cxn>
                <a:cxn ang="0">
                  <a:pos x="722" y="24"/>
                </a:cxn>
                <a:cxn ang="0">
                  <a:pos x="778" y="32"/>
                </a:cxn>
                <a:cxn ang="0">
                  <a:pos x="831" y="45"/>
                </a:cxn>
                <a:cxn ang="0">
                  <a:pos x="884" y="57"/>
                </a:cxn>
                <a:cxn ang="0">
                  <a:pos x="937" y="74"/>
                </a:cxn>
                <a:cxn ang="0">
                  <a:pos x="989" y="95"/>
                </a:cxn>
                <a:cxn ang="0">
                  <a:pos x="1040" y="117"/>
                </a:cxn>
                <a:cxn ang="0">
                  <a:pos x="1088" y="146"/>
                </a:cxn>
                <a:cxn ang="0">
                  <a:pos x="1135" y="182"/>
                </a:cxn>
                <a:cxn ang="0">
                  <a:pos x="1114" y="190"/>
                </a:cxn>
                <a:cxn ang="0">
                  <a:pos x="1080" y="174"/>
                </a:cxn>
                <a:cxn ang="0">
                  <a:pos x="1046" y="157"/>
                </a:cxn>
                <a:cxn ang="0">
                  <a:pos x="1011" y="140"/>
                </a:cxn>
                <a:cxn ang="0">
                  <a:pos x="977" y="125"/>
                </a:cxn>
                <a:cxn ang="0">
                  <a:pos x="941" y="112"/>
                </a:cxn>
                <a:cxn ang="0">
                  <a:pos x="907" y="98"/>
                </a:cxn>
                <a:cxn ang="0">
                  <a:pos x="871" y="89"/>
                </a:cxn>
                <a:cxn ang="0">
                  <a:pos x="835" y="79"/>
                </a:cxn>
                <a:cxn ang="0">
                  <a:pos x="798" y="74"/>
                </a:cxn>
                <a:cxn ang="0">
                  <a:pos x="760" y="72"/>
                </a:cxn>
                <a:cxn ang="0">
                  <a:pos x="724" y="72"/>
                </a:cxn>
                <a:cxn ang="0">
                  <a:pos x="688" y="78"/>
                </a:cxn>
                <a:cxn ang="0">
                  <a:pos x="650" y="85"/>
                </a:cxn>
                <a:cxn ang="0">
                  <a:pos x="612" y="98"/>
                </a:cxn>
                <a:cxn ang="0">
                  <a:pos x="576" y="116"/>
                </a:cxn>
                <a:cxn ang="0">
                  <a:pos x="542" y="135"/>
                </a:cxn>
                <a:cxn ang="0">
                  <a:pos x="511" y="144"/>
                </a:cxn>
                <a:cxn ang="0">
                  <a:pos x="479" y="150"/>
                </a:cxn>
                <a:cxn ang="0">
                  <a:pos x="445" y="150"/>
                </a:cxn>
                <a:cxn ang="0">
                  <a:pos x="409" y="148"/>
                </a:cxn>
                <a:cxn ang="0">
                  <a:pos x="373" y="142"/>
                </a:cxn>
                <a:cxn ang="0">
                  <a:pos x="336" y="135"/>
                </a:cxn>
                <a:cxn ang="0">
                  <a:pos x="298" y="125"/>
                </a:cxn>
                <a:cxn ang="0">
                  <a:pos x="262" y="116"/>
                </a:cxn>
                <a:cxn ang="0">
                  <a:pos x="224" y="104"/>
                </a:cxn>
                <a:cxn ang="0">
                  <a:pos x="186" y="95"/>
                </a:cxn>
                <a:cxn ang="0">
                  <a:pos x="148" y="87"/>
                </a:cxn>
                <a:cxn ang="0">
                  <a:pos x="112" y="79"/>
                </a:cxn>
                <a:cxn ang="0">
                  <a:pos x="78" y="76"/>
                </a:cxn>
                <a:cxn ang="0">
                  <a:pos x="45" y="78"/>
                </a:cxn>
                <a:cxn ang="0">
                  <a:pos x="15" y="81"/>
                </a:cxn>
                <a:cxn ang="0">
                  <a:pos x="6" y="49"/>
                </a:cxn>
                <a:cxn ang="0">
                  <a:pos x="42" y="40"/>
                </a:cxn>
                <a:cxn ang="0">
                  <a:pos x="76" y="30"/>
                </a:cxn>
                <a:cxn ang="0">
                  <a:pos x="110" y="24"/>
                </a:cxn>
                <a:cxn ang="0">
                  <a:pos x="146" y="17"/>
                </a:cxn>
                <a:cxn ang="0">
                  <a:pos x="180" y="11"/>
                </a:cxn>
                <a:cxn ang="0">
                  <a:pos x="217" y="7"/>
                </a:cxn>
                <a:cxn ang="0">
                  <a:pos x="255" y="1"/>
                </a:cxn>
                <a:cxn ang="0">
                  <a:pos x="283" y="0"/>
                </a:cxn>
              </a:cxnLst>
              <a:rect l="0" t="0" r="r" b="b"/>
              <a:pathLst>
                <a:path w="1148" h="199">
                  <a:moveTo>
                    <a:pt x="283" y="0"/>
                  </a:moveTo>
                  <a:lnTo>
                    <a:pt x="296" y="0"/>
                  </a:lnTo>
                  <a:lnTo>
                    <a:pt x="310" y="0"/>
                  </a:lnTo>
                  <a:lnTo>
                    <a:pt x="325" y="0"/>
                  </a:lnTo>
                  <a:lnTo>
                    <a:pt x="338" y="1"/>
                  </a:lnTo>
                  <a:lnTo>
                    <a:pt x="352" y="1"/>
                  </a:lnTo>
                  <a:lnTo>
                    <a:pt x="367" y="1"/>
                  </a:lnTo>
                  <a:lnTo>
                    <a:pt x="380" y="1"/>
                  </a:lnTo>
                  <a:lnTo>
                    <a:pt x="395" y="3"/>
                  </a:lnTo>
                  <a:lnTo>
                    <a:pt x="409" y="3"/>
                  </a:lnTo>
                  <a:lnTo>
                    <a:pt x="424" y="3"/>
                  </a:lnTo>
                  <a:lnTo>
                    <a:pt x="437" y="3"/>
                  </a:lnTo>
                  <a:lnTo>
                    <a:pt x="454" y="5"/>
                  </a:lnTo>
                  <a:lnTo>
                    <a:pt x="468" y="5"/>
                  </a:lnTo>
                  <a:lnTo>
                    <a:pt x="481" y="7"/>
                  </a:lnTo>
                  <a:lnTo>
                    <a:pt x="496" y="7"/>
                  </a:lnTo>
                  <a:lnTo>
                    <a:pt x="511" y="9"/>
                  </a:lnTo>
                  <a:lnTo>
                    <a:pt x="525" y="9"/>
                  </a:lnTo>
                  <a:lnTo>
                    <a:pt x="540" y="9"/>
                  </a:lnTo>
                  <a:lnTo>
                    <a:pt x="553" y="9"/>
                  </a:lnTo>
                  <a:lnTo>
                    <a:pt x="568" y="11"/>
                  </a:lnTo>
                  <a:lnTo>
                    <a:pt x="582" y="11"/>
                  </a:lnTo>
                  <a:lnTo>
                    <a:pt x="597" y="11"/>
                  </a:lnTo>
                  <a:lnTo>
                    <a:pt x="610" y="13"/>
                  </a:lnTo>
                  <a:lnTo>
                    <a:pt x="625" y="15"/>
                  </a:lnTo>
                  <a:lnTo>
                    <a:pt x="639" y="15"/>
                  </a:lnTo>
                  <a:lnTo>
                    <a:pt x="652" y="17"/>
                  </a:lnTo>
                  <a:lnTo>
                    <a:pt x="665" y="19"/>
                  </a:lnTo>
                  <a:lnTo>
                    <a:pt x="681" y="21"/>
                  </a:lnTo>
                  <a:lnTo>
                    <a:pt x="694" y="21"/>
                  </a:lnTo>
                  <a:lnTo>
                    <a:pt x="709" y="24"/>
                  </a:lnTo>
                  <a:lnTo>
                    <a:pt x="722" y="24"/>
                  </a:lnTo>
                  <a:lnTo>
                    <a:pt x="738" y="28"/>
                  </a:lnTo>
                  <a:lnTo>
                    <a:pt x="749" y="28"/>
                  </a:lnTo>
                  <a:lnTo>
                    <a:pt x="762" y="30"/>
                  </a:lnTo>
                  <a:lnTo>
                    <a:pt x="778" y="32"/>
                  </a:lnTo>
                  <a:lnTo>
                    <a:pt x="791" y="36"/>
                  </a:lnTo>
                  <a:lnTo>
                    <a:pt x="804" y="38"/>
                  </a:lnTo>
                  <a:lnTo>
                    <a:pt x="818" y="41"/>
                  </a:lnTo>
                  <a:lnTo>
                    <a:pt x="831" y="45"/>
                  </a:lnTo>
                  <a:lnTo>
                    <a:pt x="844" y="47"/>
                  </a:lnTo>
                  <a:lnTo>
                    <a:pt x="857" y="51"/>
                  </a:lnTo>
                  <a:lnTo>
                    <a:pt x="871" y="53"/>
                  </a:lnTo>
                  <a:lnTo>
                    <a:pt x="884" y="57"/>
                  </a:lnTo>
                  <a:lnTo>
                    <a:pt x="899" y="60"/>
                  </a:lnTo>
                  <a:lnTo>
                    <a:pt x="911" y="64"/>
                  </a:lnTo>
                  <a:lnTo>
                    <a:pt x="924" y="70"/>
                  </a:lnTo>
                  <a:lnTo>
                    <a:pt x="937" y="74"/>
                  </a:lnTo>
                  <a:lnTo>
                    <a:pt x="951" y="79"/>
                  </a:lnTo>
                  <a:lnTo>
                    <a:pt x="964" y="83"/>
                  </a:lnTo>
                  <a:lnTo>
                    <a:pt x="975" y="89"/>
                  </a:lnTo>
                  <a:lnTo>
                    <a:pt x="989" y="95"/>
                  </a:lnTo>
                  <a:lnTo>
                    <a:pt x="1002" y="100"/>
                  </a:lnTo>
                  <a:lnTo>
                    <a:pt x="1013" y="106"/>
                  </a:lnTo>
                  <a:lnTo>
                    <a:pt x="1027" y="112"/>
                  </a:lnTo>
                  <a:lnTo>
                    <a:pt x="1040" y="117"/>
                  </a:lnTo>
                  <a:lnTo>
                    <a:pt x="1051" y="125"/>
                  </a:lnTo>
                  <a:lnTo>
                    <a:pt x="1063" y="131"/>
                  </a:lnTo>
                  <a:lnTo>
                    <a:pt x="1076" y="138"/>
                  </a:lnTo>
                  <a:lnTo>
                    <a:pt x="1088" y="146"/>
                  </a:lnTo>
                  <a:lnTo>
                    <a:pt x="1101" y="155"/>
                  </a:lnTo>
                  <a:lnTo>
                    <a:pt x="1112" y="163"/>
                  </a:lnTo>
                  <a:lnTo>
                    <a:pt x="1124" y="173"/>
                  </a:lnTo>
                  <a:lnTo>
                    <a:pt x="1135" y="182"/>
                  </a:lnTo>
                  <a:lnTo>
                    <a:pt x="1148" y="192"/>
                  </a:lnTo>
                  <a:lnTo>
                    <a:pt x="1131" y="199"/>
                  </a:lnTo>
                  <a:lnTo>
                    <a:pt x="1122" y="195"/>
                  </a:lnTo>
                  <a:lnTo>
                    <a:pt x="1114" y="190"/>
                  </a:lnTo>
                  <a:lnTo>
                    <a:pt x="1105" y="186"/>
                  </a:lnTo>
                  <a:lnTo>
                    <a:pt x="1097" y="182"/>
                  </a:lnTo>
                  <a:lnTo>
                    <a:pt x="1088" y="178"/>
                  </a:lnTo>
                  <a:lnTo>
                    <a:pt x="1080" y="174"/>
                  </a:lnTo>
                  <a:lnTo>
                    <a:pt x="1070" y="169"/>
                  </a:lnTo>
                  <a:lnTo>
                    <a:pt x="1063" y="167"/>
                  </a:lnTo>
                  <a:lnTo>
                    <a:pt x="1053" y="161"/>
                  </a:lnTo>
                  <a:lnTo>
                    <a:pt x="1046" y="157"/>
                  </a:lnTo>
                  <a:lnTo>
                    <a:pt x="1038" y="152"/>
                  </a:lnTo>
                  <a:lnTo>
                    <a:pt x="1029" y="150"/>
                  </a:lnTo>
                  <a:lnTo>
                    <a:pt x="1019" y="146"/>
                  </a:lnTo>
                  <a:lnTo>
                    <a:pt x="1011" y="140"/>
                  </a:lnTo>
                  <a:lnTo>
                    <a:pt x="1002" y="136"/>
                  </a:lnTo>
                  <a:lnTo>
                    <a:pt x="994" y="135"/>
                  </a:lnTo>
                  <a:lnTo>
                    <a:pt x="985" y="129"/>
                  </a:lnTo>
                  <a:lnTo>
                    <a:pt x="977" y="125"/>
                  </a:lnTo>
                  <a:lnTo>
                    <a:pt x="968" y="121"/>
                  </a:lnTo>
                  <a:lnTo>
                    <a:pt x="960" y="117"/>
                  </a:lnTo>
                  <a:lnTo>
                    <a:pt x="951" y="116"/>
                  </a:lnTo>
                  <a:lnTo>
                    <a:pt x="941" y="112"/>
                  </a:lnTo>
                  <a:lnTo>
                    <a:pt x="934" y="108"/>
                  </a:lnTo>
                  <a:lnTo>
                    <a:pt x="924" y="106"/>
                  </a:lnTo>
                  <a:lnTo>
                    <a:pt x="916" y="102"/>
                  </a:lnTo>
                  <a:lnTo>
                    <a:pt x="907" y="98"/>
                  </a:lnTo>
                  <a:lnTo>
                    <a:pt x="897" y="97"/>
                  </a:lnTo>
                  <a:lnTo>
                    <a:pt x="890" y="95"/>
                  </a:lnTo>
                  <a:lnTo>
                    <a:pt x="880" y="91"/>
                  </a:lnTo>
                  <a:lnTo>
                    <a:pt x="871" y="89"/>
                  </a:lnTo>
                  <a:lnTo>
                    <a:pt x="861" y="87"/>
                  </a:lnTo>
                  <a:lnTo>
                    <a:pt x="854" y="85"/>
                  </a:lnTo>
                  <a:lnTo>
                    <a:pt x="844" y="81"/>
                  </a:lnTo>
                  <a:lnTo>
                    <a:pt x="835" y="79"/>
                  </a:lnTo>
                  <a:lnTo>
                    <a:pt x="825" y="78"/>
                  </a:lnTo>
                  <a:lnTo>
                    <a:pt x="818" y="78"/>
                  </a:lnTo>
                  <a:lnTo>
                    <a:pt x="808" y="76"/>
                  </a:lnTo>
                  <a:lnTo>
                    <a:pt x="798" y="74"/>
                  </a:lnTo>
                  <a:lnTo>
                    <a:pt x="789" y="74"/>
                  </a:lnTo>
                  <a:lnTo>
                    <a:pt x="779" y="74"/>
                  </a:lnTo>
                  <a:lnTo>
                    <a:pt x="770" y="72"/>
                  </a:lnTo>
                  <a:lnTo>
                    <a:pt x="760" y="72"/>
                  </a:lnTo>
                  <a:lnTo>
                    <a:pt x="751" y="72"/>
                  </a:lnTo>
                  <a:lnTo>
                    <a:pt x="743" y="72"/>
                  </a:lnTo>
                  <a:lnTo>
                    <a:pt x="734" y="72"/>
                  </a:lnTo>
                  <a:lnTo>
                    <a:pt x="724" y="72"/>
                  </a:lnTo>
                  <a:lnTo>
                    <a:pt x="715" y="72"/>
                  </a:lnTo>
                  <a:lnTo>
                    <a:pt x="707" y="76"/>
                  </a:lnTo>
                  <a:lnTo>
                    <a:pt x="698" y="76"/>
                  </a:lnTo>
                  <a:lnTo>
                    <a:pt x="688" y="78"/>
                  </a:lnTo>
                  <a:lnTo>
                    <a:pt x="679" y="78"/>
                  </a:lnTo>
                  <a:lnTo>
                    <a:pt x="669" y="81"/>
                  </a:lnTo>
                  <a:lnTo>
                    <a:pt x="660" y="81"/>
                  </a:lnTo>
                  <a:lnTo>
                    <a:pt x="650" y="85"/>
                  </a:lnTo>
                  <a:lnTo>
                    <a:pt x="641" y="89"/>
                  </a:lnTo>
                  <a:lnTo>
                    <a:pt x="631" y="91"/>
                  </a:lnTo>
                  <a:lnTo>
                    <a:pt x="622" y="95"/>
                  </a:lnTo>
                  <a:lnTo>
                    <a:pt x="612" y="98"/>
                  </a:lnTo>
                  <a:lnTo>
                    <a:pt x="603" y="100"/>
                  </a:lnTo>
                  <a:lnTo>
                    <a:pt x="593" y="106"/>
                  </a:lnTo>
                  <a:lnTo>
                    <a:pt x="586" y="110"/>
                  </a:lnTo>
                  <a:lnTo>
                    <a:pt x="576" y="116"/>
                  </a:lnTo>
                  <a:lnTo>
                    <a:pt x="567" y="121"/>
                  </a:lnTo>
                  <a:lnTo>
                    <a:pt x="557" y="127"/>
                  </a:lnTo>
                  <a:lnTo>
                    <a:pt x="549" y="131"/>
                  </a:lnTo>
                  <a:lnTo>
                    <a:pt x="542" y="135"/>
                  </a:lnTo>
                  <a:lnTo>
                    <a:pt x="534" y="136"/>
                  </a:lnTo>
                  <a:lnTo>
                    <a:pt x="527" y="140"/>
                  </a:lnTo>
                  <a:lnTo>
                    <a:pt x="519" y="142"/>
                  </a:lnTo>
                  <a:lnTo>
                    <a:pt x="511" y="144"/>
                  </a:lnTo>
                  <a:lnTo>
                    <a:pt x="504" y="146"/>
                  </a:lnTo>
                  <a:lnTo>
                    <a:pt x="496" y="148"/>
                  </a:lnTo>
                  <a:lnTo>
                    <a:pt x="487" y="148"/>
                  </a:lnTo>
                  <a:lnTo>
                    <a:pt x="479" y="150"/>
                  </a:lnTo>
                  <a:lnTo>
                    <a:pt x="470" y="150"/>
                  </a:lnTo>
                  <a:lnTo>
                    <a:pt x="462" y="150"/>
                  </a:lnTo>
                  <a:lnTo>
                    <a:pt x="454" y="150"/>
                  </a:lnTo>
                  <a:lnTo>
                    <a:pt x="445" y="150"/>
                  </a:lnTo>
                  <a:lnTo>
                    <a:pt x="437" y="150"/>
                  </a:lnTo>
                  <a:lnTo>
                    <a:pt x="428" y="150"/>
                  </a:lnTo>
                  <a:lnTo>
                    <a:pt x="418" y="148"/>
                  </a:lnTo>
                  <a:lnTo>
                    <a:pt x="409" y="148"/>
                  </a:lnTo>
                  <a:lnTo>
                    <a:pt x="399" y="146"/>
                  </a:lnTo>
                  <a:lnTo>
                    <a:pt x="392" y="146"/>
                  </a:lnTo>
                  <a:lnTo>
                    <a:pt x="382" y="142"/>
                  </a:lnTo>
                  <a:lnTo>
                    <a:pt x="373" y="142"/>
                  </a:lnTo>
                  <a:lnTo>
                    <a:pt x="363" y="140"/>
                  </a:lnTo>
                  <a:lnTo>
                    <a:pt x="355" y="138"/>
                  </a:lnTo>
                  <a:lnTo>
                    <a:pt x="346" y="136"/>
                  </a:lnTo>
                  <a:lnTo>
                    <a:pt x="336" y="135"/>
                  </a:lnTo>
                  <a:lnTo>
                    <a:pt x="327" y="131"/>
                  </a:lnTo>
                  <a:lnTo>
                    <a:pt x="317" y="129"/>
                  </a:lnTo>
                  <a:lnTo>
                    <a:pt x="308" y="127"/>
                  </a:lnTo>
                  <a:lnTo>
                    <a:pt x="298" y="125"/>
                  </a:lnTo>
                  <a:lnTo>
                    <a:pt x="289" y="123"/>
                  </a:lnTo>
                  <a:lnTo>
                    <a:pt x="279" y="121"/>
                  </a:lnTo>
                  <a:lnTo>
                    <a:pt x="272" y="117"/>
                  </a:lnTo>
                  <a:lnTo>
                    <a:pt x="262" y="116"/>
                  </a:lnTo>
                  <a:lnTo>
                    <a:pt x="253" y="112"/>
                  </a:lnTo>
                  <a:lnTo>
                    <a:pt x="243" y="110"/>
                  </a:lnTo>
                  <a:lnTo>
                    <a:pt x="234" y="106"/>
                  </a:lnTo>
                  <a:lnTo>
                    <a:pt x="224" y="104"/>
                  </a:lnTo>
                  <a:lnTo>
                    <a:pt x="215" y="102"/>
                  </a:lnTo>
                  <a:lnTo>
                    <a:pt x="205" y="100"/>
                  </a:lnTo>
                  <a:lnTo>
                    <a:pt x="196" y="97"/>
                  </a:lnTo>
                  <a:lnTo>
                    <a:pt x="186" y="95"/>
                  </a:lnTo>
                  <a:lnTo>
                    <a:pt x="177" y="91"/>
                  </a:lnTo>
                  <a:lnTo>
                    <a:pt x="167" y="89"/>
                  </a:lnTo>
                  <a:lnTo>
                    <a:pt x="158" y="87"/>
                  </a:lnTo>
                  <a:lnTo>
                    <a:pt x="148" y="87"/>
                  </a:lnTo>
                  <a:lnTo>
                    <a:pt x="139" y="83"/>
                  </a:lnTo>
                  <a:lnTo>
                    <a:pt x="131" y="83"/>
                  </a:lnTo>
                  <a:lnTo>
                    <a:pt x="122" y="81"/>
                  </a:lnTo>
                  <a:lnTo>
                    <a:pt x="112" y="79"/>
                  </a:lnTo>
                  <a:lnTo>
                    <a:pt x="104" y="78"/>
                  </a:lnTo>
                  <a:lnTo>
                    <a:pt x="95" y="78"/>
                  </a:lnTo>
                  <a:lnTo>
                    <a:pt x="85" y="78"/>
                  </a:lnTo>
                  <a:lnTo>
                    <a:pt x="78" y="76"/>
                  </a:lnTo>
                  <a:lnTo>
                    <a:pt x="70" y="76"/>
                  </a:lnTo>
                  <a:lnTo>
                    <a:pt x="63" y="78"/>
                  </a:lnTo>
                  <a:lnTo>
                    <a:pt x="53" y="78"/>
                  </a:lnTo>
                  <a:lnTo>
                    <a:pt x="45" y="78"/>
                  </a:lnTo>
                  <a:lnTo>
                    <a:pt x="38" y="78"/>
                  </a:lnTo>
                  <a:lnTo>
                    <a:pt x="30" y="79"/>
                  </a:lnTo>
                  <a:lnTo>
                    <a:pt x="23" y="79"/>
                  </a:lnTo>
                  <a:lnTo>
                    <a:pt x="15" y="81"/>
                  </a:lnTo>
                  <a:lnTo>
                    <a:pt x="7" y="83"/>
                  </a:lnTo>
                  <a:lnTo>
                    <a:pt x="2" y="87"/>
                  </a:lnTo>
                  <a:lnTo>
                    <a:pt x="0" y="53"/>
                  </a:lnTo>
                  <a:lnTo>
                    <a:pt x="6" y="49"/>
                  </a:lnTo>
                  <a:lnTo>
                    <a:pt x="15" y="47"/>
                  </a:lnTo>
                  <a:lnTo>
                    <a:pt x="23" y="45"/>
                  </a:lnTo>
                  <a:lnTo>
                    <a:pt x="32" y="41"/>
                  </a:lnTo>
                  <a:lnTo>
                    <a:pt x="42" y="40"/>
                  </a:lnTo>
                  <a:lnTo>
                    <a:pt x="49" y="38"/>
                  </a:lnTo>
                  <a:lnTo>
                    <a:pt x="57" y="36"/>
                  </a:lnTo>
                  <a:lnTo>
                    <a:pt x="66" y="32"/>
                  </a:lnTo>
                  <a:lnTo>
                    <a:pt x="76" y="30"/>
                  </a:lnTo>
                  <a:lnTo>
                    <a:pt x="84" y="28"/>
                  </a:lnTo>
                  <a:lnTo>
                    <a:pt x="93" y="26"/>
                  </a:lnTo>
                  <a:lnTo>
                    <a:pt x="103" y="26"/>
                  </a:lnTo>
                  <a:lnTo>
                    <a:pt x="110" y="24"/>
                  </a:lnTo>
                  <a:lnTo>
                    <a:pt x="118" y="22"/>
                  </a:lnTo>
                  <a:lnTo>
                    <a:pt x="127" y="21"/>
                  </a:lnTo>
                  <a:lnTo>
                    <a:pt x="137" y="19"/>
                  </a:lnTo>
                  <a:lnTo>
                    <a:pt x="146" y="17"/>
                  </a:lnTo>
                  <a:lnTo>
                    <a:pt x="154" y="17"/>
                  </a:lnTo>
                  <a:lnTo>
                    <a:pt x="163" y="13"/>
                  </a:lnTo>
                  <a:lnTo>
                    <a:pt x="173" y="13"/>
                  </a:lnTo>
                  <a:lnTo>
                    <a:pt x="180" y="11"/>
                  </a:lnTo>
                  <a:lnTo>
                    <a:pt x="190" y="11"/>
                  </a:lnTo>
                  <a:lnTo>
                    <a:pt x="200" y="9"/>
                  </a:lnTo>
                  <a:lnTo>
                    <a:pt x="209" y="9"/>
                  </a:lnTo>
                  <a:lnTo>
                    <a:pt x="217" y="7"/>
                  </a:lnTo>
                  <a:lnTo>
                    <a:pt x="226" y="5"/>
                  </a:lnTo>
                  <a:lnTo>
                    <a:pt x="236" y="3"/>
                  </a:lnTo>
                  <a:lnTo>
                    <a:pt x="245" y="3"/>
                  </a:lnTo>
                  <a:lnTo>
                    <a:pt x="255" y="1"/>
                  </a:lnTo>
                  <a:lnTo>
                    <a:pt x="264" y="1"/>
                  </a:lnTo>
                  <a:lnTo>
                    <a:pt x="274" y="0"/>
                  </a:lnTo>
                  <a:lnTo>
                    <a:pt x="283" y="0"/>
                  </a:lnTo>
                  <a:lnTo>
                    <a:pt x="28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1" name="Freeform 37"/>
            <p:cNvSpPr>
              <a:spLocks/>
            </p:cNvSpPr>
            <p:nvPr/>
          </p:nvSpPr>
          <p:spPr bwMode="auto">
            <a:xfrm>
              <a:off x="377" y="1289"/>
              <a:ext cx="567" cy="376"/>
            </a:xfrm>
            <a:custGeom>
              <a:avLst/>
              <a:gdLst/>
              <a:ahLst/>
              <a:cxnLst>
                <a:cxn ang="0">
                  <a:pos x="38" y="64"/>
                </a:cxn>
                <a:cxn ang="0">
                  <a:pos x="27" y="121"/>
                </a:cxn>
                <a:cxn ang="0">
                  <a:pos x="21" y="161"/>
                </a:cxn>
                <a:cxn ang="0">
                  <a:pos x="42" y="399"/>
                </a:cxn>
                <a:cxn ang="0">
                  <a:pos x="51" y="450"/>
                </a:cxn>
                <a:cxn ang="0">
                  <a:pos x="93" y="465"/>
                </a:cxn>
                <a:cxn ang="0">
                  <a:pos x="146" y="465"/>
                </a:cxn>
                <a:cxn ang="0">
                  <a:pos x="144" y="532"/>
                </a:cxn>
                <a:cxn ang="0">
                  <a:pos x="167" y="585"/>
                </a:cxn>
                <a:cxn ang="0">
                  <a:pos x="207" y="619"/>
                </a:cxn>
                <a:cxn ang="0">
                  <a:pos x="264" y="646"/>
                </a:cxn>
                <a:cxn ang="0">
                  <a:pos x="327" y="657"/>
                </a:cxn>
                <a:cxn ang="0">
                  <a:pos x="397" y="665"/>
                </a:cxn>
                <a:cxn ang="0">
                  <a:pos x="466" y="667"/>
                </a:cxn>
                <a:cxn ang="0">
                  <a:pos x="530" y="667"/>
                </a:cxn>
                <a:cxn ang="0">
                  <a:pos x="588" y="669"/>
                </a:cxn>
                <a:cxn ang="0">
                  <a:pos x="646" y="671"/>
                </a:cxn>
                <a:cxn ang="0">
                  <a:pos x="705" y="674"/>
                </a:cxn>
                <a:cxn ang="0">
                  <a:pos x="764" y="678"/>
                </a:cxn>
                <a:cxn ang="0">
                  <a:pos x="821" y="682"/>
                </a:cxn>
                <a:cxn ang="0">
                  <a:pos x="880" y="686"/>
                </a:cxn>
                <a:cxn ang="0">
                  <a:pos x="937" y="684"/>
                </a:cxn>
                <a:cxn ang="0">
                  <a:pos x="994" y="682"/>
                </a:cxn>
                <a:cxn ang="0">
                  <a:pos x="1053" y="678"/>
                </a:cxn>
                <a:cxn ang="0">
                  <a:pos x="1114" y="671"/>
                </a:cxn>
                <a:cxn ang="0">
                  <a:pos x="1122" y="697"/>
                </a:cxn>
                <a:cxn ang="0">
                  <a:pos x="1072" y="699"/>
                </a:cxn>
                <a:cxn ang="0">
                  <a:pos x="1023" y="705"/>
                </a:cxn>
                <a:cxn ang="0">
                  <a:pos x="968" y="712"/>
                </a:cxn>
                <a:cxn ang="0">
                  <a:pos x="911" y="720"/>
                </a:cxn>
                <a:cxn ang="0">
                  <a:pos x="852" y="729"/>
                </a:cxn>
                <a:cxn ang="0">
                  <a:pos x="797" y="737"/>
                </a:cxn>
                <a:cxn ang="0">
                  <a:pos x="743" y="745"/>
                </a:cxn>
                <a:cxn ang="0">
                  <a:pos x="698" y="748"/>
                </a:cxn>
                <a:cxn ang="0">
                  <a:pos x="637" y="745"/>
                </a:cxn>
                <a:cxn ang="0">
                  <a:pos x="578" y="733"/>
                </a:cxn>
                <a:cxn ang="0">
                  <a:pos x="523" y="722"/>
                </a:cxn>
                <a:cxn ang="0">
                  <a:pos x="468" y="707"/>
                </a:cxn>
                <a:cxn ang="0">
                  <a:pos x="418" y="697"/>
                </a:cxn>
                <a:cxn ang="0">
                  <a:pos x="365" y="684"/>
                </a:cxn>
                <a:cxn ang="0">
                  <a:pos x="314" y="678"/>
                </a:cxn>
                <a:cxn ang="0">
                  <a:pos x="259" y="676"/>
                </a:cxn>
                <a:cxn ang="0">
                  <a:pos x="203" y="682"/>
                </a:cxn>
                <a:cxn ang="0">
                  <a:pos x="143" y="671"/>
                </a:cxn>
                <a:cxn ang="0">
                  <a:pos x="120" y="617"/>
                </a:cxn>
                <a:cxn ang="0">
                  <a:pos x="122" y="555"/>
                </a:cxn>
                <a:cxn ang="0">
                  <a:pos x="112" y="509"/>
                </a:cxn>
                <a:cxn ang="0">
                  <a:pos x="65" y="496"/>
                </a:cxn>
                <a:cxn ang="0">
                  <a:pos x="32" y="475"/>
                </a:cxn>
                <a:cxn ang="0">
                  <a:pos x="19" y="423"/>
                </a:cxn>
                <a:cxn ang="0">
                  <a:pos x="11" y="370"/>
                </a:cxn>
                <a:cxn ang="0">
                  <a:pos x="6" y="307"/>
                </a:cxn>
                <a:cxn ang="0">
                  <a:pos x="2" y="241"/>
                </a:cxn>
                <a:cxn ang="0">
                  <a:pos x="0" y="171"/>
                </a:cxn>
                <a:cxn ang="0">
                  <a:pos x="4" y="102"/>
                </a:cxn>
                <a:cxn ang="0">
                  <a:pos x="8" y="39"/>
                </a:cxn>
              </a:cxnLst>
              <a:rect l="0" t="0" r="r" b="b"/>
              <a:pathLst>
                <a:path w="1133" h="750">
                  <a:moveTo>
                    <a:pt x="17" y="0"/>
                  </a:moveTo>
                  <a:lnTo>
                    <a:pt x="42" y="11"/>
                  </a:lnTo>
                  <a:lnTo>
                    <a:pt x="42" y="20"/>
                  </a:lnTo>
                  <a:lnTo>
                    <a:pt x="42" y="32"/>
                  </a:lnTo>
                  <a:lnTo>
                    <a:pt x="40" y="41"/>
                  </a:lnTo>
                  <a:lnTo>
                    <a:pt x="40" y="53"/>
                  </a:lnTo>
                  <a:lnTo>
                    <a:pt x="38" y="64"/>
                  </a:lnTo>
                  <a:lnTo>
                    <a:pt x="36" y="76"/>
                  </a:lnTo>
                  <a:lnTo>
                    <a:pt x="34" y="81"/>
                  </a:lnTo>
                  <a:lnTo>
                    <a:pt x="34" y="87"/>
                  </a:lnTo>
                  <a:lnTo>
                    <a:pt x="32" y="93"/>
                  </a:lnTo>
                  <a:lnTo>
                    <a:pt x="32" y="98"/>
                  </a:lnTo>
                  <a:lnTo>
                    <a:pt x="28" y="110"/>
                  </a:lnTo>
                  <a:lnTo>
                    <a:pt x="27" y="121"/>
                  </a:lnTo>
                  <a:lnTo>
                    <a:pt x="27" y="125"/>
                  </a:lnTo>
                  <a:lnTo>
                    <a:pt x="25" y="133"/>
                  </a:lnTo>
                  <a:lnTo>
                    <a:pt x="25" y="138"/>
                  </a:lnTo>
                  <a:lnTo>
                    <a:pt x="25" y="144"/>
                  </a:lnTo>
                  <a:lnTo>
                    <a:pt x="23" y="150"/>
                  </a:lnTo>
                  <a:lnTo>
                    <a:pt x="23" y="157"/>
                  </a:lnTo>
                  <a:lnTo>
                    <a:pt x="21" y="161"/>
                  </a:lnTo>
                  <a:lnTo>
                    <a:pt x="21" y="169"/>
                  </a:lnTo>
                  <a:lnTo>
                    <a:pt x="21" y="173"/>
                  </a:lnTo>
                  <a:lnTo>
                    <a:pt x="21" y="180"/>
                  </a:lnTo>
                  <a:lnTo>
                    <a:pt x="21" y="186"/>
                  </a:lnTo>
                  <a:lnTo>
                    <a:pt x="23" y="192"/>
                  </a:lnTo>
                  <a:lnTo>
                    <a:pt x="47" y="391"/>
                  </a:lnTo>
                  <a:lnTo>
                    <a:pt x="42" y="399"/>
                  </a:lnTo>
                  <a:lnTo>
                    <a:pt x="38" y="406"/>
                  </a:lnTo>
                  <a:lnTo>
                    <a:pt x="36" y="414"/>
                  </a:lnTo>
                  <a:lnTo>
                    <a:pt x="38" y="423"/>
                  </a:lnTo>
                  <a:lnTo>
                    <a:pt x="38" y="429"/>
                  </a:lnTo>
                  <a:lnTo>
                    <a:pt x="42" y="437"/>
                  </a:lnTo>
                  <a:lnTo>
                    <a:pt x="46" y="442"/>
                  </a:lnTo>
                  <a:lnTo>
                    <a:pt x="51" y="450"/>
                  </a:lnTo>
                  <a:lnTo>
                    <a:pt x="57" y="454"/>
                  </a:lnTo>
                  <a:lnTo>
                    <a:pt x="66" y="458"/>
                  </a:lnTo>
                  <a:lnTo>
                    <a:pt x="70" y="460"/>
                  </a:lnTo>
                  <a:lnTo>
                    <a:pt x="76" y="461"/>
                  </a:lnTo>
                  <a:lnTo>
                    <a:pt x="80" y="461"/>
                  </a:lnTo>
                  <a:lnTo>
                    <a:pt x="87" y="465"/>
                  </a:lnTo>
                  <a:lnTo>
                    <a:pt x="93" y="465"/>
                  </a:lnTo>
                  <a:lnTo>
                    <a:pt x="99" y="465"/>
                  </a:lnTo>
                  <a:lnTo>
                    <a:pt x="106" y="465"/>
                  </a:lnTo>
                  <a:lnTo>
                    <a:pt x="114" y="465"/>
                  </a:lnTo>
                  <a:lnTo>
                    <a:pt x="120" y="465"/>
                  </a:lnTo>
                  <a:lnTo>
                    <a:pt x="127" y="465"/>
                  </a:lnTo>
                  <a:lnTo>
                    <a:pt x="137" y="465"/>
                  </a:lnTo>
                  <a:lnTo>
                    <a:pt x="146" y="465"/>
                  </a:lnTo>
                  <a:lnTo>
                    <a:pt x="143" y="475"/>
                  </a:lnTo>
                  <a:lnTo>
                    <a:pt x="143" y="486"/>
                  </a:lnTo>
                  <a:lnTo>
                    <a:pt x="143" y="494"/>
                  </a:lnTo>
                  <a:lnTo>
                    <a:pt x="143" y="505"/>
                  </a:lnTo>
                  <a:lnTo>
                    <a:pt x="143" y="515"/>
                  </a:lnTo>
                  <a:lnTo>
                    <a:pt x="143" y="522"/>
                  </a:lnTo>
                  <a:lnTo>
                    <a:pt x="144" y="532"/>
                  </a:lnTo>
                  <a:lnTo>
                    <a:pt x="146" y="541"/>
                  </a:lnTo>
                  <a:lnTo>
                    <a:pt x="148" y="549"/>
                  </a:lnTo>
                  <a:lnTo>
                    <a:pt x="152" y="556"/>
                  </a:lnTo>
                  <a:lnTo>
                    <a:pt x="154" y="562"/>
                  </a:lnTo>
                  <a:lnTo>
                    <a:pt x="158" y="572"/>
                  </a:lnTo>
                  <a:lnTo>
                    <a:pt x="162" y="577"/>
                  </a:lnTo>
                  <a:lnTo>
                    <a:pt x="167" y="585"/>
                  </a:lnTo>
                  <a:lnTo>
                    <a:pt x="173" y="591"/>
                  </a:lnTo>
                  <a:lnTo>
                    <a:pt x="179" y="596"/>
                  </a:lnTo>
                  <a:lnTo>
                    <a:pt x="182" y="600"/>
                  </a:lnTo>
                  <a:lnTo>
                    <a:pt x="188" y="606"/>
                  </a:lnTo>
                  <a:lnTo>
                    <a:pt x="196" y="610"/>
                  </a:lnTo>
                  <a:lnTo>
                    <a:pt x="201" y="615"/>
                  </a:lnTo>
                  <a:lnTo>
                    <a:pt x="207" y="619"/>
                  </a:lnTo>
                  <a:lnTo>
                    <a:pt x="215" y="625"/>
                  </a:lnTo>
                  <a:lnTo>
                    <a:pt x="222" y="629"/>
                  </a:lnTo>
                  <a:lnTo>
                    <a:pt x="230" y="632"/>
                  </a:lnTo>
                  <a:lnTo>
                    <a:pt x="238" y="636"/>
                  </a:lnTo>
                  <a:lnTo>
                    <a:pt x="247" y="638"/>
                  </a:lnTo>
                  <a:lnTo>
                    <a:pt x="255" y="642"/>
                  </a:lnTo>
                  <a:lnTo>
                    <a:pt x="264" y="646"/>
                  </a:lnTo>
                  <a:lnTo>
                    <a:pt x="272" y="648"/>
                  </a:lnTo>
                  <a:lnTo>
                    <a:pt x="281" y="650"/>
                  </a:lnTo>
                  <a:lnTo>
                    <a:pt x="291" y="651"/>
                  </a:lnTo>
                  <a:lnTo>
                    <a:pt x="300" y="655"/>
                  </a:lnTo>
                  <a:lnTo>
                    <a:pt x="308" y="655"/>
                  </a:lnTo>
                  <a:lnTo>
                    <a:pt x="317" y="657"/>
                  </a:lnTo>
                  <a:lnTo>
                    <a:pt x="327" y="657"/>
                  </a:lnTo>
                  <a:lnTo>
                    <a:pt x="336" y="659"/>
                  </a:lnTo>
                  <a:lnTo>
                    <a:pt x="346" y="659"/>
                  </a:lnTo>
                  <a:lnTo>
                    <a:pt x="357" y="661"/>
                  </a:lnTo>
                  <a:lnTo>
                    <a:pt x="367" y="661"/>
                  </a:lnTo>
                  <a:lnTo>
                    <a:pt x="376" y="665"/>
                  </a:lnTo>
                  <a:lnTo>
                    <a:pt x="386" y="665"/>
                  </a:lnTo>
                  <a:lnTo>
                    <a:pt x="397" y="665"/>
                  </a:lnTo>
                  <a:lnTo>
                    <a:pt x="407" y="665"/>
                  </a:lnTo>
                  <a:lnTo>
                    <a:pt x="416" y="667"/>
                  </a:lnTo>
                  <a:lnTo>
                    <a:pt x="426" y="667"/>
                  </a:lnTo>
                  <a:lnTo>
                    <a:pt x="437" y="667"/>
                  </a:lnTo>
                  <a:lnTo>
                    <a:pt x="447" y="667"/>
                  </a:lnTo>
                  <a:lnTo>
                    <a:pt x="458" y="667"/>
                  </a:lnTo>
                  <a:lnTo>
                    <a:pt x="466" y="667"/>
                  </a:lnTo>
                  <a:lnTo>
                    <a:pt x="475" y="667"/>
                  </a:lnTo>
                  <a:lnTo>
                    <a:pt x="485" y="667"/>
                  </a:lnTo>
                  <a:lnTo>
                    <a:pt x="494" y="667"/>
                  </a:lnTo>
                  <a:lnTo>
                    <a:pt x="502" y="667"/>
                  </a:lnTo>
                  <a:lnTo>
                    <a:pt x="511" y="667"/>
                  </a:lnTo>
                  <a:lnTo>
                    <a:pt x="521" y="667"/>
                  </a:lnTo>
                  <a:lnTo>
                    <a:pt x="530" y="667"/>
                  </a:lnTo>
                  <a:lnTo>
                    <a:pt x="540" y="667"/>
                  </a:lnTo>
                  <a:lnTo>
                    <a:pt x="548" y="667"/>
                  </a:lnTo>
                  <a:lnTo>
                    <a:pt x="557" y="667"/>
                  </a:lnTo>
                  <a:lnTo>
                    <a:pt x="565" y="667"/>
                  </a:lnTo>
                  <a:lnTo>
                    <a:pt x="572" y="667"/>
                  </a:lnTo>
                  <a:lnTo>
                    <a:pt x="580" y="669"/>
                  </a:lnTo>
                  <a:lnTo>
                    <a:pt x="588" y="669"/>
                  </a:lnTo>
                  <a:lnTo>
                    <a:pt x="597" y="669"/>
                  </a:lnTo>
                  <a:lnTo>
                    <a:pt x="603" y="669"/>
                  </a:lnTo>
                  <a:lnTo>
                    <a:pt x="612" y="669"/>
                  </a:lnTo>
                  <a:lnTo>
                    <a:pt x="620" y="669"/>
                  </a:lnTo>
                  <a:lnTo>
                    <a:pt x="629" y="671"/>
                  </a:lnTo>
                  <a:lnTo>
                    <a:pt x="637" y="671"/>
                  </a:lnTo>
                  <a:lnTo>
                    <a:pt x="646" y="671"/>
                  </a:lnTo>
                  <a:lnTo>
                    <a:pt x="654" y="671"/>
                  </a:lnTo>
                  <a:lnTo>
                    <a:pt x="664" y="672"/>
                  </a:lnTo>
                  <a:lnTo>
                    <a:pt x="671" y="672"/>
                  </a:lnTo>
                  <a:lnTo>
                    <a:pt x="681" y="674"/>
                  </a:lnTo>
                  <a:lnTo>
                    <a:pt x="688" y="674"/>
                  </a:lnTo>
                  <a:lnTo>
                    <a:pt x="698" y="674"/>
                  </a:lnTo>
                  <a:lnTo>
                    <a:pt x="705" y="674"/>
                  </a:lnTo>
                  <a:lnTo>
                    <a:pt x="713" y="676"/>
                  </a:lnTo>
                  <a:lnTo>
                    <a:pt x="723" y="676"/>
                  </a:lnTo>
                  <a:lnTo>
                    <a:pt x="732" y="678"/>
                  </a:lnTo>
                  <a:lnTo>
                    <a:pt x="740" y="678"/>
                  </a:lnTo>
                  <a:lnTo>
                    <a:pt x="747" y="678"/>
                  </a:lnTo>
                  <a:lnTo>
                    <a:pt x="755" y="678"/>
                  </a:lnTo>
                  <a:lnTo>
                    <a:pt x="764" y="678"/>
                  </a:lnTo>
                  <a:lnTo>
                    <a:pt x="772" y="678"/>
                  </a:lnTo>
                  <a:lnTo>
                    <a:pt x="781" y="680"/>
                  </a:lnTo>
                  <a:lnTo>
                    <a:pt x="789" y="680"/>
                  </a:lnTo>
                  <a:lnTo>
                    <a:pt x="799" y="680"/>
                  </a:lnTo>
                  <a:lnTo>
                    <a:pt x="804" y="680"/>
                  </a:lnTo>
                  <a:lnTo>
                    <a:pt x="814" y="682"/>
                  </a:lnTo>
                  <a:lnTo>
                    <a:pt x="821" y="682"/>
                  </a:lnTo>
                  <a:lnTo>
                    <a:pt x="831" y="682"/>
                  </a:lnTo>
                  <a:lnTo>
                    <a:pt x="839" y="682"/>
                  </a:lnTo>
                  <a:lnTo>
                    <a:pt x="848" y="684"/>
                  </a:lnTo>
                  <a:lnTo>
                    <a:pt x="854" y="684"/>
                  </a:lnTo>
                  <a:lnTo>
                    <a:pt x="863" y="686"/>
                  </a:lnTo>
                  <a:lnTo>
                    <a:pt x="871" y="686"/>
                  </a:lnTo>
                  <a:lnTo>
                    <a:pt x="880" y="686"/>
                  </a:lnTo>
                  <a:lnTo>
                    <a:pt x="886" y="686"/>
                  </a:lnTo>
                  <a:lnTo>
                    <a:pt x="896" y="686"/>
                  </a:lnTo>
                  <a:lnTo>
                    <a:pt x="903" y="686"/>
                  </a:lnTo>
                  <a:lnTo>
                    <a:pt x="913" y="686"/>
                  </a:lnTo>
                  <a:lnTo>
                    <a:pt x="920" y="686"/>
                  </a:lnTo>
                  <a:lnTo>
                    <a:pt x="930" y="686"/>
                  </a:lnTo>
                  <a:lnTo>
                    <a:pt x="937" y="684"/>
                  </a:lnTo>
                  <a:lnTo>
                    <a:pt x="945" y="684"/>
                  </a:lnTo>
                  <a:lnTo>
                    <a:pt x="953" y="684"/>
                  </a:lnTo>
                  <a:lnTo>
                    <a:pt x="962" y="684"/>
                  </a:lnTo>
                  <a:lnTo>
                    <a:pt x="970" y="682"/>
                  </a:lnTo>
                  <a:lnTo>
                    <a:pt x="979" y="682"/>
                  </a:lnTo>
                  <a:lnTo>
                    <a:pt x="985" y="682"/>
                  </a:lnTo>
                  <a:lnTo>
                    <a:pt x="994" y="682"/>
                  </a:lnTo>
                  <a:lnTo>
                    <a:pt x="1002" y="682"/>
                  </a:lnTo>
                  <a:lnTo>
                    <a:pt x="1012" y="680"/>
                  </a:lnTo>
                  <a:lnTo>
                    <a:pt x="1019" y="680"/>
                  </a:lnTo>
                  <a:lnTo>
                    <a:pt x="1029" y="680"/>
                  </a:lnTo>
                  <a:lnTo>
                    <a:pt x="1038" y="678"/>
                  </a:lnTo>
                  <a:lnTo>
                    <a:pt x="1046" y="678"/>
                  </a:lnTo>
                  <a:lnTo>
                    <a:pt x="1053" y="678"/>
                  </a:lnTo>
                  <a:lnTo>
                    <a:pt x="1063" y="678"/>
                  </a:lnTo>
                  <a:lnTo>
                    <a:pt x="1072" y="676"/>
                  </a:lnTo>
                  <a:lnTo>
                    <a:pt x="1080" y="676"/>
                  </a:lnTo>
                  <a:lnTo>
                    <a:pt x="1090" y="674"/>
                  </a:lnTo>
                  <a:lnTo>
                    <a:pt x="1099" y="674"/>
                  </a:lnTo>
                  <a:lnTo>
                    <a:pt x="1107" y="671"/>
                  </a:lnTo>
                  <a:lnTo>
                    <a:pt x="1114" y="671"/>
                  </a:lnTo>
                  <a:lnTo>
                    <a:pt x="1124" y="669"/>
                  </a:lnTo>
                  <a:lnTo>
                    <a:pt x="1133" y="669"/>
                  </a:lnTo>
                  <a:lnTo>
                    <a:pt x="1133" y="676"/>
                  </a:lnTo>
                  <a:lnTo>
                    <a:pt x="1133" y="682"/>
                  </a:lnTo>
                  <a:lnTo>
                    <a:pt x="1131" y="688"/>
                  </a:lnTo>
                  <a:lnTo>
                    <a:pt x="1131" y="697"/>
                  </a:lnTo>
                  <a:lnTo>
                    <a:pt x="1122" y="697"/>
                  </a:lnTo>
                  <a:lnTo>
                    <a:pt x="1110" y="697"/>
                  </a:lnTo>
                  <a:lnTo>
                    <a:pt x="1105" y="697"/>
                  </a:lnTo>
                  <a:lnTo>
                    <a:pt x="1099" y="697"/>
                  </a:lnTo>
                  <a:lnTo>
                    <a:pt x="1091" y="697"/>
                  </a:lnTo>
                  <a:lnTo>
                    <a:pt x="1086" y="699"/>
                  </a:lnTo>
                  <a:lnTo>
                    <a:pt x="1080" y="699"/>
                  </a:lnTo>
                  <a:lnTo>
                    <a:pt x="1072" y="699"/>
                  </a:lnTo>
                  <a:lnTo>
                    <a:pt x="1065" y="699"/>
                  </a:lnTo>
                  <a:lnTo>
                    <a:pt x="1059" y="701"/>
                  </a:lnTo>
                  <a:lnTo>
                    <a:pt x="1051" y="701"/>
                  </a:lnTo>
                  <a:lnTo>
                    <a:pt x="1044" y="701"/>
                  </a:lnTo>
                  <a:lnTo>
                    <a:pt x="1038" y="703"/>
                  </a:lnTo>
                  <a:lnTo>
                    <a:pt x="1031" y="705"/>
                  </a:lnTo>
                  <a:lnTo>
                    <a:pt x="1023" y="705"/>
                  </a:lnTo>
                  <a:lnTo>
                    <a:pt x="1015" y="705"/>
                  </a:lnTo>
                  <a:lnTo>
                    <a:pt x="1006" y="707"/>
                  </a:lnTo>
                  <a:lnTo>
                    <a:pt x="1000" y="707"/>
                  </a:lnTo>
                  <a:lnTo>
                    <a:pt x="991" y="709"/>
                  </a:lnTo>
                  <a:lnTo>
                    <a:pt x="983" y="709"/>
                  </a:lnTo>
                  <a:lnTo>
                    <a:pt x="975" y="710"/>
                  </a:lnTo>
                  <a:lnTo>
                    <a:pt x="968" y="712"/>
                  </a:lnTo>
                  <a:lnTo>
                    <a:pt x="960" y="712"/>
                  </a:lnTo>
                  <a:lnTo>
                    <a:pt x="951" y="714"/>
                  </a:lnTo>
                  <a:lnTo>
                    <a:pt x="943" y="714"/>
                  </a:lnTo>
                  <a:lnTo>
                    <a:pt x="935" y="716"/>
                  </a:lnTo>
                  <a:lnTo>
                    <a:pt x="928" y="718"/>
                  </a:lnTo>
                  <a:lnTo>
                    <a:pt x="918" y="720"/>
                  </a:lnTo>
                  <a:lnTo>
                    <a:pt x="911" y="720"/>
                  </a:lnTo>
                  <a:lnTo>
                    <a:pt x="903" y="722"/>
                  </a:lnTo>
                  <a:lnTo>
                    <a:pt x="894" y="722"/>
                  </a:lnTo>
                  <a:lnTo>
                    <a:pt x="884" y="726"/>
                  </a:lnTo>
                  <a:lnTo>
                    <a:pt x="877" y="726"/>
                  </a:lnTo>
                  <a:lnTo>
                    <a:pt x="869" y="728"/>
                  </a:lnTo>
                  <a:lnTo>
                    <a:pt x="859" y="728"/>
                  </a:lnTo>
                  <a:lnTo>
                    <a:pt x="852" y="729"/>
                  </a:lnTo>
                  <a:lnTo>
                    <a:pt x="842" y="729"/>
                  </a:lnTo>
                  <a:lnTo>
                    <a:pt x="835" y="731"/>
                  </a:lnTo>
                  <a:lnTo>
                    <a:pt x="827" y="731"/>
                  </a:lnTo>
                  <a:lnTo>
                    <a:pt x="819" y="735"/>
                  </a:lnTo>
                  <a:lnTo>
                    <a:pt x="812" y="735"/>
                  </a:lnTo>
                  <a:lnTo>
                    <a:pt x="804" y="737"/>
                  </a:lnTo>
                  <a:lnTo>
                    <a:pt x="797" y="737"/>
                  </a:lnTo>
                  <a:lnTo>
                    <a:pt x="789" y="739"/>
                  </a:lnTo>
                  <a:lnTo>
                    <a:pt x="780" y="739"/>
                  </a:lnTo>
                  <a:lnTo>
                    <a:pt x="774" y="741"/>
                  </a:lnTo>
                  <a:lnTo>
                    <a:pt x="764" y="741"/>
                  </a:lnTo>
                  <a:lnTo>
                    <a:pt x="759" y="741"/>
                  </a:lnTo>
                  <a:lnTo>
                    <a:pt x="751" y="743"/>
                  </a:lnTo>
                  <a:lnTo>
                    <a:pt x="743" y="745"/>
                  </a:lnTo>
                  <a:lnTo>
                    <a:pt x="738" y="745"/>
                  </a:lnTo>
                  <a:lnTo>
                    <a:pt x="730" y="745"/>
                  </a:lnTo>
                  <a:lnTo>
                    <a:pt x="723" y="747"/>
                  </a:lnTo>
                  <a:lnTo>
                    <a:pt x="717" y="747"/>
                  </a:lnTo>
                  <a:lnTo>
                    <a:pt x="711" y="747"/>
                  </a:lnTo>
                  <a:lnTo>
                    <a:pt x="703" y="748"/>
                  </a:lnTo>
                  <a:lnTo>
                    <a:pt x="698" y="748"/>
                  </a:lnTo>
                  <a:lnTo>
                    <a:pt x="692" y="748"/>
                  </a:lnTo>
                  <a:lnTo>
                    <a:pt x="683" y="748"/>
                  </a:lnTo>
                  <a:lnTo>
                    <a:pt x="673" y="750"/>
                  </a:lnTo>
                  <a:lnTo>
                    <a:pt x="664" y="748"/>
                  </a:lnTo>
                  <a:lnTo>
                    <a:pt x="654" y="747"/>
                  </a:lnTo>
                  <a:lnTo>
                    <a:pt x="646" y="747"/>
                  </a:lnTo>
                  <a:lnTo>
                    <a:pt x="637" y="745"/>
                  </a:lnTo>
                  <a:lnTo>
                    <a:pt x="627" y="743"/>
                  </a:lnTo>
                  <a:lnTo>
                    <a:pt x="620" y="741"/>
                  </a:lnTo>
                  <a:lnTo>
                    <a:pt x="610" y="741"/>
                  </a:lnTo>
                  <a:lnTo>
                    <a:pt x="603" y="739"/>
                  </a:lnTo>
                  <a:lnTo>
                    <a:pt x="593" y="737"/>
                  </a:lnTo>
                  <a:lnTo>
                    <a:pt x="586" y="735"/>
                  </a:lnTo>
                  <a:lnTo>
                    <a:pt x="578" y="733"/>
                  </a:lnTo>
                  <a:lnTo>
                    <a:pt x="570" y="731"/>
                  </a:lnTo>
                  <a:lnTo>
                    <a:pt x="561" y="729"/>
                  </a:lnTo>
                  <a:lnTo>
                    <a:pt x="555" y="729"/>
                  </a:lnTo>
                  <a:lnTo>
                    <a:pt x="546" y="728"/>
                  </a:lnTo>
                  <a:lnTo>
                    <a:pt x="538" y="726"/>
                  </a:lnTo>
                  <a:lnTo>
                    <a:pt x="530" y="722"/>
                  </a:lnTo>
                  <a:lnTo>
                    <a:pt x="523" y="722"/>
                  </a:lnTo>
                  <a:lnTo>
                    <a:pt x="515" y="718"/>
                  </a:lnTo>
                  <a:lnTo>
                    <a:pt x="508" y="718"/>
                  </a:lnTo>
                  <a:lnTo>
                    <a:pt x="498" y="716"/>
                  </a:lnTo>
                  <a:lnTo>
                    <a:pt x="491" y="712"/>
                  </a:lnTo>
                  <a:lnTo>
                    <a:pt x="483" y="710"/>
                  </a:lnTo>
                  <a:lnTo>
                    <a:pt x="477" y="710"/>
                  </a:lnTo>
                  <a:lnTo>
                    <a:pt x="468" y="707"/>
                  </a:lnTo>
                  <a:lnTo>
                    <a:pt x="460" y="707"/>
                  </a:lnTo>
                  <a:lnTo>
                    <a:pt x="454" y="705"/>
                  </a:lnTo>
                  <a:lnTo>
                    <a:pt x="447" y="703"/>
                  </a:lnTo>
                  <a:lnTo>
                    <a:pt x="439" y="701"/>
                  </a:lnTo>
                  <a:lnTo>
                    <a:pt x="432" y="699"/>
                  </a:lnTo>
                  <a:lnTo>
                    <a:pt x="424" y="697"/>
                  </a:lnTo>
                  <a:lnTo>
                    <a:pt x="418" y="697"/>
                  </a:lnTo>
                  <a:lnTo>
                    <a:pt x="409" y="693"/>
                  </a:lnTo>
                  <a:lnTo>
                    <a:pt x="401" y="691"/>
                  </a:lnTo>
                  <a:lnTo>
                    <a:pt x="395" y="690"/>
                  </a:lnTo>
                  <a:lnTo>
                    <a:pt x="388" y="690"/>
                  </a:lnTo>
                  <a:lnTo>
                    <a:pt x="378" y="688"/>
                  </a:lnTo>
                  <a:lnTo>
                    <a:pt x="373" y="686"/>
                  </a:lnTo>
                  <a:lnTo>
                    <a:pt x="365" y="684"/>
                  </a:lnTo>
                  <a:lnTo>
                    <a:pt x="357" y="684"/>
                  </a:lnTo>
                  <a:lnTo>
                    <a:pt x="350" y="682"/>
                  </a:lnTo>
                  <a:lnTo>
                    <a:pt x="342" y="680"/>
                  </a:lnTo>
                  <a:lnTo>
                    <a:pt x="335" y="680"/>
                  </a:lnTo>
                  <a:lnTo>
                    <a:pt x="327" y="680"/>
                  </a:lnTo>
                  <a:lnTo>
                    <a:pt x="319" y="678"/>
                  </a:lnTo>
                  <a:lnTo>
                    <a:pt x="314" y="678"/>
                  </a:lnTo>
                  <a:lnTo>
                    <a:pt x="304" y="678"/>
                  </a:lnTo>
                  <a:lnTo>
                    <a:pt x="298" y="678"/>
                  </a:lnTo>
                  <a:lnTo>
                    <a:pt x="289" y="676"/>
                  </a:lnTo>
                  <a:lnTo>
                    <a:pt x="283" y="676"/>
                  </a:lnTo>
                  <a:lnTo>
                    <a:pt x="274" y="676"/>
                  </a:lnTo>
                  <a:lnTo>
                    <a:pt x="266" y="676"/>
                  </a:lnTo>
                  <a:lnTo>
                    <a:pt x="259" y="676"/>
                  </a:lnTo>
                  <a:lnTo>
                    <a:pt x="251" y="676"/>
                  </a:lnTo>
                  <a:lnTo>
                    <a:pt x="241" y="678"/>
                  </a:lnTo>
                  <a:lnTo>
                    <a:pt x="236" y="678"/>
                  </a:lnTo>
                  <a:lnTo>
                    <a:pt x="226" y="678"/>
                  </a:lnTo>
                  <a:lnTo>
                    <a:pt x="219" y="680"/>
                  </a:lnTo>
                  <a:lnTo>
                    <a:pt x="209" y="680"/>
                  </a:lnTo>
                  <a:lnTo>
                    <a:pt x="203" y="682"/>
                  </a:lnTo>
                  <a:lnTo>
                    <a:pt x="194" y="682"/>
                  </a:lnTo>
                  <a:lnTo>
                    <a:pt x="186" y="686"/>
                  </a:lnTo>
                  <a:lnTo>
                    <a:pt x="177" y="688"/>
                  </a:lnTo>
                  <a:lnTo>
                    <a:pt x="169" y="690"/>
                  </a:lnTo>
                  <a:lnTo>
                    <a:pt x="158" y="684"/>
                  </a:lnTo>
                  <a:lnTo>
                    <a:pt x="150" y="678"/>
                  </a:lnTo>
                  <a:lnTo>
                    <a:pt x="143" y="671"/>
                  </a:lnTo>
                  <a:lnTo>
                    <a:pt x="137" y="665"/>
                  </a:lnTo>
                  <a:lnTo>
                    <a:pt x="131" y="657"/>
                  </a:lnTo>
                  <a:lnTo>
                    <a:pt x="127" y="650"/>
                  </a:lnTo>
                  <a:lnTo>
                    <a:pt x="125" y="642"/>
                  </a:lnTo>
                  <a:lnTo>
                    <a:pt x="124" y="634"/>
                  </a:lnTo>
                  <a:lnTo>
                    <a:pt x="122" y="625"/>
                  </a:lnTo>
                  <a:lnTo>
                    <a:pt x="120" y="617"/>
                  </a:lnTo>
                  <a:lnTo>
                    <a:pt x="120" y="608"/>
                  </a:lnTo>
                  <a:lnTo>
                    <a:pt x="120" y="598"/>
                  </a:lnTo>
                  <a:lnTo>
                    <a:pt x="120" y="589"/>
                  </a:lnTo>
                  <a:lnTo>
                    <a:pt x="120" y="579"/>
                  </a:lnTo>
                  <a:lnTo>
                    <a:pt x="122" y="572"/>
                  </a:lnTo>
                  <a:lnTo>
                    <a:pt x="124" y="564"/>
                  </a:lnTo>
                  <a:lnTo>
                    <a:pt x="122" y="555"/>
                  </a:lnTo>
                  <a:lnTo>
                    <a:pt x="122" y="547"/>
                  </a:lnTo>
                  <a:lnTo>
                    <a:pt x="120" y="537"/>
                  </a:lnTo>
                  <a:lnTo>
                    <a:pt x="120" y="532"/>
                  </a:lnTo>
                  <a:lnTo>
                    <a:pt x="118" y="524"/>
                  </a:lnTo>
                  <a:lnTo>
                    <a:pt x="118" y="518"/>
                  </a:lnTo>
                  <a:lnTo>
                    <a:pt x="114" y="513"/>
                  </a:lnTo>
                  <a:lnTo>
                    <a:pt x="112" y="509"/>
                  </a:lnTo>
                  <a:lnTo>
                    <a:pt x="106" y="503"/>
                  </a:lnTo>
                  <a:lnTo>
                    <a:pt x="103" y="499"/>
                  </a:lnTo>
                  <a:lnTo>
                    <a:pt x="95" y="498"/>
                  </a:lnTo>
                  <a:lnTo>
                    <a:pt x="89" y="496"/>
                  </a:lnTo>
                  <a:lnTo>
                    <a:pt x="80" y="494"/>
                  </a:lnTo>
                  <a:lnTo>
                    <a:pt x="70" y="496"/>
                  </a:lnTo>
                  <a:lnTo>
                    <a:pt x="65" y="496"/>
                  </a:lnTo>
                  <a:lnTo>
                    <a:pt x="59" y="498"/>
                  </a:lnTo>
                  <a:lnTo>
                    <a:pt x="53" y="498"/>
                  </a:lnTo>
                  <a:lnTo>
                    <a:pt x="47" y="499"/>
                  </a:lnTo>
                  <a:lnTo>
                    <a:pt x="44" y="496"/>
                  </a:lnTo>
                  <a:lnTo>
                    <a:pt x="40" y="490"/>
                  </a:lnTo>
                  <a:lnTo>
                    <a:pt x="36" y="482"/>
                  </a:lnTo>
                  <a:lnTo>
                    <a:pt x="32" y="475"/>
                  </a:lnTo>
                  <a:lnTo>
                    <a:pt x="28" y="465"/>
                  </a:lnTo>
                  <a:lnTo>
                    <a:pt x="27" y="456"/>
                  </a:lnTo>
                  <a:lnTo>
                    <a:pt x="25" y="448"/>
                  </a:lnTo>
                  <a:lnTo>
                    <a:pt x="23" y="442"/>
                  </a:lnTo>
                  <a:lnTo>
                    <a:pt x="21" y="437"/>
                  </a:lnTo>
                  <a:lnTo>
                    <a:pt x="21" y="431"/>
                  </a:lnTo>
                  <a:lnTo>
                    <a:pt x="19" y="423"/>
                  </a:lnTo>
                  <a:lnTo>
                    <a:pt x="17" y="416"/>
                  </a:lnTo>
                  <a:lnTo>
                    <a:pt x="15" y="408"/>
                  </a:lnTo>
                  <a:lnTo>
                    <a:pt x="15" y="401"/>
                  </a:lnTo>
                  <a:lnTo>
                    <a:pt x="13" y="393"/>
                  </a:lnTo>
                  <a:lnTo>
                    <a:pt x="13" y="385"/>
                  </a:lnTo>
                  <a:lnTo>
                    <a:pt x="11" y="378"/>
                  </a:lnTo>
                  <a:lnTo>
                    <a:pt x="11" y="370"/>
                  </a:lnTo>
                  <a:lnTo>
                    <a:pt x="9" y="361"/>
                  </a:lnTo>
                  <a:lnTo>
                    <a:pt x="8" y="351"/>
                  </a:lnTo>
                  <a:lnTo>
                    <a:pt x="8" y="344"/>
                  </a:lnTo>
                  <a:lnTo>
                    <a:pt x="8" y="334"/>
                  </a:lnTo>
                  <a:lnTo>
                    <a:pt x="6" y="326"/>
                  </a:lnTo>
                  <a:lnTo>
                    <a:pt x="6" y="317"/>
                  </a:lnTo>
                  <a:lnTo>
                    <a:pt x="6" y="307"/>
                  </a:lnTo>
                  <a:lnTo>
                    <a:pt x="6" y="300"/>
                  </a:lnTo>
                  <a:lnTo>
                    <a:pt x="4" y="288"/>
                  </a:lnTo>
                  <a:lnTo>
                    <a:pt x="4" y="279"/>
                  </a:lnTo>
                  <a:lnTo>
                    <a:pt x="2" y="269"/>
                  </a:lnTo>
                  <a:lnTo>
                    <a:pt x="2" y="260"/>
                  </a:lnTo>
                  <a:lnTo>
                    <a:pt x="2" y="250"/>
                  </a:lnTo>
                  <a:lnTo>
                    <a:pt x="2" y="241"/>
                  </a:lnTo>
                  <a:lnTo>
                    <a:pt x="2" y="231"/>
                  </a:lnTo>
                  <a:lnTo>
                    <a:pt x="2" y="222"/>
                  </a:lnTo>
                  <a:lnTo>
                    <a:pt x="0" y="211"/>
                  </a:lnTo>
                  <a:lnTo>
                    <a:pt x="0" y="201"/>
                  </a:lnTo>
                  <a:lnTo>
                    <a:pt x="0" y="192"/>
                  </a:lnTo>
                  <a:lnTo>
                    <a:pt x="0" y="182"/>
                  </a:lnTo>
                  <a:lnTo>
                    <a:pt x="0" y="171"/>
                  </a:lnTo>
                  <a:lnTo>
                    <a:pt x="2" y="161"/>
                  </a:lnTo>
                  <a:lnTo>
                    <a:pt x="2" y="152"/>
                  </a:lnTo>
                  <a:lnTo>
                    <a:pt x="2" y="142"/>
                  </a:lnTo>
                  <a:lnTo>
                    <a:pt x="2" y="133"/>
                  </a:lnTo>
                  <a:lnTo>
                    <a:pt x="2" y="123"/>
                  </a:lnTo>
                  <a:lnTo>
                    <a:pt x="2" y="112"/>
                  </a:lnTo>
                  <a:lnTo>
                    <a:pt x="4" y="102"/>
                  </a:lnTo>
                  <a:lnTo>
                    <a:pt x="4" y="93"/>
                  </a:lnTo>
                  <a:lnTo>
                    <a:pt x="4" y="83"/>
                  </a:lnTo>
                  <a:lnTo>
                    <a:pt x="6" y="74"/>
                  </a:lnTo>
                  <a:lnTo>
                    <a:pt x="6" y="66"/>
                  </a:lnTo>
                  <a:lnTo>
                    <a:pt x="6" y="57"/>
                  </a:lnTo>
                  <a:lnTo>
                    <a:pt x="8" y="47"/>
                  </a:lnTo>
                  <a:lnTo>
                    <a:pt x="8" y="39"/>
                  </a:lnTo>
                  <a:lnTo>
                    <a:pt x="11" y="30"/>
                  </a:lnTo>
                  <a:lnTo>
                    <a:pt x="11" y="22"/>
                  </a:lnTo>
                  <a:lnTo>
                    <a:pt x="13" y="15"/>
                  </a:lnTo>
                  <a:lnTo>
                    <a:pt x="15" y="7"/>
                  </a:lnTo>
                  <a:lnTo>
                    <a:pt x="17" y="0"/>
                  </a:lnTo>
                  <a:lnTo>
                    <a:pt x="1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2" name="Freeform 38"/>
            <p:cNvSpPr>
              <a:spLocks/>
            </p:cNvSpPr>
            <p:nvPr/>
          </p:nvSpPr>
          <p:spPr bwMode="auto">
            <a:xfrm>
              <a:off x="601" y="1349"/>
              <a:ext cx="65" cy="67"/>
            </a:xfrm>
            <a:custGeom>
              <a:avLst/>
              <a:gdLst/>
              <a:ahLst/>
              <a:cxnLst>
                <a:cxn ang="0">
                  <a:pos x="51" y="2"/>
                </a:cxn>
                <a:cxn ang="0">
                  <a:pos x="64" y="17"/>
                </a:cxn>
                <a:cxn ang="0">
                  <a:pos x="66" y="27"/>
                </a:cxn>
                <a:cxn ang="0">
                  <a:pos x="55" y="33"/>
                </a:cxn>
                <a:cxn ang="0">
                  <a:pos x="44" y="42"/>
                </a:cxn>
                <a:cxn ang="0">
                  <a:pos x="30" y="55"/>
                </a:cxn>
                <a:cxn ang="0">
                  <a:pos x="23" y="69"/>
                </a:cxn>
                <a:cxn ang="0">
                  <a:pos x="19" y="84"/>
                </a:cxn>
                <a:cxn ang="0">
                  <a:pos x="28" y="103"/>
                </a:cxn>
                <a:cxn ang="0">
                  <a:pos x="42" y="109"/>
                </a:cxn>
                <a:cxn ang="0">
                  <a:pos x="53" y="111"/>
                </a:cxn>
                <a:cxn ang="0">
                  <a:pos x="68" y="112"/>
                </a:cxn>
                <a:cxn ang="0">
                  <a:pos x="83" y="111"/>
                </a:cxn>
                <a:cxn ang="0">
                  <a:pos x="95" y="105"/>
                </a:cxn>
                <a:cxn ang="0">
                  <a:pos x="102" y="93"/>
                </a:cxn>
                <a:cxn ang="0">
                  <a:pos x="102" y="80"/>
                </a:cxn>
                <a:cxn ang="0">
                  <a:pos x="102" y="61"/>
                </a:cxn>
                <a:cxn ang="0">
                  <a:pos x="97" y="42"/>
                </a:cxn>
                <a:cxn ang="0">
                  <a:pos x="99" y="27"/>
                </a:cxn>
                <a:cxn ang="0">
                  <a:pos x="108" y="21"/>
                </a:cxn>
                <a:cxn ang="0">
                  <a:pos x="118" y="25"/>
                </a:cxn>
                <a:cxn ang="0">
                  <a:pos x="123" y="42"/>
                </a:cxn>
                <a:cxn ang="0">
                  <a:pos x="125" y="55"/>
                </a:cxn>
                <a:cxn ang="0">
                  <a:pos x="127" y="69"/>
                </a:cxn>
                <a:cxn ang="0">
                  <a:pos x="125" y="86"/>
                </a:cxn>
                <a:cxn ang="0">
                  <a:pos x="120" y="107"/>
                </a:cxn>
                <a:cxn ang="0">
                  <a:pos x="106" y="120"/>
                </a:cxn>
                <a:cxn ang="0">
                  <a:pos x="91" y="128"/>
                </a:cxn>
                <a:cxn ang="0">
                  <a:pos x="72" y="131"/>
                </a:cxn>
                <a:cxn ang="0">
                  <a:pos x="55" y="131"/>
                </a:cxn>
                <a:cxn ang="0">
                  <a:pos x="38" y="128"/>
                </a:cxn>
                <a:cxn ang="0">
                  <a:pos x="25" y="120"/>
                </a:cxn>
                <a:cxn ang="0">
                  <a:pos x="13" y="111"/>
                </a:cxn>
                <a:cxn ang="0">
                  <a:pos x="4" y="99"/>
                </a:cxn>
                <a:cxn ang="0">
                  <a:pos x="0" y="84"/>
                </a:cxn>
                <a:cxn ang="0">
                  <a:pos x="0" y="67"/>
                </a:cxn>
                <a:cxn ang="0">
                  <a:pos x="4" y="50"/>
                </a:cxn>
                <a:cxn ang="0">
                  <a:pos x="15" y="29"/>
                </a:cxn>
                <a:cxn ang="0">
                  <a:pos x="28" y="12"/>
                </a:cxn>
                <a:cxn ang="0">
                  <a:pos x="42" y="4"/>
                </a:cxn>
                <a:cxn ang="0">
                  <a:pos x="49" y="0"/>
                </a:cxn>
              </a:cxnLst>
              <a:rect l="0" t="0" r="r" b="b"/>
              <a:pathLst>
                <a:path w="129" h="133">
                  <a:moveTo>
                    <a:pt x="49" y="0"/>
                  </a:moveTo>
                  <a:lnTo>
                    <a:pt x="51" y="2"/>
                  </a:lnTo>
                  <a:lnTo>
                    <a:pt x="59" y="10"/>
                  </a:lnTo>
                  <a:lnTo>
                    <a:pt x="64" y="17"/>
                  </a:lnTo>
                  <a:lnTo>
                    <a:pt x="72" y="25"/>
                  </a:lnTo>
                  <a:lnTo>
                    <a:pt x="66" y="27"/>
                  </a:lnTo>
                  <a:lnTo>
                    <a:pt x="61" y="31"/>
                  </a:lnTo>
                  <a:lnTo>
                    <a:pt x="55" y="33"/>
                  </a:lnTo>
                  <a:lnTo>
                    <a:pt x="51" y="36"/>
                  </a:lnTo>
                  <a:lnTo>
                    <a:pt x="44" y="42"/>
                  </a:lnTo>
                  <a:lnTo>
                    <a:pt x="36" y="50"/>
                  </a:lnTo>
                  <a:lnTo>
                    <a:pt x="30" y="55"/>
                  </a:lnTo>
                  <a:lnTo>
                    <a:pt x="26" y="61"/>
                  </a:lnTo>
                  <a:lnTo>
                    <a:pt x="23" y="69"/>
                  </a:lnTo>
                  <a:lnTo>
                    <a:pt x="23" y="74"/>
                  </a:lnTo>
                  <a:lnTo>
                    <a:pt x="19" y="84"/>
                  </a:lnTo>
                  <a:lnTo>
                    <a:pt x="23" y="95"/>
                  </a:lnTo>
                  <a:lnTo>
                    <a:pt x="28" y="103"/>
                  </a:lnTo>
                  <a:lnTo>
                    <a:pt x="36" y="109"/>
                  </a:lnTo>
                  <a:lnTo>
                    <a:pt x="42" y="109"/>
                  </a:lnTo>
                  <a:lnTo>
                    <a:pt x="47" y="111"/>
                  </a:lnTo>
                  <a:lnTo>
                    <a:pt x="53" y="111"/>
                  </a:lnTo>
                  <a:lnTo>
                    <a:pt x="59" y="112"/>
                  </a:lnTo>
                  <a:lnTo>
                    <a:pt x="68" y="112"/>
                  </a:lnTo>
                  <a:lnTo>
                    <a:pt x="78" y="112"/>
                  </a:lnTo>
                  <a:lnTo>
                    <a:pt x="83" y="111"/>
                  </a:lnTo>
                  <a:lnTo>
                    <a:pt x="91" y="109"/>
                  </a:lnTo>
                  <a:lnTo>
                    <a:pt x="95" y="105"/>
                  </a:lnTo>
                  <a:lnTo>
                    <a:pt x="101" y="101"/>
                  </a:lnTo>
                  <a:lnTo>
                    <a:pt x="102" y="93"/>
                  </a:lnTo>
                  <a:lnTo>
                    <a:pt x="102" y="88"/>
                  </a:lnTo>
                  <a:lnTo>
                    <a:pt x="102" y="80"/>
                  </a:lnTo>
                  <a:lnTo>
                    <a:pt x="104" y="73"/>
                  </a:lnTo>
                  <a:lnTo>
                    <a:pt x="102" y="61"/>
                  </a:lnTo>
                  <a:lnTo>
                    <a:pt x="101" y="52"/>
                  </a:lnTo>
                  <a:lnTo>
                    <a:pt x="97" y="42"/>
                  </a:lnTo>
                  <a:lnTo>
                    <a:pt x="93" y="31"/>
                  </a:lnTo>
                  <a:lnTo>
                    <a:pt x="99" y="27"/>
                  </a:lnTo>
                  <a:lnTo>
                    <a:pt x="102" y="25"/>
                  </a:lnTo>
                  <a:lnTo>
                    <a:pt x="108" y="21"/>
                  </a:lnTo>
                  <a:lnTo>
                    <a:pt x="114" y="19"/>
                  </a:lnTo>
                  <a:lnTo>
                    <a:pt x="118" y="25"/>
                  </a:lnTo>
                  <a:lnTo>
                    <a:pt x="121" y="34"/>
                  </a:lnTo>
                  <a:lnTo>
                    <a:pt x="123" y="42"/>
                  </a:lnTo>
                  <a:lnTo>
                    <a:pt x="125" y="50"/>
                  </a:lnTo>
                  <a:lnTo>
                    <a:pt x="125" y="55"/>
                  </a:lnTo>
                  <a:lnTo>
                    <a:pt x="127" y="63"/>
                  </a:lnTo>
                  <a:lnTo>
                    <a:pt x="127" y="69"/>
                  </a:lnTo>
                  <a:lnTo>
                    <a:pt x="129" y="76"/>
                  </a:lnTo>
                  <a:lnTo>
                    <a:pt x="125" y="86"/>
                  </a:lnTo>
                  <a:lnTo>
                    <a:pt x="123" y="97"/>
                  </a:lnTo>
                  <a:lnTo>
                    <a:pt x="120" y="107"/>
                  </a:lnTo>
                  <a:lnTo>
                    <a:pt x="114" y="114"/>
                  </a:lnTo>
                  <a:lnTo>
                    <a:pt x="106" y="120"/>
                  </a:lnTo>
                  <a:lnTo>
                    <a:pt x="99" y="124"/>
                  </a:lnTo>
                  <a:lnTo>
                    <a:pt x="91" y="128"/>
                  </a:lnTo>
                  <a:lnTo>
                    <a:pt x="82" y="131"/>
                  </a:lnTo>
                  <a:lnTo>
                    <a:pt x="72" y="131"/>
                  </a:lnTo>
                  <a:lnTo>
                    <a:pt x="64" y="133"/>
                  </a:lnTo>
                  <a:lnTo>
                    <a:pt x="55" y="131"/>
                  </a:lnTo>
                  <a:lnTo>
                    <a:pt x="45" y="131"/>
                  </a:lnTo>
                  <a:lnTo>
                    <a:pt x="38" y="128"/>
                  </a:lnTo>
                  <a:lnTo>
                    <a:pt x="30" y="124"/>
                  </a:lnTo>
                  <a:lnTo>
                    <a:pt x="25" y="120"/>
                  </a:lnTo>
                  <a:lnTo>
                    <a:pt x="19" y="116"/>
                  </a:lnTo>
                  <a:lnTo>
                    <a:pt x="13" y="111"/>
                  </a:lnTo>
                  <a:lnTo>
                    <a:pt x="9" y="107"/>
                  </a:lnTo>
                  <a:lnTo>
                    <a:pt x="4" y="99"/>
                  </a:lnTo>
                  <a:lnTo>
                    <a:pt x="2" y="93"/>
                  </a:lnTo>
                  <a:lnTo>
                    <a:pt x="0" y="84"/>
                  </a:lnTo>
                  <a:lnTo>
                    <a:pt x="0" y="76"/>
                  </a:lnTo>
                  <a:lnTo>
                    <a:pt x="0" y="67"/>
                  </a:lnTo>
                  <a:lnTo>
                    <a:pt x="2" y="59"/>
                  </a:lnTo>
                  <a:lnTo>
                    <a:pt x="4" y="50"/>
                  </a:lnTo>
                  <a:lnTo>
                    <a:pt x="9" y="40"/>
                  </a:lnTo>
                  <a:lnTo>
                    <a:pt x="15" y="29"/>
                  </a:lnTo>
                  <a:lnTo>
                    <a:pt x="23" y="19"/>
                  </a:lnTo>
                  <a:lnTo>
                    <a:pt x="28" y="12"/>
                  </a:lnTo>
                  <a:lnTo>
                    <a:pt x="36" y="8"/>
                  </a:lnTo>
                  <a:lnTo>
                    <a:pt x="42" y="4"/>
                  </a:lnTo>
                  <a:lnTo>
                    <a:pt x="49" y="0"/>
                  </a:lnTo>
                  <a:lnTo>
                    <a:pt x="4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3" name="Freeform 39"/>
            <p:cNvSpPr>
              <a:spLocks/>
            </p:cNvSpPr>
            <p:nvPr/>
          </p:nvSpPr>
          <p:spPr bwMode="auto">
            <a:xfrm>
              <a:off x="616" y="1530"/>
              <a:ext cx="84" cy="67"/>
            </a:xfrm>
            <a:custGeom>
              <a:avLst/>
              <a:gdLst/>
              <a:ahLst/>
              <a:cxnLst>
                <a:cxn ang="0">
                  <a:pos x="99" y="0"/>
                </a:cxn>
                <a:cxn ang="0">
                  <a:pos x="107" y="0"/>
                </a:cxn>
                <a:cxn ang="0">
                  <a:pos x="114" y="0"/>
                </a:cxn>
                <a:cxn ang="0">
                  <a:pos x="120" y="2"/>
                </a:cxn>
                <a:cxn ang="0">
                  <a:pos x="128" y="2"/>
                </a:cxn>
                <a:cxn ang="0">
                  <a:pos x="137" y="6"/>
                </a:cxn>
                <a:cxn ang="0">
                  <a:pos x="147" y="12"/>
                </a:cxn>
                <a:cxn ang="0">
                  <a:pos x="154" y="18"/>
                </a:cxn>
                <a:cxn ang="0">
                  <a:pos x="160" y="23"/>
                </a:cxn>
                <a:cxn ang="0">
                  <a:pos x="164" y="29"/>
                </a:cxn>
                <a:cxn ang="0">
                  <a:pos x="168" y="38"/>
                </a:cxn>
                <a:cxn ang="0">
                  <a:pos x="168" y="44"/>
                </a:cxn>
                <a:cxn ang="0">
                  <a:pos x="168" y="52"/>
                </a:cxn>
                <a:cxn ang="0">
                  <a:pos x="164" y="61"/>
                </a:cxn>
                <a:cxn ang="0">
                  <a:pos x="162" y="69"/>
                </a:cxn>
                <a:cxn ang="0">
                  <a:pos x="158" y="76"/>
                </a:cxn>
                <a:cxn ang="0">
                  <a:pos x="152" y="86"/>
                </a:cxn>
                <a:cxn ang="0">
                  <a:pos x="147" y="94"/>
                </a:cxn>
                <a:cxn ang="0">
                  <a:pos x="141" y="101"/>
                </a:cxn>
                <a:cxn ang="0">
                  <a:pos x="133" y="109"/>
                </a:cxn>
                <a:cxn ang="0">
                  <a:pos x="124" y="114"/>
                </a:cxn>
                <a:cxn ang="0">
                  <a:pos x="114" y="120"/>
                </a:cxn>
                <a:cxn ang="0">
                  <a:pos x="107" y="126"/>
                </a:cxn>
                <a:cxn ang="0">
                  <a:pos x="95" y="128"/>
                </a:cxn>
                <a:cxn ang="0">
                  <a:pos x="86" y="132"/>
                </a:cxn>
                <a:cxn ang="0">
                  <a:pos x="78" y="133"/>
                </a:cxn>
                <a:cxn ang="0">
                  <a:pos x="69" y="135"/>
                </a:cxn>
                <a:cxn ang="0">
                  <a:pos x="57" y="132"/>
                </a:cxn>
                <a:cxn ang="0">
                  <a:pos x="48" y="130"/>
                </a:cxn>
                <a:cxn ang="0">
                  <a:pos x="38" y="126"/>
                </a:cxn>
                <a:cxn ang="0">
                  <a:pos x="29" y="120"/>
                </a:cxn>
                <a:cxn ang="0">
                  <a:pos x="19" y="111"/>
                </a:cxn>
                <a:cxn ang="0">
                  <a:pos x="12" y="103"/>
                </a:cxn>
                <a:cxn ang="0">
                  <a:pos x="8" y="97"/>
                </a:cxn>
                <a:cxn ang="0">
                  <a:pos x="4" y="90"/>
                </a:cxn>
                <a:cxn ang="0">
                  <a:pos x="2" y="84"/>
                </a:cxn>
                <a:cxn ang="0">
                  <a:pos x="0" y="78"/>
                </a:cxn>
                <a:cxn ang="0">
                  <a:pos x="19" y="46"/>
                </a:cxn>
                <a:cxn ang="0">
                  <a:pos x="65" y="107"/>
                </a:cxn>
                <a:cxn ang="0">
                  <a:pos x="71" y="107"/>
                </a:cxn>
                <a:cxn ang="0">
                  <a:pos x="78" y="107"/>
                </a:cxn>
                <a:cxn ang="0">
                  <a:pos x="82" y="105"/>
                </a:cxn>
                <a:cxn ang="0">
                  <a:pos x="90" y="101"/>
                </a:cxn>
                <a:cxn ang="0">
                  <a:pos x="93" y="99"/>
                </a:cxn>
                <a:cxn ang="0">
                  <a:pos x="101" y="95"/>
                </a:cxn>
                <a:cxn ang="0">
                  <a:pos x="105" y="92"/>
                </a:cxn>
                <a:cxn ang="0">
                  <a:pos x="112" y="88"/>
                </a:cxn>
                <a:cxn ang="0">
                  <a:pos x="120" y="78"/>
                </a:cxn>
                <a:cxn ang="0">
                  <a:pos x="130" y="69"/>
                </a:cxn>
                <a:cxn ang="0">
                  <a:pos x="131" y="61"/>
                </a:cxn>
                <a:cxn ang="0">
                  <a:pos x="135" y="57"/>
                </a:cxn>
                <a:cxn ang="0">
                  <a:pos x="135" y="50"/>
                </a:cxn>
                <a:cxn ang="0">
                  <a:pos x="137" y="46"/>
                </a:cxn>
                <a:cxn ang="0">
                  <a:pos x="131" y="38"/>
                </a:cxn>
                <a:cxn ang="0">
                  <a:pos x="126" y="35"/>
                </a:cxn>
                <a:cxn ang="0">
                  <a:pos x="118" y="27"/>
                </a:cxn>
                <a:cxn ang="0">
                  <a:pos x="112" y="19"/>
                </a:cxn>
                <a:cxn ang="0">
                  <a:pos x="107" y="14"/>
                </a:cxn>
                <a:cxn ang="0">
                  <a:pos x="103" y="8"/>
                </a:cxn>
                <a:cxn ang="0">
                  <a:pos x="99" y="2"/>
                </a:cxn>
                <a:cxn ang="0">
                  <a:pos x="99" y="0"/>
                </a:cxn>
                <a:cxn ang="0">
                  <a:pos x="99" y="0"/>
                </a:cxn>
              </a:cxnLst>
              <a:rect l="0" t="0" r="r" b="b"/>
              <a:pathLst>
                <a:path w="168" h="135">
                  <a:moveTo>
                    <a:pt x="99" y="0"/>
                  </a:moveTo>
                  <a:lnTo>
                    <a:pt x="107" y="0"/>
                  </a:lnTo>
                  <a:lnTo>
                    <a:pt x="114" y="0"/>
                  </a:lnTo>
                  <a:lnTo>
                    <a:pt x="120" y="2"/>
                  </a:lnTo>
                  <a:lnTo>
                    <a:pt x="128" y="2"/>
                  </a:lnTo>
                  <a:lnTo>
                    <a:pt x="137" y="6"/>
                  </a:lnTo>
                  <a:lnTo>
                    <a:pt x="147" y="12"/>
                  </a:lnTo>
                  <a:lnTo>
                    <a:pt x="154" y="18"/>
                  </a:lnTo>
                  <a:lnTo>
                    <a:pt x="160" y="23"/>
                  </a:lnTo>
                  <a:lnTo>
                    <a:pt x="164" y="29"/>
                  </a:lnTo>
                  <a:lnTo>
                    <a:pt x="168" y="38"/>
                  </a:lnTo>
                  <a:lnTo>
                    <a:pt x="168" y="44"/>
                  </a:lnTo>
                  <a:lnTo>
                    <a:pt x="168" y="52"/>
                  </a:lnTo>
                  <a:lnTo>
                    <a:pt x="164" y="61"/>
                  </a:lnTo>
                  <a:lnTo>
                    <a:pt x="162" y="69"/>
                  </a:lnTo>
                  <a:lnTo>
                    <a:pt x="158" y="76"/>
                  </a:lnTo>
                  <a:lnTo>
                    <a:pt x="152" y="86"/>
                  </a:lnTo>
                  <a:lnTo>
                    <a:pt x="147" y="94"/>
                  </a:lnTo>
                  <a:lnTo>
                    <a:pt x="141" y="101"/>
                  </a:lnTo>
                  <a:lnTo>
                    <a:pt x="133" y="109"/>
                  </a:lnTo>
                  <a:lnTo>
                    <a:pt x="124" y="114"/>
                  </a:lnTo>
                  <a:lnTo>
                    <a:pt x="114" y="120"/>
                  </a:lnTo>
                  <a:lnTo>
                    <a:pt x="107" y="126"/>
                  </a:lnTo>
                  <a:lnTo>
                    <a:pt x="95" y="128"/>
                  </a:lnTo>
                  <a:lnTo>
                    <a:pt x="86" y="132"/>
                  </a:lnTo>
                  <a:lnTo>
                    <a:pt x="78" y="133"/>
                  </a:lnTo>
                  <a:lnTo>
                    <a:pt x="69" y="135"/>
                  </a:lnTo>
                  <a:lnTo>
                    <a:pt x="57" y="132"/>
                  </a:lnTo>
                  <a:lnTo>
                    <a:pt x="48" y="130"/>
                  </a:lnTo>
                  <a:lnTo>
                    <a:pt x="38" y="126"/>
                  </a:lnTo>
                  <a:lnTo>
                    <a:pt x="29" y="120"/>
                  </a:lnTo>
                  <a:lnTo>
                    <a:pt x="19" y="111"/>
                  </a:lnTo>
                  <a:lnTo>
                    <a:pt x="12" y="103"/>
                  </a:lnTo>
                  <a:lnTo>
                    <a:pt x="8" y="97"/>
                  </a:lnTo>
                  <a:lnTo>
                    <a:pt x="4" y="90"/>
                  </a:lnTo>
                  <a:lnTo>
                    <a:pt x="2" y="84"/>
                  </a:lnTo>
                  <a:lnTo>
                    <a:pt x="0" y="78"/>
                  </a:lnTo>
                  <a:lnTo>
                    <a:pt x="19" y="46"/>
                  </a:lnTo>
                  <a:lnTo>
                    <a:pt x="65" y="107"/>
                  </a:lnTo>
                  <a:lnTo>
                    <a:pt x="71" y="107"/>
                  </a:lnTo>
                  <a:lnTo>
                    <a:pt x="78" y="107"/>
                  </a:lnTo>
                  <a:lnTo>
                    <a:pt x="82" y="105"/>
                  </a:lnTo>
                  <a:lnTo>
                    <a:pt x="90" y="101"/>
                  </a:lnTo>
                  <a:lnTo>
                    <a:pt x="93" y="99"/>
                  </a:lnTo>
                  <a:lnTo>
                    <a:pt x="101" y="95"/>
                  </a:lnTo>
                  <a:lnTo>
                    <a:pt x="105" y="92"/>
                  </a:lnTo>
                  <a:lnTo>
                    <a:pt x="112" y="88"/>
                  </a:lnTo>
                  <a:lnTo>
                    <a:pt x="120" y="78"/>
                  </a:lnTo>
                  <a:lnTo>
                    <a:pt x="130" y="69"/>
                  </a:lnTo>
                  <a:lnTo>
                    <a:pt x="131" y="61"/>
                  </a:lnTo>
                  <a:lnTo>
                    <a:pt x="135" y="57"/>
                  </a:lnTo>
                  <a:lnTo>
                    <a:pt x="135" y="50"/>
                  </a:lnTo>
                  <a:lnTo>
                    <a:pt x="137" y="46"/>
                  </a:lnTo>
                  <a:lnTo>
                    <a:pt x="131" y="38"/>
                  </a:lnTo>
                  <a:lnTo>
                    <a:pt x="126" y="35"/>
                  </a:lnTo>
                  <a:lnTo>
                    <a:pt x="118" y="27"/>
                  </a:lnTo>
                  <a:lnTo>
                    <a:pt x="112" y="19"/>
                  </a:lnTo>
                  <a:lnTo>
                    <a:pt x="107" y="14"/>
                  </a:lnTo>
                  <a:lnTo>
                    <a:pt x="103" y="8"/>
                  </a:lnTo>
                  <a:lnTo>
                    <a:pt x="99" y="2"/>
                  </a:lnTo>
                  <a:lnTo>
                    <a:pt x="99" y="0"/>
                  </a:lnTo>
                  <a:lnTo>
                    <a:pt x="9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4" name="Freeform 40"/>
            <p:cNvSpPr>
              <a:spLocks/>
            </p:cNvSpPr>
            <p:nvPr/>
          </p:nvSpPr>
          <p:spPr bwMode="auto">
            <a:xfrm>
              <a:off x="763" y="981"/>
              <a:ext cx="243" cy="237"/>
            </a:xfrm>
            <a:custGeom>
              <a:avLst/>
              <a:gdLst/>
              <a:ahLst/>
              <a:cxnLst>
                <a:cxn ang="0">
                  <a:pos x="30" y="2"/>
                </a:cxn>
                <a:cxn ang="0">
                  <a:pos x="69" y="0"/>
                </a:cxn>
                <a:cxn ang="0">
                  <a:pos x="95" y="2"/>
                </a:cxn>
                <a:cxn ang="0">
                  <a:pos x="139" y="13"/>
                </a:cxn>
                <a:cxn ang="0">
                  <a:pos x="175" y="32"/>
                </a:cxn>
                <a:cxn ang="0">
                  <a:pos x="200" y="57"/>
                </a:cxn>
                <a:cxn ang="0">
                  <a:pos x="207" y="89"/>
                </a:cxn>
                <a:cxn ang="0">
                  <a:pos x="196" y="129"/>
                </a:cxn>
                <a:cxn ang="0">
                  <a:pos x="179" y="157"/>
                </a:cxn>
                <a:cxn ang="0">
                  <a:pos x="179" y="171"/>
                </a:cxn>
                <a:cxn ang="0">
                  <a:pos x="205" y="169"/>
                </a:cxn>
                <a:cxn ang="0">
                  <a:pos x="240" y="167"/>
                </a:cxn>
                <a:cxn ang="0">
                  <a:pos x="264" y="175"/>
                </a:cxn>
                <a:cxn ang="0">
                  <a:pos x="255" y="203"/>
                </a:cxn>
                <a:cxn ang="0">
                  <a:pos x="253" y="232"/>
                </a:cxn>
                <a:cxn ang="0">
                  <a:pos x="281" y="233"/>
                </a:cxn>
                <a:cxn ang="0">
                  <a:pos x="310" y="232"/>
                </a:cxn>
                <a:cxn ang="0">
                  <a:pos x="337" y="233"/>
                </a:cxn>
                <a:cxn ang="0">
                  <a:pos x="365" y="243"/>
                </a:cxn>
                <a:cxn ang="0">
                  <a:pos x="386" y="260"/>
                </a:cxn>
                <a:cxn ang="0">
                  <a:pos x="394" y="283"/>
                </a:cxn>
                <a:cxn ang="0">
                  <a:pos x="390" y="310"/>
                </a:cxn>
                <a:cxn ang="0">
                  <a:pos x="382" y="336"/>
                </a:cxn>
                <a:cxn ang="0">
                  <a:pos x="375" y="372"/>
                </a:cxn>
                <a:cxn ang="0">
                  <a:pos x="390" y="389"/>
                </a:cxn>
                <a:cxn ang="0">
                  <a:pos x="416" y="391"/>
                </a:cxn>
                <a:cxn ang="0">
                  <a:pos x="441" y="389"/>
                </a:cxn>
                <a:cxn ang="0">
                  <a:pos x="466" y="380"/>
                </a:cxn>
                <a:cxn ang="0">
                  <a:pos x="483" y="378"/>
                </a:cxn>
                <a:cxn ang="0">
                  <a:pos x="464" y="401"/>
                </a:cxn>
                <a:cxn ang="0">
                  <a:pos x="436" y="435"/>
                </a:cxn>
                <a:cxn ang="0">
                  <a:pos x="405" y="463"/>
                </a:cxn>
                <a:cxn ang="0">
                  <a:pos x="377" y="467"/>
                </a:cxn>
                <a:cxn ang="0">
                  <a:pos x="354" y="446"/>
                </a:cxn>
                <a:cxn ang="0">
                  <a:pos x="346" y="420"/>
                </a:cxn>
                <a:cxn ang="0">
                  <a:pos x="350" y="389"/>
                </a:cxn>
                <a:cxn ang="0">
                  <a:pos x="356" y="359"/>
                </a:cxn>
                <a:cxn ang="0">
                  <a:pos x="361" y="327"/>
                </a:cxn>
                <a:cxn ang="0">
                  <a:pos x="361" y="300"/>
                </a:cxn>
                <a:cxn ang="0">
                  <a:pos x="346" y="277"/>
                </a:cxn>
                <a:cxn ang="0">
                  <a:pos x="318" y="268"/>
                </a:cxn>
                <a:cxn ang="0">
                  <a:pos x="291" y="279"/>
                </a:cxn>
                <a:cxn ang="0">
                  <a:pos x="266" y="285"/>
                </a:cxn>
                <a:cxn ang="0">
                  <a:pos x="242" y="289"/>
                </a:cxn>
                <a:cxn ang="0">
                  <a:pos x="219" y="287"/>
                </a:cxn>
                <a:cxn ang="0">
                  <a:pos x="192" y="279"/>
                </a:cxn>
                <a:cxn ang="0">
                  <a:pos x="156" y="260"/>
                </a:cxn>
                <a:cxn ang="0">
                  <a:pos x="131" y="228"/>
                </a:cxn>
                <a:cxn ang="0">
                  <a:pos x="124" y="190"/>
                </a:cxn>
                <a:cxn ang="0">
                  <a:pos x="131" y="146"/>
                </a:cxn>
                <a:cxn ang="0">
                  <a:pos x="156" y="108"/>
                </a:cxn>
                <a:cxn ang="0">
                  <a:pos x="171" y="81"/>
                </a:cxn>
                <a:cxn ang="0">
                  <a:pos x="154" y="51"/>
                </a:cxn>
                <a:cxn ang="0">
                  <a:pos x="118" y="32"/>
                </a:cxn>
                <a:cxn ang="0">
                  <a:pos x="91" y="32"/>
                </a:cxn>
                <a:cxn ang="0">
                  <a:pos x="69" y="34"/>
                </a:cxn>
                <a:cxn ang="0">
                  <a:pos x="44" y="38"/>
                </a:cxn>
                <a:cxn ang="0">
                  <a:pos x="15" y="34"/>
                </a:cxn>
                <a:cxn ang="0">
                  <a:pos x="2" y="11"/>
                </a:cxn>
              </a:cxnLst>
              <a:rect l="0" t="0" r="r" b="b"/>
              <a:pathLst>
                <a:path w="487" h="473">
                  <a:moveTo>
                    <a:pt x="0" y="7"/>
                  </a:moveTo>
                  <a:lnTo>
                    <a:pt x="10" y="3"/>
                  </a:lnTo>
                  <a:lnTo>
                    <a:pt x="19" y="3"/>
                  </a:lnTo>
                  <a:lnTo>
                    <a:pt x="30" y="2"/>
                  </a:lnTo>
                  <a:lnTo>
                    <a:pt x="42" y="2"/>
                  </a:lnTo>
                  <a:lnTo>
                    <a:pt x="51" y="0"/>
                  </a:lnTo>
                  <a:lnTo>
                    <a:pt x="63" y="0"/>
                  </a:lnTo>
                  <a:lnTo>
                    <a:pt x="69" y="0"/>
                  </a:lnTo>
                  <a:lnTo>
                    <a:pt x="74" y="0"/>
                  </a:lnTo>
                  <a:lnTo>
                    <a:pt x="80" y="2"/>
                  </a:lnTo>
                  <a:lnTo>
                    <a:pt x="86" y="2"/>
                  </a:lnTo>
                  <a:lnTo>
                    <a:pt x="95" y="2"/>
                  </a:lnTo>
                  <a:lnTo>
                    <a:pt x="107" y="3"/>
                  </a:lnTo>
                  <a:lnTo>
                    <a:pt x="116" y="7"/>
                  </a:lnTo>
                  <a:lnTo>
                    <a:pt x="129" y="11"/>
                  </a:lnTo>
                  <a:lnTo>
                    <a:pt x="139" y="13"/>
                  </a:lnTo>
                  <a:lnTo>
                    <a:pt x="148" y="17"/>
                  </a:lnTo>
                  <a:lnTo>
                    <a:pt x="158" y="21"/>
                  </a:lnTo>
                  <a:lnTo>
                    <a:pt x="167" y="28"/>
                  </a:lnTo>
                  <a:lnTo>
                    <a:pt x="175" y="32"/>
                  </a:lnTo>
                  <a:lnTo>
                    <a:pt x="183" y="38"/>
                  </a:lnTo>
                  <a:lnTo>
                    <a:pt x="188" y="43"/>
                  </a:lnTo>
                  <a:lnTo>
                    <a:pt x="194" y="49"/>
                  </a:lnTo>
                  <a:lnTo>
                    <a:pt x="200" y="57"/>
                  </a:lnTo>
                  <a:lnTo>
                    <a:pt x="204" y="64"/>
                  </a:lnTo>
                  <a:lnTo>
                    <a:pt x="205" y="72"/>
                  </a:lnTo>
                  <a:lnTo>
                    <a:pt x="209" y="81"/>
                  </a:lnTo>
                  <a:lnTo>
                    <a:pt x="207" y="89"/>
                  </a:lnTo>
                  <a:lnTo>
                    <a:pt x="207" y="99"/>
                  </a:lnTo>
                  <a:lnTo>
                    <a:pt x="205" y="108"/>
                  </a:lnTo>
                  <a:lnTo>
                    <a:pt x="202" y="119"/>
                  </a:lnTo>
                  <a:lnTo>
                    <a:pt x="196" y="129"/>
                  </a:lnTo>
                  <a:lnTo>
                    <a:pt x="190" y="140"/>
                  </a:lnTo>
                  <a:lnTo>
                    <a:pt x="186" y="144"/>
                  </a:lnTo>
                  <a:lnTo>
                    <a:pt x="183" y="152"/>
                  </a:lnTo>
                  <a:lnTo>
                    <a:pt x="179" y="157"/>
                  </a:lnTo>
                  <a:lnTo>
                    <a:pt x="173" y="163"/>
                  </a:lnTo>
                  <a:lnTo>
                    <a:pt x="173" y="167"/>
                  </a:lnTo>
                  <a:lnTo>
                    <a:pt x="175" y="169"/>
                  </a:lnTo>
                  <a:lnTo>
                    <a:pt x="179" y="171"/>
                  </a:lnTo>
                  <a:lnTo>
                    <a:pt x="185" y="171"/>
                  </a:lnTo>
                  <a:lnTo>
                    <a:pt x="190" y="171"/>
                  </a:lnTo>
                  <a:lnTo>
                    <a:pt x="200" y="171"/>
                  </a:lnTo>
                  <a:lnTo>
                    <a:pt x="205" y="169"/>
                  </a:lnTo>
                  <a:lnTo>
                    <a:pt x="215" y="169"/>
                  </a:lnTo>
                  <a:lnTo>
                    <a:pt x="223" y="167"/>
                  </a:lnTo>
                  <a:lnTo>
                    <a:pt x="232" y="167"/>
                  </a:lnTo>
                  <a:lnTo>
                    <a:pt x="240" y="167"/>
                  </a:lnTo>
                  <a:lnTo>
                    <a:pt x="247" y="167"/>
                  </a:lnTo>
                  <a:lnTo>
                    <a:pt x="253" y="169"/>
                  </a:lnTo>
                  <a:lnTo>
                    <a:pt x="261" y="171"/>
                  </a:lnTo>
                  <a:lnTo>
                    <a:pt x="264" y="175"/>
                  </a:lnTo>
                  <a:lnTo>
                    <a:pt x="268" y="180"/>
                  </a:lnTo>
                  <a:lnTo>
                    <a:pt x="262" y="190"/>
                  </a:lnTo>
                  <a:lnTo>
                    <a:pt x="259" y="197"/>
                  </a:lnTo>
                  <a:lnTo>
                    <a:pt x="255" y="203"/>
                  </a:lnTo>
                  <a:lnTo>
                    <a:pt x="253" y="211"/>
                  </a:lnTo>
                  <a:lnTo>
                    <a:pt x="251" y="220"/>
                  </a:lnTo>
                  <a:lnTo>
                    <a:pt x="251" y="228"/>
                  </a:lnTo>
                  <a:lnTo>
                    <a:pt x="253" y="232"/>
                  </a:lnTo>
                  <a:lnTo>
                    <a:pt x="257" y="233"/>
                  </a:lnTo>
                  <a:lnTo>
                    <a:pt x="264" y="233"/>
                  </a:lnTo>
                  <a:lnTo>
                    <a:pt x="272" y="235"/>
                  </a:lnTo>
                  <a:lnTo>
                    <a:pt x="281" y="233"/>
                  </a:lnTo>
                  <a:lnTo>
                    <a:pt x="291" y="233"/>
                  </a:lnTo>
                  <a:lnTo>
                    <a:pt x="297" y="232"/>
                  </a:lnTo>
                  <a:lnTo>
                    <a:pt x="302" y="232"/>
                  </a:lnTo>
                  <a:lnTo>
                    <a:pt x="310" y="232"/>
                  </a:lnTo>
                  <a:lnTo>
                    <a:pt x="316" y="232"/>
                  </a:lnTo>
                  <a:lnTo>
                    <a:pt x="323" y="232"/>
                  </a:lnTo>
                  <a:lnTo>
                    <a:pt x="329" y="232"/>
                  </a:lnTo>
                  <a:lnTo>
                    <a:pt x="337" y="233"/>
                  </a:lnTo>
                  <a:lnTo>
                    <a:pt x="344" y="235"/>
                  </a:lnTo>
                  <a:lnTo>
                    <a:pt x="352" y="237"/>
                  </a:lnTo>
                  <a:lnTo>
                    <a:pt x="358" y="239"/>
                  </a:lnTo>
                  <a:lnTo>
                    <a:pt x="365" y="243"/>
                  </a:lnTo>
                  <a:lnTo>
                    <a:pt x="375" y="247"/>
                  </a:lnTo>
                  <a:lnTo>
                    <a:pt x="380" y="251"/>
                  </a:lnTo>
                  <a:lnTo>
                    <a:pt x="384" y="256"/>
                  </a:lnTo>
                  <a:lnTo>
                    <a:pt x="386" y="260"/>
                  </a:lnTo>
                  <a:lnTo>
                    <a:pt x="392" y="266"/>
                  </a:lnTo>
                  <a:lnTo>
                    <a:pt x="392" y="270"/>
                  </a:lnTo>
                  <a:lnTo>
                    <a:pt x="394" y="277"/>
                  </a:lnTo>
                  <a:lnTo>
                    <a:pt x="394" y="283"/>
                  </a:lnTo>
                  <a:lnTo>
                    <a:pt x="396" y="291"/>
                  </a:lnTo>
                  <a:lnTo>
                    <a:pt x="394" y="296"/>
                  </a:lnTo>
                  <a:lnTo>
                    <a:pt x="392" y="302"/>
                  </a:lnTo>
                  <a:lnTo>
                    <a:pt x="390" y="310"/>
                  </a:lnTo>
                  <a:lnTo>
                    <a:pt x="390" y="317"/>
                  </a:lnTo>
                  <a:lnTo>
                    <a:pt x="386" y="323"/>
                  </a:lnTo>
                  <a:lnTo>
                    <a:pt x="384" y="329"/>
                  </a:lnTo>
                  <a:lnTo>
                    <a:pt x="382" y="336"/>
                  </a:lnTo>
                  <a:lnTo>
                    <a:pt x="382" y="342"/>
                  </a:lnTo>
                  <a:lnTo>
                    <a:pt x="377" y="353"/>
                  </a:lnTo>
                  <a:lnTo>
                    <a:pt x="375" y="365"/>
                  </a:lnTo>
                  <a:lnTo>
                    <a:pt x="375" y="372"/>
                  </a:lnTo>
                  <a:lnTo>
                    <a:pt x="378" y="382"/>
                  </a:lnTo>
                  <a:lnTo>
                    <a:pt x="380" y="386"/>
                  </a:lnTo>
                  <a:lnTo>
                    <a:pt x="384" y="387"/>
                  </a:lnTo>
                  <a:lnTo>
                    <a:pt x="390" y="389"/>
                  </a:lnTo>
                  <a:lnTo>
                    <a:pt x="396" y="391"/>
                  </a:lnTo>
                  <a:lnTo>
                    <a:pt x="401" y="391"/>
                  </a:lnTo>
                  <a:lnTo>
                    <a:pt x="411" y="393"/>
                  </a:lnTo>
                  <a:lnTo>
                    <a:pt x="416" y="391"/>
                  </a:lnTo>
                  <a:lnTo>
                    <a:pt x="422" y="391"/>
                  </a:lnTo>
                  <a:lnTo>
                    <a:pt x="428" y="391"/>
                  </a:lnTo>
                  <a:lnTo>
                    <a:pt x="434" y="391"/>
                  </a:lnTo>
                  <a:lnTo>
                    <a:pt x="441" y="389"/>
                  </a:lnTo>
                  <a:lnTo>
                    <a:pt x="447" y="387"/>
                  </a:lnTo>
                  <a:lnTo>
                    <a:pt x="453" y="386"/>
                  </a:lnTo>
                  <a:lnTo>
                    <a:pt x="460" y="384"/>
                  </a:lnTo>
                  <a:lnTo>
                    <a:pt x="466" y="380"/>
                  </a:lnTo>
                  <a:lnTo>
                    <a:pt x="474" y="380"/>
                  </a:lnTo>
                  <a:lnTo>
                    <a:pt x="481" y="376"/>
                  </a:lnTo>
                  <a:lnTo>
                    <a:pt x="487" y="376"/>
                  </a:lnTo>
                  <a:lnTo>
                    <a:pt x="483" y="378"/>
                  </a:lnTo>
                  <a:lnTo>
                    <a:pt x="481" y="382"/>
                  </a:lnTo>
                  <a:lnTo>
                    <a:pt x="475" y="387"/>
                  </a:lnTo>
                  <a:lnTo>
                    <a:pt x="470" y="395"/>
                  </a:lnTo>
                  <a:lnTo>
                    <a:pt x="464" y="401"/>
                  </a:lnTo>
                  <a:lnTo>
                    <a:pt x="456" y="410"/>
                  </a:lnTo>
                  <a:lnTo>
                    <a:pt x="451" y="418"/>
                  </a:lnTo>
                  <a:lnTo>
                    <a:pt x="443" y="427"/>
                  </a:lnTo>
                  <a:lnTo>
                    <a:pt x="436" y="435"/>
                  </a:lnTo>
                  <a:lnTo>
                    <a:pt x="428" y="443"/>
                  </a:lnTo>
                  <a:lnTo>
                    <a:pt x="420" y="450"/>
                  </a:lnTo>
                  <a:lnTo>
                    <a:pt x="413" y="458"/>
                  </a:lnTo>
                  <a:lnTo>
                    <a:pt x="405" y="463"/>
                  </a:lnTo>
                  <a:lnTo>
                    <a:pt x="399" y="469"/>
                  </a:lnTo>
                  <a:lnTo>
                    <a:pt x="392" y="471"/>
                  </a:lnTo>
                  <a:lnTo>
                    <a:pt x="386" y="473"/>
                  </a:lnTo>
                  <a:lnTo>
                    <a:pt x="377" y="467"/>
                  </a:lnTo>
                  <a:lnTo>
                    <a:pt x="369" y="463"/>
                  </a:lnTo>
                  <a:lnTo>
                    <a:pt x="361" y="458"/>
                  </a:lnTo>
                  <a:lnTo>
                    <a:pt x="358" y="452"/>
                  </a:lnTo>
                  <a:lnTo>
                    <a:pt x="354" y="446"/>
                  </a:lnTo>
                  <a:lnTo>
                    <a:pt x="352" y="441"/>
                  </a:lnTo>
                  <a:lnTo>
                    <a:pt x="348" y="435"/>
                  </a:lnTo>
                  <a:lnTo>
                    <a:pt x="348" y="427"/>
                  </a:lnTo>
                  <a:lnTo>
                    <a:pt x="346" y="420"/>
                  </a:lnTo>
                  <a:lnTo>
                    <a:pt x="346" y="412"/>
                  </a:lnTo>
                  <a:lnTo>
                    <a:pt x="346" y="405"/>
                  </a:lnTo>
                  <a:lnTo>
                    <a:pt x="348" y="397"/>
                  </a:lnTo>
                  <a:lnTo>
                    <a:pt x="350" y="389"/>
                  </a:lnTo>
                  <a:lnTo>
                    <a:pt x="352" y="382"/>
                  </a:lnTo>
                  <a:lnTo>
                    <a:pt x="352" y="374"/>
                  </a:lnTo>
                  <a:lnTo>
                    <a:pt x="356" y="367"/>
                  </a:lnTo>
                  <a:lnTo>
                    <a:pt x="356" y="359"/>
                  </a:lnTo>
                  <a:lnTo>
                    <a:pt x="358" y="351"/>
                  </a:lnTo>
                  <a:lnTo>
                    <a:pt x="359" y="342"/>
                  </a:lnTo>
                  <a:lnTo>
                    <a:pt x="361" y="336"/>
                  </a:lnTo>
                  <a:lnTo>
                    <a:pt x="361" y="327"/>
                  </a:lnTo>
                  <a:lnTo>
                    <a:pt x="363" y="319"/>
                  </a:lnTo>
                  <a:lnTo>
                    <a:pt x="363" y="313"/>
                  </a:lnTo>
                  <a:lnTo>
                    <a:pt x="363" y="308"/>
                  </a:lnTo>
                  <a:lnTo>
                    <a:pt x="361" y="300"/>
                  </a:lnTo>
                  <a:lnTo>
                    <a:pt x="358" y="292"/>
                  </a:lnTo>
                  <a:lnTo>
                    <a:pt x="356" y="287"/>
                  </a:lnTo>
                  <a:lnTo>
                    <a:pt x="352" y="283"/>
                  </a:lnTo>
                  <a:lnTo>
                    <a:pt x="346" y="277"/>
                  </a:lnTo>
                  <a:lnTo>
                    <a:pt x="340" y="271"/>
                  </a:lnTo>
                  <a:lnTo>
                    <a:pt x="333" y="270"/>
                  </a:lnTo>
                  <a:lnTo>
                    <a:pt x="325" y="266"/>
                  </a:lnTo>
                  <a:lnTo>
                    <a:pt x="318" y="268"/>
                  </a:lnTo>
                  <a:lnTo>
                    <a:pt x="312" y="271"/>
                  </a:lnTo>
                  <a:lnTo>
                    <a:pt x="304" y="275"/>
                  </a:lnTo>
                  <a:lnTo>
                    <a:pt x="299" y="277"/>
                  </a:lnTo>
                  <a:lnTo>
                    <a:pt x="291" y="279"/>
                  </a:lnTo>
                  <a:lnTo>
                    <a:pt x="285" y="281"/>
                  </a:lnTo>
                  <a:lnTo>
                    <a:pt x="280" y="283"/>
                  </a:lnTo>
                  <a:lnTo>
                    <a:pt x="272" y="285"/>
                  </a:lnTo>
                  <a:lnTo>
                    <a:pt x="266" y="285"/>
                  </a:lnTo>
                  <a:lnTo>
                    <a:pt x="261" y="287"/>
                  </a:lnTo>
                  <a:lnTo>
                    <a:pt x="253" y="287"/>
                  </a:lnTo>
                  <a:lnTo>
                    <a:pt x="247" y="289"/>
                  </a:lnTo>
                  <a:lnTo>
                    <a:pt x="242" y="289"/>
                  </a:lnTo>
                  <a:lnTo>
                    <a:pt x="236" y="289"/>
                  </a:lnTo>
                  <a:lnTo>
                    <a:pt x="230" y="289"/>
                  </a:lnTo>
                  <a:lnTo>
                    <a:pt x="224" y="289"/>
                  </a:lnTo>
                  <a:lnTo>
                    <a:pt x="219" y="287"/>
                  </a:lnTo>
                  <a:lnTo>
                    <a:pt x="211" y="285"/>
                  </a:lnTo>
                  <a:lnTo>
                    <a:pt x="205" y="283"/>
                  </a:lnTo>
                  <a:lnTo>
                    <a:pt x="202" y="283"/>
                  </a:lnTo>
                  <a:lnTo>
                    <a:pt x="192" y="279"/>
                  </a:lnTo>
                  <a:lnTo>
                    <a:pt x="183" y="277"/>
                  </a:lnTo>
                  <a:lnTo>
                    <a:pt x="173" y="271"/>
                  </a:lnTo>
                  <a:lnTo>
                    <a:pt x="164" y="266"/>
                  </a:lnTo>
                  <a:lnTo>
                    <a:pt x="156" y="260"/>
                  </a:lnTo>
                  <a:lnTo>
                    <a:pt x="150" y="252"/>
                  </a:lnTo>
                  <a:lnTo>
                    <a:pt x="143" y="245"/>
                  </a:lnTo>
                  <a:lnTo>
                    <a:pt x="137" y="237"/>
                  </a:lnTo>
                  <a:lnTo>
                    <a:pt x="131" y="228"/>
                  </a:lnTo>
                  <a:lnTo>
                    <a:pt x="129" y="220"/>
                  </a:lnTo>
                  <a:lnTo>
                    <a:pt x="126" y="209"/>
                  </a:lnTo>
                  <a:lnTo>
                    <a:pt x="124" y="199"/>
                  </a:lnTo>
                  <a:lnTo>
                    <a:pt x="124" y="190"/>
                  </a:lnTo>
                  <a:lnTo>
                    <a:pt x="124" y="180"/>
                  </a:lnTo>
                  <a:lnTo>
                    <a:pt x="124" y="169"/>
                  </a:lnTo>
                  <a:lnTo>
                    <a:pt x="127" y="157"/>
                  </a:lnTo>
                  <a:lnTo>
                    <a:pt x="131" y="146"/>
                  </a:lnTo>
                  <a:lnTo>
                    <a:pt x="139" y="137"/>
                  </a:lnTo>
                  <a:lnTo>
                    <a:pt x="143" y="123"/>
                  </a:lnTo>
                  <a:lnTo>
                    <a:pt x="152" y="114"/>
                  </a:lnTo>
                  <a:lnTo>
                    <a:pt x="156" y="108"/>
                  </a:lnTo>
                  <a:lnTo>
                    <a:pt x="162" y="102"/>
                  </a:lnTo>
                  <a:lnTo>
                    <a:pt x="167" y="97"/>
                  </a:lnTo>
                  <a:lnTo>
                    <a:pt x="173" y="91"/>
                  </a:lnTo>
                  <a:lnTo>
                    <a:pt x="171" y="81"/>
                  </a:lnTo>
                  <a:lnTo>
                    <a:pt x="167" y="74"/>
                  </a:lnTo>
                  <a:lnTo>
                    <a:pt x="164" y="68"/>
                  </a:lnTo>
                  <a:lnTo>
                    <a:pt x="162" y="62"/>
                  </a:lnTo>
                  <a:lnTo>
                    <a:pt x="154" y="51"/>
                  </a:lnTo>
                  <a:lnTo>
                    <a:pt x="148" y="45"/>
                  </a:lnTo>
                  <a:lnTo>
                    <a:pt x="139" y="38"/>
                  </a:lnTo>
                  <a:lnTo>
                    <a:pt x="129" y="34"/>
                  </a:lnTo>
                  <a:lnTo>
                    <a:pt x="118" y="32"/>
                  </a:lnTo>
                  <a:lnTo>
                    <a:pt x="108" y="32"/>
                  </a:lnTo>
                  <a:lnTo>
                    <a:pt x="103" y="32"/>
                  </a:lnTo>
                  <a:lnTo>
                    <a:pt x="97" y="32"/>
                  </a:lnTo>
                  <a:lnTo>
                    <a:pt x="91" y="32"/>
                  </a:lnTo>
                  <a:lnTo>
                    <a:pt x="86" y="32"/>
                  </a:lnTo>
                  <a:lnTo>
                    <a:pt x="80" y="32"/>
                  </a:lnTo>
                  <a:lnTo>
                    <a:pt x="74" y="34"/>
                  </a:lnTo>
                  <a:lnTo>
                    <a:pt x="69" y="34"/>
                  </a:lnTo>
                  <a:lnTo>
                    <a:pt x="63" y="36"/>
                  </a:lnTo>
                  <a:lnTo>
                    <a:pt x="57" y="36"/>
                  </a:lnTo>
                  <a:lnTo>
                    <a:pt x="49" y="38"/>
                  </a:lnTo>
                  <a:lnTo>
                    <a:pt x="44" y="38"/>
                  </a:lnTo>
                  <a:lnTo>
                    <a:pt x="38" y="38"/>
                  </a:lnTo>
                  <a:lnTo>
                    <a:pt x="27" y="38"/>
                  </a:lnTo>
                  <a:lnTo>
                    <a:pt x="17" y="38"/>
                  </a:lnTo>
                  <a:lnTo>
                    <a:pt x="15" y="34"/>
                  </a:lnTo>
                  <a:lnTo>
                    <a:pt x="13" y="30"/>
                  </a:lnTo>
                  <a:lnTo>
                    <a:pt x="10" y="24"/>
                  </a:lnTo>
                  <a:lnTo>
                    <a:pt x="8" y="21"/>
                  </a:lnTo>
                  <a:lnTo>
                    <a:pt x="2" y="11"/>
                  </a:lnTo>
                  <a:lnTo>
                    <a:pt x="0" y="7"/>
                  </a:lnTo>
                  <a:lnTo>
                    <a:pt x="0" y="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5" name="Freeform 41"/>
            <p:cNvSpPr>
              <a:spLocks/>
            </p:cNvSpPr>
            <p:nvPr/>
          </p:nvSpPr>
          <p:spPr bwMode="auto">
            <a:xfrm>
              <a:off x="388" y="1048"/>
              <a:ext cx="72" cy="45"/>
            </a:xfrm>
            <a:custGeom>
              <a:avLst/>
              <a:gdLst/>
              <a:ahLst/>
              <a:cxnLst>
                <a:cxn ang="0">
                  <a:pos x="0" y="0"/>
                </a:cxn>
                <a:cxn ang="0">
                  <a:pos x="7" y="5"/>
                </a:cxn>
                <a:cxn ang="0">
                  <a:pos x="17" y="11"/>
                </a:cxn>
                <a:cxn ang="0">
                  <a:pos x="23" y="13"/>
                </a:cxn>
                <a:cxn ang="0">
                  <a:pos x="26" y="17"/>
                </a:cxn>
                <a:cxn ang="0">
                  <a:pos x="34" y="19"/>
                </a:cxn>
                <a:cxn ang="0">
                  <a:pos x="40" y="23"/>
                </a:cxn>
                <a:cxn ang="0">
                  <a:pos x="45" y="24"/>
                </a:cxn>
                <a:cxn ang="0">
                  <a:pos x="53" y="26"/>
                </a:cxn>
                <a:cxn ang="0">
                  <a:pos x="59" y="28"/>
                </a:cxn>
                <a:cxn ang="0">
                  <a:pos x="64" y="32"/>
                </a:cxn>
                <a:cxn ang="0">
                  <a:pos x="72" y="34"/>
                </a:cxn>
                <a:cxn ang="0">
                  <a:pos x="78" y="36"/>
                </a:cxn>
                <a:cxn ang="0">
                  <a:pos x="84" y="38"/>
                </a:cxn>
                <a:cxn ang="0">
                  <a:pos x="89" y="42"/>
                </a:cxn>
                <a:cxn ang="0">
                  <a:pos x="101" y="45"/>
                </a:cxn>
                <a:cxn ang="0">
                  <a:pos x="112" y="51"/>
                </a:cxn>
                <a:cxn ang="0">
                  <a:pos x="122" y="55"/>
                </a:cxn>
                <a:cxn ang="0">
                  <a:pos x="131" y="62"/>
                </a:cxn>
                <a:cxn ang="0">
                  <a:pos x="135" y="66"/>
                </a:cxn>
                <a:cxn ang="0">
                  <a:pos x="141" y="74"/>
                </a:cxn>
                <a:cxn ang="0">
                  <a:pos x="144" y="80"/>
                </a:cxn>
                <a:cxn ang="0">
                  <a:pos x="144" y="89"/>
                </a:cxn>
                <a:cxn ang="0">
                  <a:pos x="139" y="87"/>
                </a:cxn>
                <a:cxn ang="0">
                  <a:pos x="133" y="85"/>
                </a:cxn>
                <a:cxn ang="0">
                  <a:pos x="127" y="80"/>
                </a:cxn>
                <a:cxn ang="0">
                  <a:pos x="122" y="78"/>
                </a:cxn>
                <a:cxn ang="0">
                  <a:pos x="114" y="72"/>
                </a:cxn>
                <a:cxn ang="0">
                  <a:pos x="106" y="68"/>
                </a:cxn>
                <a:cxn ang="0">
                  <a:pos x="99" y="62"/>
                </a:cxn>
                <a:cxn ang="0">
                  <a:pos x="91" y="59"/>
                </a:cxn>
                <a:cxn ang="0">
                  <a:pos x="82" y="53"/>
                </a:cxn>
                <a:cxn ang="0">
                  <a:pos x="72" y="49"/>
                </a:cxn>
                <a:cxn ang="0">
                  <a:pos x="61" y="45"/>
                </a:cxn>
                <a:cxn ang="0">
                  <a:pos x="51" y="43"/>
                </a:cxn>
                <a:cxn ang="0">
                  <a:pos x="44" y="42"/>
                </a:cxn>
                <a:cxn ang="0">
                  <a:pos x="38" y="40"/>
                </a:cxn>
                <a:cxn ang="0">
                  <a:pos x="32" y="40"/>
                </a:cxn>
                <a:cxn ang="0">
                  <a:pos x="26" y="40"/>
                </a:cxn>
                <a:cxn ang="0">
                  <a:pos x="19" y="40"/>
                </a:cxn>
                <a:cxn ang="0">
                  <a:pos x="13" y="40"/>
                </a:cxn>
                <a:cxn ang="0">
                  <a:pos x="6" y="42"/>
                </a:cxn>
                <a:cxn ang="0">
                  <a:pos x="0" y="43"/>
                </a:cxn>
                <a:cxn ang="0">
                  <a:pos x="0" y="0"/>
                </a:cxn>
                <a:cxn ang="0">
                  <a:pos x="0" y="0"/>
                </a:cxn>
              </a:cxnLst>
              <a:rect l="0" t="0" r="r" b="b"/>
              <a:pathLst>
                <a:path w="144" h="89">
                  <a:moveTo>
                    <a:pt x="0" y="0"/>
                  </a:moveTo>
                  <a:lnTo>
                    <a:pt x="7" y="5"/>
                  </a:lnTo>
                  <a:lnTo>
                    <a:pt x="17" y="11"/>
                  </a:lnTo>
                  <a:lnTo>
                    <a:pt x="23" y="13"/>
                  </a:lnTo>
                  <a:lnTo>
                    <a:pt x="26" y="17"/>
                  </a:lnTo>
                  <a:lnTo>
                    <a:pt x="34" y="19"/>
                  </a:lnTo>
                  <a:lnTo>
                    <a:pt x="40" y="23"/>
                  </a:lnTo>
                  <a:lnTo>
                    <a:pt x="45" y="24"/>
                  </a:lnTo>
                  <a:lnTo>
                    <a:pt x="53" y="26"/>
                  </a:lnTo>
                  <a:lnTo>
                    <a:pt x="59" y="28"/>
                  </a:lnTo>
                  <a:lnTo>
                    <a:pt x="64" y="32"/>
                  </a:lnTo>
                  <a:lnTo>
                    <a:pt x="72" y="34"/>
                  </a:lnTo>
                  <a:lnTo>
                    <a:pt x="78" y="36"/>
                  </a:lnTo>
                  <a:lnTo>
                    <a:pt x="84" y="38"/>
                  </a:lnTo>
                  <a:lnTo>
                    <a:pt x="89" y="42"/>
                  </a:lnTo>
                  <a:lnTo>
                    <a:pt x="101" y="45"/>
                  </a:lnTo>
                  <a:lnTo>
                    <a:pt x="112" y="51"/>
                  </a:lnTo>
                  <a:lnTo>
                    <a:pt x="122" y="55"/>
                  </a:lnTo>
                  <a:lnTo>
                    <a:pt x="131" y="62"/>
                  </a:lnTo>
                  <a:lnTo>
                    <a:pt x="135" y="66"/>
                  </a:lnTo>
                  <a:lnTo>
                    <a:pt x="141" y="74"/>
                  </a:lnTo>
                  <a:lnTo>
                    <a:pt x="144" y="80"/>
                  </a:lnTo>
                  <a:lnTo>
                    <a:pt x="144" y="89"/>
                  </a:lnTo>
                  <a:lnTo>
                    <a:pt x="139" y="87"/>
                  </a:lnTo>
                  <a:lnTo>
                    <a:pt x="133" y="85"/>
                  </a:lnTo>
                  <a:lnTo>
                    <a:pt x="127" y="80"/>
                  </a:lnTo>
                  <a:lnTo>
                    <a:pt x="122" y="78"/>
                  </a:lnTo>
                  <a:lnTo>
                    <a:pt x="114" y="72"/>
                  </a:lnTo>
                  <a:lnTo>
                    <a:pt x="106" y="68"/>
                  </a:lnTo>
                  <a:lnTo>
                    <a:pt x="99" y="62"/>
                  </a:lnTo>
                  <a:lnTo>
                    <a:pt x="91" y="59"/>
                  </a:lnTo>
                  <a:lnTo>
                    <a:pt x="82" y="53"/>
                  </a:lnTo>
                  <a:lnTo>
                    <a:pt x="72" y="49"/>
                  </a:lnTo>
                  <a:lnTo>
                    <a:pt x="61" y="45"/>
                  </a:lnTo>
                  <a:lnTo>
                    <a:pt x="51" y="43"/>
                  </a:lnTo>
                  <a:lnTo>
                    <a:pt x="44" y="42"/>
                  </a:lnTo>
                  <a:lnTo>
                    <a:pt x="38" y="40"/>
                  </a:lnTo>
                  <a:lnTo>
                    <a:pt x="32" y="40"/>
                  </a:lnTo>
                  <a:lnTo>
                    <a:pt x="26" y="40"/>
                  </a:lnTo>
                  <a:lnTo>
                    <a:pt x="19" y="40"/>
                  </a:lnTo>
                  <a:lnTo>
                    <a:pt x="13" y="40"/>
                  </a:lnTo>
                  <a:lnTo>
                    <a:pt x="6" y="42"/>
                  </a:lnTo>
                  <a:lnTo>
                    <a:pt x="0" y="43"/>
                  </a:lnTo>
                  <a:lnTo>
                    <a:pt x="0"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6" name="Freeform 42"/>
            <p:cNvSpPr>
              <a:spLocks/>
            </p:cNvSpPr>
            <p:nvPr/>
          </p:nvSpPr>
          <p:spPr bwMode="auto">
            <a:xfrm>
              <a:off x="376" y="1129"/>
              <a:ext cx="40" cy="46"/>
            </a:xfrm>
            <a:custGeom>
              <a:avLst/>
              <a:gdLst/>
              <a:ahLst/>
              <a:cxnLst>
                <a:cxn ang="0">
                  <a:pos x="76" y="0"/>
                </a:cxn>
                <a:cxn ang="0">
                  <a:pos x="78" y="4"/>
                </a:cxn>
                <a:cxn ang="0">
                  <a:pos x="82" y="10"/>
                </a:cxn>
                <a:cxn ang="0">
                  <a:pos x="82" y="17"/>
                </a:cxn>
                <a:cxn ang="0">
                  <a:pos x="80" y="27"/>
                </a:cxn>
                <a:cxn ang="0">
                  <a:pos x="76" y="35"/>
                </a:cxn>
                <a:cxn ang="0">
                  <a:pos x="72" y="44"/>
                </a:cxn>
                <a:cxn ang="0">
                  <a:pos x="69" y="54"/>
                </a:cxn>
                <a:cxn ang="0">
                  <a:pos x="63" y="63"/>
                </a:cxn>
                <a:cxn ang="0">
                  <a:pos x="53" y="71"/>
                </a:cxn>
                <a:cxn ang="0">
                  <a:pos x="46" y="80"/>
                </a:cxn>
                <a:cxn ang="0">
                  <a:pos x="36" y="86"/>
                </a:cxn>
                <a:cxn ang="0">
                  <a:pos x="29" y="93"/>
                </a:cxn>
                <a:cxn ang="0">
                  <a:pos x="19" y="93"/>
                </a:cxn>
                <a:cxn ang="0">
                  <a:pos x="12" y="93"/>
                </a:cxn>
                <a:cxn ang="0">
                  <a:pos x="6" y="88"/>
                </a:cxn>
                <a:cxn ang="0">
                  <a:pos x="0" y="78"/>
                </a:cxn>
                <a:cxn ang="0">
                  <a:pos x="8" y="74"/>
                </a:cxn>
                <a:cxn ang="0">
                  <a:pos x="15" y="69"/>
                </a:cxn>
                <a:cxn ang="0">
                  <a:pos x="19" y="65"/>
                </a:cxn>
                <a:cxn ang="0">
                  <a:pos x="27" y="61"/>
                </a:cxn>
                <a:cxn ang="0">
                  <a:pos x="36" y="50"/>
                </a:cxn>
                <a:cxn ang="0">
                  <a:pos x="44" y="40"/>
                </a:cxn>
                <a:cxn ang="0">
                  <a:pos x="51" y="31"/>
                </a:cxn>
                <a:cxn ang="0">
                  <a:pos x="59" y="19"/>
                </a:cxn>
                <a:cxn ang="0">
                  <a:pos x="67" y="10"/>
                </a:cxn>
                <a:cxn ang="0">
                  <a:pos x="76" y="0"/>
                </a:cxn>
                <a:cxn ang="0">
                  <a:pos x="76" y="0"/>
                </a:cxn>
              </a:cxnLst>
              <a:rect l="0" t="0" r="r" b="b"/>
              <a:pathLst>
                <a:path w="82" h="93">
                  <a:moveTo>
                    <a:pt x="76" y="0"/>
                  </a:moveTo>
                  <a:lnTo>
                    <a:pt x="78" y="4"/>
                  </a:lnTo>
                  <a:lnTo>
                    <a:pt x="82" y="10"/>
                  </a:lnTo>
                  <a:lnTo>
                    <a:pt x="82" y="17"/>
                  </a:lnTo>
                  <a:lnTo>
                    <a:pt x="80" y="27"/>
                  </a:lnTo>
                  <a:lnTo>
                    <a:pt x="76" y="35"/>
                  </a:lnTo>
                  <a:lnTo>
                    <a:pt x="72" y="44"/>
                  </a:lnTo>
                  <a:lnTo>
                    <a:pt x="69" y="54"/>
                  </a:lnTo>
                  <a:lnTo>
                    <a:pt x="63" y="63"/>
                  </a:lnTo>
                  <a:lnTo>
                    <a:pt x="53" y="71"/>
                  </a:lnTo>
                  <a:lnTo>
                    <a:pt x="46" y="80"/>
                  </a:lnTo>
                  <a:lnTo>
                    <a:pt x="36" y="86"/>
                  </a:lnTo>
                  <a:lnTo>
                    <a:pt x="29" y="93"/>
                  </a:lnTo>
                  <a:lnTo>
                    <a:pt x="19" y="93"/>
                  </a:lnTo>
                  <a:lnTo>
                    <a:pt x="12" y="93"/>
                  </a:lnTo>
                  <a:lnTo>
                    <a:pt x="6" y="88"/>
                  </a:lnTo>
                  <a:lnTo>
                    <a:pt x="0" y="78"/>
                  </a:lnTo>
                  <a:lnTo>
                    <a:pt x="8" y="74"/>
                  </a:lnTo>
                  <a:lnTo>
                    <a:pt x="15" y="69"/>
                  </a:lnTo>
                  <a:lnTo>
                    <a:pt x="19" y="65"/>
                  </a:lnTo>
                  <a:lnTo>
                    <a:pt x="27" y="61"/>
                  </a:lnTo>
                  <a:lnTo>
                    <a:pt x="36" y="50"/>
                  </a:lnTo>
                  <a:lnTo>
                    <a:pt x="44" y="40"/>
                  </a:lnTo>
                  <a:lnTo>
                    <a:pt x="51" y="31"/>
                  </a:lnTo>
                  <a:lnTo>
                    <a:pt x="59" y="19"/>
                  </a:lnTo>
                  <a:lnTo>
                    <a:pt x="67" y="10"/>
                  </a:lnTo>
                  <a:lnTo>
                    <a:pt x="76" y="0"/>
                  </a:lnTo>
                  <a:lnTo>
                    <a:pt x="7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7" name="Freeform 43"/>
            <p:cNvSpPr>
              <a:spLocks/>
            </p:cNvSpPr>
            <p:nvPr/>
          </p:nvSpPr>
          <p:spPr bwMode="auto">
            <a:xfrm>
              <a:off x="303" y="1170"/>
              <a:ext cx="35" cy="79"/>
            </a:xfrm>
            <a:custGeom>
              <a:avLst/>
              <a:gdLst/>
              <a:ahLst/>
              <a:cxnLst>
                <a:cxn ang="0">
                  <a:pos x="3" y="0"/>
                </a:cxn>
                <a:cxn ang="0">
                  <a:pos x="9" y="4"/>
                </a:cxn>
                <a:cxn ang="0">
                  <a:pos x="15" y="11"/>
                </a:cxn>
                <a:cxn ang="0">
                  <a:pos x="19" y="15"/>
                </a:cxn>
                <a:cxn ang="0">
                  <a:pos x="22" y="21"/>
                </a:cxn>
                <a:cxn ang="0">
                  <a:pos x="24" y="27"/>
                </a:cxn>
                <a:cxn ang="0">
                  <a:pos x="30" y="32"/>
                </a:cxn>
                <a:cxn ang="0">
                  <a:pos x="32" y="38"/>
                </a:cxn>
                <a:cxn ang="0">
                  <a:pos x="34" y="44"/>
                </a:cxn>
                <a:cxn ang="0">
                  <a:pos x="38" y="51"/>
                </a:cxn>
                <a:cxn ang="0">
                  <a:pos x="41" y="57"/>
                </a:cxn>
                <a:cxn ang="0">
                  <a:pos x="43" y="63"/>
                </a:cxn>
                <a:cxn ang="0">
                  <a:pos x="47" y="70"/>
                </a:cxn>
                <a:cxn ang="0">
                  <a:pos x="51" y="78"/>
                </a:cxn>
                <a:cxn ang="0">
                  <a:pos x="53" y="86"/>
                </a:cxn>
                <a:cxn ang="0">
                  <a:pos x="55" y="91"/>
                </a:cxn>
                <a:cxn ang="0">
                  <a:pos x="59" y="99"/>
                </a:cxn>
                <a:cxn ang="0">
                  <a:pos x="59" y="105"/>
                </a:cxn>
                <a:cxn ang="0">
                  <a:pos x="62" y="110"/>
                </a:cxn>
                <a:cxn ang="0">
                  <a:pos x="62" y="116"/>
                </a:cxn>
                <a:cxn ang="0">
                  <a:pos x="64" y="122"/>
                </a:cxn>
                <a:cxn ang="0">
                  <a:pos x="66" y="127"/>
                </a:cxn>
                <a:cxn ang="0">
                  <a:pos x="68" y="133"/>
                </a:cxn>
                <a:cxn ang="0">
                  <a:pos x="70" y="143"/>
                </a:cxn>
                <a:cxn ang="0">
                  <a:pos x="70" y="150"/>
                </a:cxn>
                <a:cxn ang="0">
                  <a:pos x="70" y="156"/>
                </a:cxn>
                <a:cxn ang="0">
                  <a:pos x="70" y="160"/>
                </a:cxn>
                <a:cxn ang="0">
                  <a:pos x="59" y="152"/>
                </a:cxn>
                <a:cxn ang="0">
                  <a:pos x="53" y="144"/>
                </a:cxn>
                <a:cxn ang="0">
                  <a:pos x="49" y="135"/>
                </a:cxn>
                <a:cxn ang="0">
                  <a:pos x="43" y="125"/>
                </a:cxn>
                <a:cxn ang="0">
                  <a:pos x="38" y="114"/>
                </a:cxn>
                <a:cxn ang="0">
                  <a:pos x="34" y="108"/>
                </a:cxn>
                <a:cxn ang="0">
                  <a:pos x="32" y="103"/>
                </a:cxn>
                <a:cxn ang="0">
                  <a:pos x="28" y="95"/>
                </a:cxn>
                <a:cxn ang="0">
                  <a:pos x="26" y="89"/>
                </a:cxn>
                <a:cxn ang="0">
                  <a:pos x="22" y="84"/>
                </a:cxn>
                <a:cxn ang="0">
                  <a:pos x="21" y="76"/>
                </a:cxn>
                <a:cxn ang="0">
                  <a:pos x="19" y="70"/>
                </a:cxn>
                <a:cxn ang="0">
                  <a:pos x="17" y="65"/>
                </a:cxn>
                <a:cxn ang="0">
                  <a:pos x="13" y="59"/>
                </a:cxn>
                <a:cxn ang="0">
                  <a:pos x="11" y="51"/>
                </a:cxn>
                <a:cxn ang="0">
                  <a:pos x="9" y="46"/>
                </a:cxn>
                <a:cxn ang="0">
                  <a:pos x="7" y="40"/>
                </a:cxn>
                <a:cxn ang="0">
                  <a:pos x="3" y="29"/>
                </a:cxn>
                <a:cxn ang="0">
                  <a:pos x="1" y="19"/>
                </a:cxn>
                <a:cxn ang="0">
                  <a:pos x="0" y="10"/>
                </a:cxn>
                <a:cxn ang="0">
                  <a:pos x="0" y="4"/>
                </a:cxn>
                <a:cxn ang="0">
                  <a:pos x="0" y="0"/>
                </a:cxn>
                <a:cxn ang="0">
                  <a:pos x="3" y="0"/>
                </a:cxn>
                <a:cxn ang="0">
                  <a:pos x="3" y="0"/>
                </a:cxn>
              </a:cxnLst>
              <a:rect l="0" t="0" r="r" b="b"/>
              <a:pathLst>
                <a:path w="70" h="160">
                  <a:moveTo>
                    <a:pt x="3" y="0"/>
                  </a:moveTo>
                  <a:lnTo>
                    <a:pt x="9" y="4"/>
                  </a:lnTo>
                  <a:lnTo>
                    <a:pt x="15" y="11"/>
                  </a:lnTo>
                  <a:lnTo>
                    <a:pt x="19" y="15"/>
                  </a:lnTo>
                  <a:lnTo>
                    <a:pt x="22" y="21"/>
                  </a:lnTo>
                  <a:lnTo>
                    <a:pt x="24" y="27"/>
                  </a:lnTo>
                  <a:lnTo>
                    <a:pt x="30" y="32"/>
                  </a:lnTo>
                  <a:lnTo>
                    <a:pt x="32" y="38"/>
                  </a:lnTo>
                  <a:lnTo>
                    <a:pt x="34" y="44"/>
                  </a:lnTo>
                  <a:lnTo>
                    <a:pt x="38" y="51"/>
                  </a:lnTo>
                  <a:lnTo>
                    <a:pt x="41" y="57"/>
                  </a:lnTo>
                  <a:lnTo>
                    <a:pt x="43" y="63"/>
                  </a:lnTo>
                  <a:lnTo>
                    <a:pt x="47" y="70"/>
                  </a:lnTo>
                  <a:lnTo>
                    <a:pt x="51" y="78"/>
                  </a:lnTo>
                  <a:lnTo>
                    <a:pt x="53" y="86"/>
                  </a:lnTo>
                  <a:lnTo>
                    <a:pt x="55" y="91"/>
                  </a:lnTo>
                  <a:lnTo>
                    <a:pt x="59" y="99"/>
                  </a:lnTo>
                  <a:lnTo>
                    <a:pt x="59" y="105"/>
                  </a:lnTo>
                  <a:lnTo>
                    <a:pt x="62" y="110"/>
                  </a:lnTo>
                  <a:lnTo>
                    <a:pt x="62" y="116"/>
                  </a:lnTo>
                  <a:lnTo>
                    <a:pt x="64" y="122"/>
                  </a:lnTo>
                  <a:lnTo>
                    <a:pt x="66" y="127"/>
                  </a:lnTo>
                  <a:lnTo>
                    <a:pt x="68" y="133"/>
                  </a:lnTo>
                  <a:lnTo>
                    <a:pt x="70" y="143"/>
                  </a:lnTo>
                  <a:lnTo>
                    <a:pt x="70" y="150"/>
                  </a:lnTo>
                  <a:lnTo>
                    <a:pt x="70" y="156"/>
                  </a:lnTo>
                  <a:lnTo>
                    <a:pt x="70" y="160"/>
                  </a:lnTo>
                  <a:lnTo>
                    <a:pt x="59" y="152"/>
                  </a:lnTo>
                  <a:lnTo>
                    <a:pt x="53" y="144"/>
                  </a:lnTo>
                  <a:lnTo>
                    <a:pt x="49" y="135"/>
                  </a:lnTo>
                  <a:lnTo>
                    <a:pt x="43" y="125"/>
                  </a:lnTo>
                  <a:lnTo>
                    <a:pt x="38" y="114"/>
                  </a:lnTo>
                  <a:lnTo>
                    <a:pt x="34" y="108"/>
                  </a:lnTo>
                  <a:lnTo>
                    <a:pt x="32" y="103"/>
                  </a:lnTo>
                  <a:lnTo>
                    <a:pt x="28" y="95"/>
                  </a:lnTo>
                  <a:lnTo>
                    <a:pt x="26" y="89"/>
                  </a:lnTo>
                  <a:lnTo>
                    <a:pt x="22" y="84"/>
                  </a:lnTo>
                  <a:lnTo>
                    <a:pt x="21" y="76"/>
                  </a:lnTo>
                  <a:lnTo>
                    <a:pt x="19" y="70"/>
                  </a:lnTo>
                  <a:lnTo>
                    <a:pt x="17" y="65"/>
                  </a:lnTo>
                  <a:lnTo>
                    <a:pt x="13" y="59"/>
                  </a:lnTo>
                  <a:lnTo>
                    <a:pt x="11" y="51"/>
                  </a:lnTo>
                  <a:lnTo>
                    <a:pt x="9" y="46"/>
                  </a:lnTo>
                  <a:lnTo>
                    <a:pt x="7" y="40"/>
                  </a:lnTo>
                  <a:lnTo>
                    <a:pt x="3" y="29"/>
                  </a:lnTo>
                  <a:lnTo>
                    <a:pt x="1" y="19"/>
                  </a:lnTo>
                  <a:lnTo>
                    <a:pt x="0" y="10"/>
                  </a:lnTo>
                  <a:lnTo>
                    <a:pt x="0" y="4"/>
                  </a:lnTo>
                  <a:lnTo>
                    <a:pt x="0" y="0"/>
                  </a:lnTo>
                  <a:lnTo>
                    <a:pt x="3" y="0"/>
                  </a:lnTo>
                  <a:lnTo>
                    <a:pt x="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8" name="Freeform 44"/>
            <p:cNvSpPr>
              <a:spLocks/>
            </p:cNvSpPr>
            <p:nvPr/>
          </p:nvSpPr>
          <p:spPr bwMode="auto">
            <a:xfrm>
              <a:off x="372" y="1128"/>
              <a:ext cx="14" cy="82"/>
            </a:xfrm>
            <a:custGeom>
              <a:avLst/>
              <a:gdLst/>
              <a:ahLst/>
              <a:cxnLst>
                <a:cxn ang="0">
                  <a:pos x="5" y="0"/>
                </a:cxn>
                <a:cxn ang="0">
                  <a:pos x="13" y="8"/>
                </a:cxn>
                <a:cxn ang="0">
                  <a:pos x="17" y="16"/>
                </a:cxn>
                <a:cxn ang="0">
                  <a:pos x="20" y="25"/>
                </a:cxn>
                <a:cxn ang="0">
                  <a:pos x="24" y="35"/>
                </a:cxn>
                <a:cxn ang="0">
                  <a:pos x="24" y="44"/>
                </a:cxn>
                <a:cxn ang="0">
                  <a:pos x="24" y="54"/>
                </a:cxn>
                <a:cxn ang="0">
                  <a:pos x="24" y="63"/>
                </a:cxn>
                <a:cxn ang="0">
                  <a:pos x="24" y="75"/>
                </a:cxn>
                <a:cxn ang="0">
                  <a:pos x="22" y="84"/>
                </a:cxn>
                <a:cxn ang="0">
                  <a:pos x="22" y="94"/>
                </a:cxn>
                <a:cxn ang="0">
                  <a:pos x="20" y="105"/>
                </a:cxn>
                <a:cxn ang="0">
                  <a:pos x="20" y="114"/>
                </a:cxn>
                <a:cxn ang="0">
                  <a:pos x="20" y="126"/>
                </a:cxn>
                <a:cxn ang="0">
                  <a:pos x="22" y="135"/>
                </a:cxn>
                <a:cxn ang="0">
                  <a:pos x="24" y="147"/>
                </a:cxn>
                <a:cxn ang="0">
                  <a:pos x="28" y="158"/>
                </a:cxn>
                <a:cxn ang="0">
                  <a:pos x="7" y="166"/>
                </a:cxn>
                <a:cxn ang="0">
                  <a:pos x="5" y="156"/>
                </a:cxn>
                <a:cxn ang="0">
                  <a:pos x="3" y="147"/>
                </a:cxn>
                <a:cxn ang="0">
                  <a:pos x="1" y="137"/>
                </a:cxn>
                <a:cxn ang="0">
                  <a:pos x="1" y="126"/>
                </a:cxn>
                <a:cxn ang="0">
                  <a:pos x="0" y="120"/>
                </a:cxn>
                <a:cxn ang="0">
                  <a:pos x="0" y="114"/>
                </a:cxn>
                <a:cxn ang="0">
                  <a:pos x="0" y="107"/>
                </a:cxn>
                <a:cxn ang="0">
                  <a:pos x="0" y="101"/>
                </a:cxn>
                <a:cxn ang="0">
                  <a:pos x="0" y="95"/>
                </a:cxn>
                <a:cxn ang="0">
                  <a:pos x="0" y="88"/>
                </a:cxn>
                <a:cxn ang="0">
                  <a:pos x="0" y="82"/>
                </a:cxn>
                <a:cxn ang="0">
                  <a:pos x="0" y="76"/>
                </a:cxn>
                <a:cxn ang="0">
                  <a:pos x="0" y="71"/>
                </a:cxn>
                <a:cxn ang="0">
                  <a:pos x="0" y="65"/>
                </a:cxn>
                <a:cxn ang="0">
                  <a:pos x="0" y="57"/>
                </a:cxn>
                <a:cxn ang="0">
                  <a:pos x="0" y="52"/>
                </a:cxn>
                <a:cxn ang="0">
                  <a:pos x="0" y="40"/>
                </a:cxn>
                <a:cxn ang="0">
                  <a:pos x="0" y="31"/>
                </a:cxn>
                <a:cxn ang="0">
                  <a:pos x="0" y="19"/>
                </a:cxn>
                <a:cxn ang="0">
                  <a:pos x="3" y="12"/>
                </a:cxn>
                <a:cxn ang="0">
                  <a:pos x="3" y="6"/>
                </a:cxn>
                <a:cxn ang="0">
                  <a:pos x="5" y="0"/>
                </a:cxn>
                <a:cxn ang="0">
                  <a:pos x="5" y="0"/>
                </a:cxn>
              </a:cxnLst>
              <a:rect l="0" t="0" r="r" b="b"/>
              <a:pathLst>
                <a:path w="28" h="166">
                  <a:moveTo>
                    <a:pt x="5" y="0"/>
                  </a:moveTo>
                  <a:lnTo>
                    <a:pt x="13" y="8"/>
                  </a:lnTo>
                  <a:lnTo>
                    <a:pt x="17" y="16"/>
                  </a:lnTo>
                  <a:lnTo>
                    <a:pt x="20" y="25"/>
                  </a:lnTo>
                  <a:lnTo>
                    <a:pt x="24" y="35"/>
                  </a:lnTo>
                  <a:lnTo>
                    <a:pt x="24" y="44"/>
                  </a:lnTo>
                  <a:lnTo>
                    <a:pt x="24" y="54"/>
                  </a:lnTo>
                  <a:lnTo>
                    <a:pt x="24" y="63"/>
                  </a:lnTo>
                  <a:lnTo>
                    <a:pt x="24" y="75"/>
                  </a:lnTo>
                  <a:lnTo>
                    <a:pt x="22" y="84"/>
                  </a:lnTo>
                  <a:lnTo>
                    <a:pt x="22" y="94"/>
                  </a:lnTo>
                  <a:lnTo>
                    <a:pt x="20" y="105"/>
                  </a:lnTo>
                  <a:lnTo>
                    <a:pt x="20" y="114"/>
                  </a:lnTo>
                  <a:lnTo>
                    <a:pt x="20" y="126"/>
                  </a:lnTo>
                  <a:lnTo>
                    <a:pt x="22" y="135"/>
                  </a:lnTo>
                  <a:lnTo>
                    <a:pt x="24" y="147"/>
                  </a:lnTo>
                  <a:lnTo>
                    <a:pt x="28" y="158"/>
                  </a:lnTo>
                  <a:lnTo>
                    <a:pt x="7" y="166"/>
                  </a:lnTo>
                  <a:lnTo>
                    <a:pt x="5" y="156"/>
                  </a:lnTo>
                  <a:lnTo>
                    <a:pt x="3" y="147"/>
                  </a:lnTo>
                  <a:lnTo>
                    <a:pt x="1" y="137"/>
                  </a:lnTo>
                  <a:lnTo>
                    <a:pt x="1" y="126"/>
                  </a:lnTo>
                  <a:lnTo>
                    <a:pt x="0" y="120"/>
                  </a:lnTo>
                  <a:lnTo>
                    <a:pt x="0" y="114"/>
                  </a:lnTo>
                  <a:lnTo>
                    <a:pt x="0" y="107"/>
                  </a:lnTo>
                  <a:lnTo>
                    <a:pt x="0" y="101"/>
                  </a:lnTo>
                  <a:lnTo>
                    <a:pt x="0" y="95"/>
                  </a:lnTo>
                  <a:lnTo>
                    <a:pt x="0" y="88"/>
                  </a:lnTo>
                  <a:lnTo>
                    <a:pt x="0" y="82"/>
                  </a:lnTo>
                  <a:lnTo>
                    <a:pt x="0" y="76"/>
                  </a:lnTo>
                  <a:lnTo>
                    <a:pt x="0" y="71"/>
                  </a:lnTo>
                  <a:lnTo>
                    <a:pt x="0" y="65"/>
                  </a:lnTo>
                  <a:lnTo>
                    <a:pt x="0" y="57"/>
                  </a:lnTo>
                  <a:lnTo>
                    <a:pt x="0" y="52"/>
                  </a:lnTo>
                  <a:lnTo>
                    <a:pt x="0" y="40"/>
                  </a:lnTo>
                  <a:lnTo>
                    <a:pt x="0" y="31"/>
                  </a:lnTo>
                  <a:lnTo>
                    <a:pt x="0" y="19"/>
                  </a:lnTo>
                  <a:lnTo>
                    <a:pt x="3" y="12"/>
                  </a:lnTo>
                  <a:lnTo>
                    <a:pt x="3" y="6"/>
                  </a:lnTo>
                  <a:lnTo>
                    <a:pt x="5" y="0"/>
                  </a:lnTo>
                  <a:lnTo>
                    <a:pt x="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9" name="Freeform 45"/>
            <p:cNvSpPr>
              <a:spLocks/>
            </p:cNvSpPr>
            <p:nvPr/>
          </p:nvSpPr>
          <p:spPr bwMode="auto">
            <a:xfrm>
              <a:off x="313" y="1343"/>
              <a:ext cx="55" cy="67"/>
            </a:xfrm>
            <a:custGeom>
              <a:avLst/>
              <a:gdLst/>
              <a:ahLst/>
              <a:cxnLst>
                <a:cxn ang="0">
                  <a:pos x="2" y="0"/>
                </a:cxn>
                <a:cxn ang="0">
                  <a:pos x="26" y="7"/>
                </a:cxn>
                <a:cxn ang="0">
                  <a:pos x="110" y="133"/>
                </a:cxn>
                <a:cxn ang="0">
                  <a:pos x="104" y="133"/>
                </a:cxn>
                <a:cxn ang="0">
                  <a:pos x="98" y="131"/>
                </a:cxn>
                <a:cxn ang="0">
                  <a:pos x="91" y="125"/>
                </a:cxn>
                <a:cxn ang="0">
                  <a:pos x="81" y="122"/>
                </a:cxn>
                <a:cxn ang="0">
                  <a:pos x="72" y="112"/>
                </a:cxn>
                <a:cxn ang="0">
                  <a:pos x="62" y="104"/>
                </a:cxn>
                <a:cxn ang="0">
                  <a:pos x="53" y="93"/>
                </a:cxn>
                <a:cxn ang="0">
                  <a:pos x="43" y="84"/>
                </a:cxn>
                <a:cxn ang="0">
                  <a:pos x="38" y="78"/>
                </a:cxn>
                <a:cxn ang="0">
                  <a:pos x="34" y="72"/>
                </a:cxn>
                <a:cxn ang="0">
                  <a:pos x="28" y="66"/>
                </a:cxn>
                <a:cxn ang="0">
                  <a:pos x="24" y="61"/>
                </a:cxn>
                <a:cxn ang="0">
                  <a:pos x="21" y="55"/>
                </a:cxn>
                <a:cxn ang="0">
                  <a:pos x="17" y="49"/>
                </a:cxn>
                <a:cxn ang="0">
                  <a:pos x="13" y="44"/>
                </a:cxn>
                <a:cxn ang="0">
                  <a:pos x="11" y="38"/>
                </a:cxn>
                <a:cxn ang="0">
                  <a:pos x="3" y="26"/>
                </a:cxn>
                <a:cxn ang="0">
                  <a:pos x="2" y="17"/>
                </a:cxn>
                <a:cxn ang="0">
                  <a:pos x="0" y="6"/>
                </a:cxn>
                <a:cxn ang="0">
                  <a:pos x="2" y="0"/>
                </a:cxn>
                <a:cxn ang="0">
                  <a:pos x="2" y="0"/>
                </a:cxn>
              </a:cxnLst>
              <a:rect l="0" t="0" r="r" b="b"/>
              <a:pathLst>
                <a:path w="110" h="133">
                  <a:moveTo>
                    <a:pt x="2" y="0"/>
                  </a:moveTo>
                  <a:lnTo>
                    <a:pt x="26" y="7"/>
                  </a:lnTo>
                  <a:lnTo>
                    <a:pt x="110" y="133"/>
                  </a:lnTo>
                  <a:lnTo>
                    <a:pt x="104" y="133"/>
                  </a:lnTo>
                  <a:lnTo>
                    <a:pt x="98" y="131"/>
                  </a:lnTo>
                  <a:lnTo>
                    <a:pt x="91" y="125"/>
                  </a:lnTo>
                  <a:lnTo>
                    <a:pt x="81" y="122"/>
                  </a:lnTo>
                  <a:lnTo>
                    <a:pt x="72" y="112"/>
                  </a:lnTo>
                  <a:lnTo>
                    <a:pt x="62" y="104"/>
                  </a:lnTo>
                  <a:lnTo>
                    <a:pt x="53" y="93"/>
                  </a:lnTo>
                  <a:lnTo>
                    <a:pt x="43" y="84"/>
                  </a:lnTo>
                  <a:lnTo>
                    <a:pt x="38" y="78"/>
                  </a:lnTo>
                  <a:lnTo>
                    <a:pt x="34" y="72"/>
                  </a:lnTo>
                  <a:lnTo>
                    <a:pt x="28" y="66"/>
                  </a:lnTo>
                  <a:lnTo>
                    <a:pt x="24" y="61"/>
                  </a:lnTo>
                  <a:lnTo>
                    <a:pt x="21" y="55"/>
                  </a:lnTo>
                  <a:lnTo>
                    <a:pt x="17" y="49"/>
                  </a:lnTo>
                  <a:lnTo>
                    <a:pt x="13" y="44"/>
                  </a:lnTo>
                  <a:lnTo>
                    <a:pt x="11" y="38"/>
                  </a:lnTo>
                  <a:lnTo>
                    <a:pt x="3" y="26"/>
                  </a:lnTo>
                  <a:lnTo>
                    <a:pt x="2" y="17"/>
                  </a:lnTo>
                  <a:lnTo>
                    <a:pt x="0" y="6"/>
                  </a:lnTo>
                  <a:lnTo>
                    <a:pt x="2" y="0"/>
                  </a:lnTo>
                  <a:lnTo>
                    <a:pt x="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0" name="Freeform 46"/>
            <p:cNvSpPr>
              <a:spLocks/>
            </p:cNvSpPr>
            <p:nvPr/>
          </p:nvSpPr>
          <p:spPr bwMode="auto">
            <a:xfrm>
              <a:off x="498" y="1132"/>
              <a:ext cx="368" cy="128"/>
            </a:xfrm>
            <a:custGeom>
              <a:avLst/>
              <a:gdLst/>
              <a:ahLst/>
              <a:cxnLst>
                <a:cxn ang="0">
                  <a:pos x="215" y="2"/>
                </a:cxn>
                <a:cxn ang="0">
                  <a:pos x="196" y="4"/>
                </a:cxn>
                <a:cxn ang="0">
                  <a:pos x="170" y="10"/>
                </a:cxn>
                <a:cxn ang="0">
                  <a:pos x="141" y="17"/>
                </a:cxn>
                <a:cxn ang="0">
                  <a:pos x="111" y="29"/>
                </a:cxn>
                <a:cxn ang="0">
                  <a:pos x="78" y="40"/>
                </a:cxn>
                <a:cxn ang="0">
                  <a:pos x="50" y="59"/>
                </a:cxn>
                <a:cxn ang="0">
                  <a:pos x="25" y="80"/>
                </a:cxn>
                <a:cxn ang="0">
                  <a:pos x="10" y="108"/>
                </a:cxn>
                <a:cxn ang="0">
                  <a:pos x="0" y="133"/>
                </a:cxn>
                <a:cxn ang="0">
                  <a:pos x="2" y="152"/>
                </a:cxn>
                <a:cxn ang="0">
                  <a:pos x="8" y="179"/>
                </a:cxn>
                <a:cxn ang="0">
                  <a:pos x="27" y="196"/>
                </a:cxn>
                <a:cxn ang="0">
                  <a:pos x="52" y="201"/>
                </a:cxn>
                <a:cxn ang="0">
                  <a:pos x="69" y="201"/>
                </a:cxn>
                <a:cxn ang="0">
                  <a:pos x="88" y="201"/>
                </a:cxn>
                <a:cxn ang="0">
                  <a:pos x="109" y="200"/>
                </a:cxn>
                <a:cxn ang="0">
                  <a:pos x="134" y="198"/>
                </a:cxn>
                <a:cxn ang="0">
                  <a:pos x="160" y="196"/>
                </a:cxn>
                <a:cxn ang="0">
                  <a:pos x="189" y="190"/>
                </a:cxn>
                <a:cxn ang="0">
                  <a:pos x="217" y="188"/>
                </a:cxn>
                <a:cxn ang="0">
                  <a:pos x="248" y="186"/>
                </a:cxn>
                <a:cxn ang="0">
                  <a:pos x="284" y="184"/>
                </a:cxn>
                <a:cxn ang="0">
                  <a:pos x="318" y="184"/>
                </a:cxn>
                <a:cxn ang="0">
                  <a:pos x="352" y="186"/>
                </a:cxn>
                <a:cxn ang="0">
                  <a:pos x="390" y="188"/>
                </a:cxn>
                <a:cxn ang="0">
                  <a:pos x="428" y="196"/>
                </a:cxn>
                <a:cxn ang="0">
                  <a:pos x="468" y="205"/>
                </a:cxn>
                <a:cxn ang="0">
                  <a:pos x="510" y="217"/>
                </a:cxn>
                <a:cxn ang="0">
                  <a:pos x="550" y="230"/>
                </a:cxn>
                <a:cxn ang="0">
                  <a:pos x="588" y="243"/>
                </a:cxn>
                <a:cxn ang="0">
                  <a:pos x="620" y="251"/>
                </a:cxn>
                <a:cxn ang="0">
                  <a:pos x="647" y="255"/>
                </a:cxn>
                <a:cxn ang="0">
                  <a:pos x="670" y="257"/>
                </a:cxn>
                <a:cxn ang="0">
                  <a:pos x="691" y="257"/>
                </a:cxn>
                <a:cxn ang="0">
                  <a:pos x="717" y="247"/>
                </a:cxn>
                <a:cxn ang="0">
                  <a:pos x="733" y="230"/>
                </a:cxn>
                <a:cxn ang="0">
                  <a:pos x="734" y="209"/>
                </a:cxn>
                <a:cxn ang="0">
                  <a:pos x="729" y="182"/>
                </a:cxn>
                <a:cxn ang="0">
                  <a:pos x="714" y="156"/>
                </a:cxn>
                <a:cxn ang="0">
                  <a:pos x="693" y="133"/>
                </a:cxn>
                <a:cxn ang="0">
                  <a:pos x="670" y="112"/>
                </a:cxn>
                <a:cxn ang="0">
                  <a:pos x="647" y="101"/>
                </a:cxn>
                <a:cxn ang="0">
                  <a:pos x="626" y="91"/>
                </a:cxn>
                <a:cxn ang="0">
                  <a:pos x="601" y="80"/>
                </a:cxn>
                <a:cxn ang="0">
                  <a:pos x="571" y="68"/>
                </a:cxn>
                <a:cxn ang="0">
                  <a:pos x="540" y="57"/>
                </a:cxn>
                <a:cxn ang="0">
                  <a:pos x="510" y="46"/>
                </a:cxn>
                <a:cxn ang="0">
                  <a:pos x="489" y="38"/>
                </a:cxn>
                <a:cxn ang="0">
                  <a:pos x="472" y="32"/>
                </a:cxn>
                <a:cxn ang="0">
                  <a:pos x="455" y="29"/>
                </a:cxn>
                <a:cxn ang="0">
                  <a:pos x="436" y="25"/>
                </a:cxn>
                <a:cxn ang="0">
                  <a:pos x="417" y="21"/>
                </a:cxn>
                <a:cxn ang="0">
                  <a:pos x="400" y="17"/>
                </a:cxn>
                <a:cxn ang="0">
                  <a:pos x="381" y="15"/>
                </a:cxn>
                <a:cxn ang="0">
                  <a:pos x="347" y="10"/>
                </a:cxn>
                <a:cxn ang="0">
                  <a:pos x="316" y="8"/>
                </a:cxn>
                <a:cxn ang="0">
                  <a:pos x="288" y="2"/>
                </a:cxn>
                <a:cxn ang="0">
                  <a:pos x="263" y="2"/>
                </a:cxn>
                <a:cxn ang="0">
                  <a:pos x="244" y="0"/>
                </a:cxn>
                <a:cxn ang="0">
                  <a:pos x="231" y="0"/>
                </a:cxn>
                <a:cxn ang="0">
                  <a:pos x="225" y="0"/>
                </a:cxn>
              </a:cxnLst>
              <a:rect l="0" t="0" r="r" b="b"/>
              <a:pathLst>
                <a:path w="736" h="257">
                  <a:moveTo>
                    <a:pt x="225" y="0"/>
                  </a:moveTo>
                  <a:lnTo>
                    <a:pt x="221" y="0"/>
                  </a:lnTo>
                  <a:lnTo>
                    <a:pt x="215" y="2"/>
                  </a:lnTo>
                  <a:lnTo>
                    <a:pt x="208" y="2"/>
                  </a:lnTo>
                  <a:lnTo>
                    <a:pt x="204" y="2"/>
                  </a:lnTo>
                  <a:lnTo>
                    <a:pt x="196" y="4"/>
                  </a:lnTo>
                  <a:lnTo>
                    <a:pt x="189" y="6"/>
                  </a:lnTo>
                  <a:lnTo>
                    <a:pt x="179" y="8"/>
                  </a:lnTo>
                  <a:lnTo>
                    <a:pt x="170" y="10"/>
                  </a:lnTo>
                  <a:lnTo>
                    <a:pt x="160" y="10"/>
                  </a:lnTo>
                  <a:lnTo>
                    <a:pt x="151" y="13"/>
                  </a:lnTo>
                  <a:lnTo>
                    <a:pt x="141" y="17"/>
                  </a:lnTo>
                  <a:lnTo>
                    <a:pt x="130" y="19"/>
                  </a:lnTo>
                  <a:lnTo>
                    <a:pt x="120" y="23"/>
                  </a:lnTo>
                  <a:lnTo>
                    <a:pt x="111" y="29"/>
                  </a:lnTo>
                  <a:lnTo>
                    <a:pt x="99" y="30"/>
                  </a:lnTo>
                  <a:lnTo>
                    <a:pt x="88" y="36"/>
                  </a:lnTo>
                  <a:lnTo>
                    <a:pt x="78" y="40"/>
                  </a:lnTo>
                  <a:lnTo>
                    <a:pt x="69" y="48"/>
                  </a:lnTo>
                  <a:lnTo>
                    <a:pt x="59" y="51"/>
                  </a:lnTo>
                  <a:lnTo>
                    <a:pt x="50" y="59"/>
                  </a:lnTo>
                  <a:lnTo>
                    <a:pt x="42" y="67"/>
                  </a:lnTo>
                  <a:lnTo>
                    <a:pt x="35" y="74"/>
                  </a:lnTo>
                  <a:lnTo>
                    <a:pt x="25" y="80"/>
                  </a:lnTo>
                  <a:lnTo>
                    <a:pt x="19" y="89"/>
                  </a:lnTo>
                  <a:lnTo>
                    <a:pt x="14" y="99"/>
                  </a:lnTo>
                  <a:lnTo>
                    <a:pt x="10" y="108"/>
                  </a:lnTo>
                  <a:lnTo>
                    <a:pt x="6" y="118"/>
                  </a:lnTo>
                  <a:lnTo>
                    <a:pt x="2" y="127"/>
                  </a:lnTo>
                  <a:lnTo>
                    <a:pt x="0" y="133"/>
                  </a:lnTo>
                  <a:lnTo>
                    <a:pt x="0" y="139"/>
                  </a:lnTo>
                  <a:lnTo>
                    <a:pt x="0" y="146"/>
                  </a:lnTo>
                  <a:lnTo>
                    <a:pt x="2" y="152"/>
                  </a:lnTo>
                  <a:lnTo>
                    <a:pt x="2" y="162"/>
                  </a:lnTo>
                  <a:lnTo>
                    <a:pt x="4" y="171"/>
                  </a:lnTo>
                  <a:lnTo>
                    <a:pt x="8" y="179"/>
                  </a:lnTo>
                  <a:lnTo>
                    <a:pt x="14" y="186"/>
                  </a:lnTo>
                  <a:lnTo>
                    <a:pt x="19" y="190"/>
                  </a:lnTo>
                  <a:lnTo>
                    <a:pt x="27" y="196"/>
                  </a:lnTo>
                  <a:lnTo>
                    <a:pt x="37" y="198"/>
                  </a:lnTo>
                  <a:lnTo>
                    <a:pt x="46" y="201"/>
                  </a:lnTo>
                  <a:lnTo>
                    <a:pt x="52" y="201"/>
                  </a:lnTo>
                  <a:lnTo>
                    <a:pt x="56" y="201"/>
                  </a:lnTo>
                  <a:lnTo>
                    <a:pt x="63" y="201"/>
                  </a:lnTo>
                  <a:lnTo>
                    <a:pt x="69" y="201"/>
                  </a:lnTo>
                  <a:lnTo>
                    <a:pt x="75" y="201"/>
                  </a:lnTo>
                  <a:lnTo>
                    <a:pt x="80" y="201"/>
                  </a:lnTo>
                  <a:lnTo>
                    <a:pt x="88" y="201"/>
                  </a:lnTo>
                  <a:lnTo>
                    <a:pt x="95" y="201"/>
                  </a:lnTo>
                  <a:lnTo>
                    <a:pt x="103" y="200"/>
                  </a:lnTo>
                  <a:lnTo>
                    <a:pt x="109" y="200"/>
                  </a:lnTo>
                  <a:lnTo>
                    <a:pt x="116" y="198"/>
                  </a:lnTo>
                  <a:lnTo>
                    <a:pt x="126" y="198"/>
                  </a:lnTo>
                  <a:lnTo>
                    <a:pt x="134" y="198"/>
                  </a:lnTo>
                  <a:lnTo>
                    <a:pt x="141" y="196"/>
                  </a:lnTo>
                  <a:lnTo>
                    <a:pt x="151" y="196"/>
                  </a:lnTo>
                  <a:lnTo>
                    <a:pt x="160" y="196"/>
                  </a:lnTo>
                  <a:lnTo>
                    <a:pt x="170" y="192"/>
                  </a:lnTo>
                  <a:lnTo>
                    <a:pt x="179" y="192"/>
                  </a:lnTo>
                  <a:lnTo>
                    <a:pt x="189" y="190"/>
                  </a:lnTo>
                  <a:lnTo>
                    <a:pt x="198" y="190"/>
                  </a:lnTo>
                  <a:lnTo>
                    <a:pt x="208" y="188"/>
                  </a:lnTo>
                  <a:lnTo>
                    <a:pt x="217" y="188"/>
                  </a:lnTo>
                  <a:lnTo>
                    <a:pt x="229" y="186"/>
                  </a:lnTo>
                  <a:lnTo>
                    <a:pt x="238" y="186"/>
                  </a:lnTo>
                  <a:lnTo>
                    <a:pt x="248" y="186"/>
                  </a:lnTo>
                  <a:lnTo>
                    <a:pt x="259" y="186"/>
                  </a:lnTo>
                  <a:lnTo>
                    <a:pt x="270" y="184"/>
                  </a:lnTo>
                  <a:lnTo>
                    <a:pt x="284" y="184"/>
                  </a:lnTo>
                  <a:lnTo>
                    <a:pt x="293" y="184"/>
                  </a:lnTo>
                  <a:lnTo>
                    <a:pt x="305" y="184"/>
                  </a:lnTo>
                  <a:lnTo>
                    <a:pt x="318" y="184"/>
                  </a:lnTo>
                  <a:lnTo>
                    <a:pt x="329" y="186"/>
                  </a:lnTo>
                  <a:lnTo>
                    <a:pt x="341" y="186"/>
                  </a:lnTo>
                  <a:lnTo>
                    <a:pt x="352" y="186"/>
                  </a:lnTo>
                  <a:lnTo>
                    <a:pt x="366" y="186"/>
                  </a:lnTo>
                  <a:lnTo>
                    <a:pt x="377" y="188"/>
                  </a:lnTo>
                  <a:lnTo>
                    <a:pt x="390" y="188"/>
                  </a:lnTo>
                  <a:lnTo>
                    <a:pt x="402" y="190"/>
                  </a:lnTo>
                  <a:lnTo>
                    <a:pt x="415" y="192"/>
                  </a:lnTo>
                  <a:lnTo>
                    <a:pt x="428" y="196"/>
                  </a:lnTo>
                  <a:lnTo>
                    <a:pt x="442" y="198"/>
                  </a:lnTo>
                  <a:lnTo>
                    <a:pt x="455" y="201"/>
                  </a:lnTo>
                  <a:lnTo>
                    <a:pt x="468" y="205"/>
                  </a:lnTo>
                  <a:lnTo>
                    <a:pt x="482" y="209"/>
                  </a:lnTo>
                  <a:lnTo>
                    <a:pt x="495" y="211"/>
                  </a:lnTo>
                  <a:lnTo>
                    <a:pt x="510" y="217"/>
                  </a:lnTo>
                  <a:lnTo>
                    <a:pt x="523" y="220"/>
                  </a:lnTo>
                  <a:lnTo>
                    <a:pt x="539" y="226"/>
                  </a:lnTo>
                  <a:lnTo>
                    <a:pt x="550" y="230"/>
                  </a:lnTo>
                  <a:lnTo>
                    <a:pt x="563" y="236"/>
                  </a:lnTo>
                  <a:lnTo>
                    <a:pt x="577" y="238"/>
                  </a:lnTo>
                  <a:lnTo>
                    <a:pt x="588" y="243"/>
                  </a:lnTo>
                  <a:lnTo>
                    <a:pt x="599" y="245"/>
                  </a:lnTo>
                  <a:lnTo>
                    <a:pt x="609" y="249"/>
                  </a:lnTo>
                  <a:lnTo>
                    <a:pt x="620" y="251"/>
                  </a:lnTo>
                  <a:lnTo>
                    <a:pt x="630" y="253"/>
                  </a:lnTo>
                  <a:lnTo>
                    <a:pt x="639" y="255"/>
                  </a:lnTo>
                  <a:lnTo>
                    <a:pt x="647" y="255"/>
                  </a:lnTo>
                  <a:lnTo>
                    <a:pt x="655" y="257"/>
                  </a:lnTo>
                  <a:lnTo>
                    <a:pt x="664" y="257"/>
                  </a:lnTo>
                  <a:lnTo>
                    <a:pt x="670" y="257"/>
                  </a:lnTo>
                  <a:lnTo>
                    <a:pt x="677" y="257"/>
                  </a:lnTo>
                  <a:lnTo>
                    <a:pt x="683" y="257"/>
                  </a:lnTo>
                  <a:lnTo>
                    <a:pt x="691" y="257"/>
                  </a:lnTo>
                  <a:lnTo>
                    <a:pt x="700" y="255"/>
                  </a:lnTo>
                  <a:lnTo>
                    <a:pt x="710" y="251"/>
                  </a:lnTo>
                  <a:lnTo>
                    <a:pt x="717" y="247"/>
                  </a:lnTo>
                  <a:lnTo>
                    <a:pt x="725" y="243"/>
                  </a:lnTo>
                  <a:lnTo>
                    <a:pt x="729" y="236"/>
                  </a:lnTo>
                  <a:lnTo>
                    <a:pt x="733" y="230"/>
                  </a:lnTo>
                  <a:lnTo>
                    <a:pt x="734" y="222"/>
                  </a:lnTo>
                  <a:lnTo>
                    <a:pt x="736" y="217"/>
                  </a:lnTo>
                  <a:lnTo>
                    <a:pt x="734" y="209"/>
                  </a:lnTo>
                  <a:lnTo>
                    <a:pt x="733" y="200"/>
                  </a:lnTo>
                  <a:lnTo>
                    <a:pt x="731" y="190"/>
                  </a:lnTo>
                  <a:lnTo>
                    <a:pt x="729" y="182"/>
                  </a:lnTo>
                  <a:lnTo>
                    <a:pt x="723" y="173"/>
                  </a:lnTo>
                  <a:lnTo>
                    <a:pt x="719" y="165"/>
                  </a:lnTo>
                  <a:lnTo>
                    <a:pt x="714" y="156"/>
                  </a:lnTo>
                  <a:lnTo>
                    <a:pt x="708" y="148"/>
                  </a:lnTo>
                  <a:lnTo>
                    <a:pt x="700" y="141"/>
                  </a:lnTo>
                  <a:lnTo>
                    <a:pt x="693" y="133"/>
                  </a:lnTo>
                  <a:lnTo>
                    <a:pt x="687" y="125"/>
                  </a:lnTo>
                  <a:lnTo>
                    <a:pt x="679" y="120"/>
                  </a:lnTo>
                  <a:lnTo>
                    <a:pt x="670" y="112"/>
                  </a:lnTo>
                  <a:lnTo>
                    <a:pt x="662" y="108"/>
                  </a:lnTo>
                  <a:lnTo>
                    <a:pt x="655" y="105"/>
                  </a:lnTo>
                  <a:lnTo>
                    <a:pt x="647" y="101"/>
                  </a:lnTo>
                  <a:lnTo>
                    <a:pt x="641" y="97"/>
                  </a:lnTo>
                  <a:lnTo>
                    <a:pt x="634" y="95"/>
                  </a:lnTo>
                  <a:lnTo>
                    <a:pt x="626" y="91"/>
                  </a:lnTo>
                  <a:lnTo>
                    <a:pt x="618" y="89"/>
                  </a:lnTo>
                  <a:lnTo>
                    <a:pt x="609" y="86"/>
                  </a:lnTo>
                  <a:lnTo>
                    <a:pt x="601" y="80"/>
                  </a:lnTo>
                  <a:lnTo>
                    <a:pt x="592" y="76"/>
                  </a:lnTo>
                  <a:lnTo>
                    <a:pt x="582" y="72"/>
                  </a:lnTo>
                  <a:lnTo>
                    <a:pt x="571" y="68"/>
                  </a:lnTo>
                  <a:lnTo>
                    <a:pt x="561" y="63"/>
                  </a:lnTo>
                  <a:lnTo>
                    <a:pt x="550" y="59"/>
                  </a:lnTo>
                  <a:lnTo>
                    <a:pt x="540" y="57"/>
                  </a:lnTo>
                  <a:lnTo>
                    <a:pt x="531" y="51"/>
                  </a:lnTo>
                  <a:lnTo>
                    <a:pt x="520" y="48"/>
                  </a:lnTo>
                  <a:lnTo>
                    <a:pt x="510" y="46"/>
                  </a:lnTo>
                  <a:lnTo>
                    <a:pt x="502" y="42"/>
                  </a:lnTo>
                  <a:lnTo>
                    <a:pt x="497" y="40"/>
                  </a:lnTo>
                  <a:lnTo>
                    <a:pt x="489" y="38"/>
                  </a:lnTo>
                  <a:lnTo>
                    <a:pt x="483" y="36"/>
                  </a:lnTo>
                  <a:lnTo>
                    <a:pt x="478" y="36"/>
                  </a:lnTo>
                  <a:lnTo>
                    <a:pt x="472" y="32"/>
                  </a:lnTo>
                  <a:lnTo>
                    <a:pt x="466" y="32"/>
                  </a:lnTo>
                  <a:lnTo>
                    <a:pt x="459" y="30"/>
                  </a:lnTo>
                  <a:lnTo>
                    <a:pt x="455" y="29"/>
                  </a:lnTo>
                  <a:lnTo>
                    <a:pt x="447" y="27"/>
                  </a:lnTo>
                  <a:lnTo>
                    <a:pt x="442" y="27"/>
                  </a:lnTo>
                  <a:lnTo>
                    <a:pt x="436" y="25"/>
                  </a:lnTo>
                  <a:lnTo>
                    <a:pt x="428" y="25"/>
                  </a:lnTo>
                  <a:lnTo>
                    <a:pt x="423" y="21"/>
                  </a:lnTo>
                  <a:lnTo>
                    <a:pt x="417" y="21"/>
                  </a:lnTo>
                  <a:lnTo>
                    <a:pt x="411" y="19"/>
                  </a:lnTo>
                  <a:lnTo>
                    <a:pt x="405" y="19"/>
                  </a:lnTo>
                  <a:lnTo>
                    <a:pt x="400" y="17"/>
                  </a:lnTo>
                  <a:lnTo>
                    <a:pt x="392" y="17"/>
                  </a:lnTo>
                  <a:lnTo>
                    <a:pt x="386" y="15"/>
                  </a:lnTo>
                  <a:lnTo>
                    <a:pt x="381" y="15"/>
                  </a:lnTo>
                  <a:lnTo>
                    <a:pt x="369" y="13"/>
                  </a:lnTo>
                  <a:lnTo>
                    <a:pt x="358" y="11"/>
                  </a:lnTo>
                  <a:lnTo>
                    <a:pt x="347" y="10"/>
                  </a:lnTo>
                  <a:lnTo>
                    <a:pt x="337" y="10"/>
                  </a:lnTo>
                  <a:lnTo>
                    <a:pt x="326" y="8"/>
                  </a:lnTo>
                  <a:lnTo>
                    <a:pt x="316" y="8"/>
                  </a:lnTo>
                  <a:lnTo>
                    <a:pt x="307" y="4"/>
                  </a:lnTo>
                  <a:lnTo>
                    <a:pt x="297" y="4"/>
                  </a:lnTo>
                  <a:lnTo>
                    <a:pt x="288" y="2"/>
                  </a:lnTo>
                  <a:lnTo>
                    <a:pt x="278" y="2"/>
                  </a:lnTo>
                  <a:lnTo>
                    <a:pt x="269" y="2"/>
                  </a:lnTo>
                  <a:lnTo>
                    <a:pt x="263" y="2"/>
                  </a:lnTo>
                  <a:lnTo>
                    <a:pt x="255" y="2"/>
                  </a:lnTo>
                  <a:lnTo>
                    <a:pt x="250" y="2"/>
                  </a:lnTo>
                  <a:lnTo>
                    <a:pt x="244" y="0"/>
                  </a:lnTo>
                  <a:lnTo>
                    <a:pt x="238" y="0"/>
                  </a:lnTo>
                  <a:lnTo>
                    <a:pt x="234" y="0"/>
                  </a:lnTo>
                  <a:lnTo>
                    <a:pt x="231" y="0"/>
                  </a:lnTo>
                  <a:lnTo>
                    <a:pt x="227" y="0"/>
                  </a:lnTo>
                  <a:lnTo>
                    <a:pt x="225" y="0"/>
                  </a:lnTo>
                  <a:lnTo>
                    <a:pt x="225" y="0"/>
                  </a:lnTo>
                  <a:close/>
                </a:path>
              </a:pathLst>
            </a:custGeom>
            <a:solidFill>
              <a:srgbClr val="F5DB8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1" name="Freeform 47"/>
            <p:cNvSpPr>
              <a:spLocks/>
            </p:cNvSpPr>
            <p:nvPr/>
          </p:nvSpPr>
          <p:spPr bwMode="auto">
            <a:xfrm>
              <a:off x="891" y="694"/>
              <a:ext cx="83" cy="53"/>
            </a:xfrm>
            <a:custGeom>
              <a:avLst/>
              <a:gdLst/>
              <a:ahLst/>
              <a:cxnLst>
                <a:cxn ang="0">
                  <a:pos x="0" y="36"/>
                </a:cxn>
                <a:cxn ang="0">
                  <a:pos x="7" y="19"/>
                </a:cxn>
                <a:cxn ang="0">
                  <a:pos x="23" y="9"/>
                </a:cxn>
                <a:cxn ang="0">
                  <a:pos x="38" y="5"/>
                </a:cxn>
                <a:cxn ang="0">
                  <a:pos x="49" y="3"/>
                </a:cxn>
                <a:cxn ang="0">
                  <a:pos x="61" y="2"/>
                </a:cxn>
                <a:cxn ang="0">
                  <a:pos x="74" y="0"/>
                </a:cxn>
                <a:cxn ang="0">
                  <a:pos x="85" y="0"/>
                </a:cxn>
                <a:cxn ang="0">
                  <a:pos x="99" y="0"/>
                </a:cxn>
                <a:cxn ang="0">
                  <a:pos x="112" y="2"/>
                </a:cxn>
                <a:cxn ang="0">
                  <a:pos x="125" y="3"/>
                </a:cxn>
                <a:cxn ang="0">
                  <a:pos x="137" y="3"/>
                </a:cxn>
                <a:cxn ang="0">
                  <a:pos x="150" y="5"/>
                </a:cxn>
                <a:cxn ang="0">
                  <a:pos x="163" y="7"/>
                </a:cxn>
                <a:cxn ang="0">
                  <a:pos x="165" y="13"/>
                </a:cxn>
                <a:cxn ang="0">
                  <a:pos x="156" y="15"/>
                </a:cxn>
                <a:cxn ang="0">
                  <a:pos x="146" y="17"/>
                </a:cxn>
                <a:cxn ang="0">
                  <a:pos x="135" y="19"/>
                </a:cxn>
                <a:cxn ang="0">
                  <a:pos x="123" y="21"/>
                </a:cxn>
                <a:cxn ang="0">
                  <a:pos x="108" y="24"/>
                </a:cxn>
                <a:cxn ang="0">
                  <a:pos x="95" y="26"/>
                </a:cxn>
                <a:cxn ang="0">
                  <a:pos x="80" y="28"/>
                </a:cxn>
                <a:cxn ang="0">
                  <a:pos x="68" y="30"/>
                </a:cxn>
                <a:cxn ang="0">
                  <a:pos x="57" y="32"/>
                </a:cxn>
                <a:cxn ang="0">
                  <a:pos x="45" y="34"/>
                </a:cxn>
                <a:cxn ang="0">
                  <a:pos x="36" y="40"/>
                </a:cxn>
                <a:cxn ang="0">
                  <a:pos x="36" y="49"/>
                </a:cxn>
                <a:cxn ang="0">
                  <a:pos x="45" y="59"/>
                </a:cxn>
                <a:cxn ang="0">
                  <a:pos x="57" y="64"/>
                </a:cxn>
                <a:cxn ang="0">
                  <a:pos x="70" y="70"/>
                </a:cxn>
                <a:cxn ang="0">
                  <a:pos x="83" y="78"/>
                </a:cxn>
                <a:cxn ang="0">
                  <a:pos x="97" y="83"/>
                </a:cxn>
                <a:cxn ang="0">
                  <a:pos x="110" y="89"/>
                </a:cxn>
                <a:cxn ang="0">
                  <a:pos x="118" y="104"/>
                </a:cxn>
                <a:cxn ang="0">
                  <a:pos x="97" y="100"/>
                </a:cxn>
                <a:cxn ang="0">
                  <a:pos x="76" y="97"/>
                </a:cxn>
                <a:cxn ang="0">
                  <a:pos x="57" y="89"/>
                </a:cxn>
                <a:cxn ang="0">
                  <a:pos x="38" y="83"/>
                </a:cxn>
                <a:cxn ang="0">
                  <a:pos x="23" y="74"/>
                </a:cxn>
                <a:cxn ang="0">
                  <a:pos x="11" y="66"/>
                </a:cxn>
                <a:cxn ang="0">
                  <a:pos x="0" y="45"/>
                </a:cxn>
              </a:cxnLst>
              <a:rect l="0" t="0" r="r" b="b"/>
              <a:pathLst>
                <a:path w="165" h="104">
                  <a:moveTo>
                    <a:pt x="0" y="45"/>
                  </a:moveTo>
                  <a:lnTo>
                    <a:pt x="0" y="36"/>
                  </a:lnTo>
                  <a:lnTo>
                    <a:pt x="4" y="26"/>
                  </a:lnTo>
                  <a:lnTo>
                    <a:pt x="7" y="19"/>
                  </a:lnTo>
                  <a:lnTo>
                    <a:pt x="15" y="15"/>
                  </a:lnTo>
                  <a:lnTo>
                    <a:pt x="23" y="9"/>
                  </a:lnTo>
                  <a:lnTo>
                    <a:pt x="32" y="7"/>
                  </a:lnTo>
                  <a:lnTo>
                    <a:pt x="38" y="5"/>
                  </a:lnTo>
                  <a:lnTo>
                    <a:pt x="43" y="3"/>
                  </a:lnTo>
                  <a:lnTo>
                    <a:pt x="49" y="3"/>
                  </a:lnTo>
                  <a:lnTo>
                    <a:pt x="55" y="3"/>
                  </a:lnTo>
                  <a:lnTo>
                    <a:pt x="61" y="2"/>
                  </a:lnTo>
                  <a:lnTo>
                    <a:pt x="66" y="0"/>
                  </a:lnTo>
                  <a:lnTo>
                    <a:pt x="74" y="0"/>
                  </a:lnTo>
                  <a:lnTo>
                    <a:pt x="80" y="0"/>
                  </a:lnTo>
                  <a:lnTo>
                    <a:pt x="85" y="0"/>
                  </a:lnTo>
                  <a:lnTo>
                    <a:pt x="93" y="0"/>
                  </a:lnTo>
                  <a:lnTo>
                    <a:pt x="99" y="0"/>
                  </a:lnTo>
                  <a:lnTo>
                    <a:pt x="106" y="2"/>
                  </a:lnTo>
                  <a:lnTo>
                    <a:pt x="112" y="2"/>
                  </a:lnTo>
                  <a:lnTo>
                    <a:pt x="118" y="2"/>
                  </a:lnTo>
                  <a:lnTo>
                    <a:pt x="125" y="3"/>
                  </a:lnTo>
                  <a:lnTo>
                    <a:pt x="131" y="3"/>
                  </a:lnTo>
                  <a:lnTo>
                    <a:pt x="137" y="3"/>
                  </a:lnTo>
                  <a:lnTo>
                    <a:pt x="144" y="3"/>
                  </a:lnTo>
                  <a:lnTo>
                    <a:pt x="150" y="5"/>
                  </a:lnTo>
                  <a:lnTo>
                    <a:pt x="156" y="5"/>
                  </a:lnTo>
                  <a:lnTo>
                    <a:pt x="163" y="7"/>
                  </a:lnTo>
                  <a:lnTo>
                    <a:pt x="165" y="11"/>
                  </a:lnTo>
                  <a:lnTo>
                    <a:pt x="165" y="13"/>
                  </a:lnTo>
                  <a:lnTo>
                    <a:pt x="159" y="15"/>
                  </a:lnTo>
                  <a:lnTo>
                    <a:pt x="156" y="15"/>
                  </a:lnTo>
                  <a:lnTo>
                    <a:pt x="152" y="17"/>
                  </a:lnTo>
                  <a:lnTo>
                    <a:pt x="146" y="17"/>
                  </a:lnTo>
                  <a:lnTo>
                    <a:pt x="142" y="19"/>
                  </a:lnTo>
                  <a:lnTo>
                    <a:pt x="135" y="19"/>
                  </a:lnTo>
                  <a:lnTo>
                    <a:pt x="129" y="21"/>
                  </a:lnTo>
                  <a:lnTo>
                    <a:pt x="123" y="21"/>
                  </a:lnTo>
                  <a:lnTo>
                    <a:pt x="118" y="24"/>
                  </a:lnTo>
                  <a:lnTo>
                    <a:pt x="108" y="24"/>
                  </a:lnTo>
                  <a:lnTo>
                    <a:pt x="102" y="24"/>
                  </a:lnTo>
                  <a:lnTo>
                    <a:pt x="95" y="26"/>
                  </a:lnTo>
                  <a:lnTo>
                    <a:pt x="87" y="26"/>
                  </a:lnTo>
                  <a:lnTo>
                    <a:pt x="80" y="28"/>
                  </a:lnTo>
                  <a:lnTo>
                    <a:pt x="74" y="28"/>
                  </a:lnTo>
                  <a:lnTo>
                    <a:pt x="68" y="30"/>
                  </a:lnTo>
                  <a:lnTo>
                    <a:pt x="63" y="32"/>
                  </a:lnTo>
                  <a:lnTo>
                    <a:pt x="57" y="32"/>
                  </a:lnTo>
                  <a:lnTo>
                    <a:pt x="51" y="34"/>
                  </a:lnTo>
                  <a:lnTo>
                    <a:pt x="45" y="34"/>
                  </a:lnTo>
                  <a:lnTo>
                    <a:pt x="43" y="36"/>
                  </a:lnTo>
                  <a:lnTo>
                    <a:pt x="36" y="40"/>
                  </a:lnTo>
                  <a:lnTo>
                    <a:pt x="34" y="43"/>
                  </a:lnTo>
                  <a:lnTo>
                    <a:pt x="36" y="49"/>
                  </a:lnTo>
                  <a:lnTo>
                    <a:pt x="42" y="55"/>
                  </a:lnTo>
                  <a:lnTo>
                    <a:pt x="45" y="59"/>
                  </a:lnTo>
                  <a:lnTo>
                    <a:pt x="51" y="60"/>
                  </a:lnTo>
                  <a:lnTo>
                    <a:pt x="57" y="64"/>
                  </a:lnTo>
                  <a:lnTo>
                    <a:pt x="64" y="68"/>
                  </a:lnTo>
                  <a:lnTo>
                    <a:pt x="70" y="70"/>
                  </a:lnTo>
                  <a:lnTo>
                    <a:pt x="76" y="74"/>
                  </a:lnTo>
                  <a:lnTo>
                    <a:pt x="83" y="78"/>
                  </a:lnTo>
                  <a:lnTo>
                    <a:pt x="91" y="79"/>
                  </a:lnTo>
                  <a:lnTo>
                    <a:pt x="97" y="83"/>
                  </a:lnTo>
                  <a:lnTo>
                    <a:pt x="104" y="87"/>
                  </a:lnTo>
                  <a:lnTo>
                    <a:pt x="110" y="89"/>
                  </a:lnTo>
                  <a:lnTo>
                    <a:pt x="118" y="93"/>
                  </a:lnTo>
                  <a:lnTo>
                    <a:pt x="118" y="104"/>
                  </a:lnTo>
                  <a:lnTo>
                    <a:pt x="106" y="100"/>
                  </a:lnTo>
                  <a:lnTo>
                    <a:pt x="97" y="100"/>
                  </a:lnTo>
                  <a:lnTo>
                    <a:pt x="85" y="98"/>
                  </a:lnTo>
                  <a:lnTo>
                    <a:pt x="76" y="97"/>
                  </a:lnTo>
                  <a:lnTo>
                    <a:pt x="66" y="93"/>
                  </a:lnTo>
                  <a:lnTo>
                    <a:pt x="57" y="89"/>
                  </a:lnTo>
                  <a:lnTo>
                    <a:pt x="47" y="87"/>
                  </a:lnTo>
                  <a:lnTo>
                    <a:pt x="38" y="83"/>
                  </a:lnTo>
                  <a:lnTo>
                    <a:pt x="28" y="78"/>
                  </a:lnTo>
                  <a:lnTo>
                    <a:pt x="23" y="74"/>
                  </a:lnTo>
                  <a:lnTo>
                    <a:pt x="15" y="70"/>
                  </a:lnTo>
                  <a:lnTo>
                    <a:pt x="11" y="66"/>
                  </a:lnTo>
                  <a:lnTo>
                    <a:pt x="2" y="55"/>
                  </a:lnTo>
                  <a:lnTo>
                    <a:pt x="0" y="45"/>
                  </a:lnTo>
                  <a:lnTo>
                    <a:pt x="0" y="4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2" name="Freeform 48"/>
            <p:cNvSpPr>
              <a:spLocks/>
            </p:cNvSpPr>
            <p:nvPr/>
          </p:nvSpPr>
          <p:spPr bwMode="auto">
            <a:xfrm>
              <a:off x="938" y="1321"/>
              <a:ext cx="56" cy="288"/>
            </a:xfrm>
            <a:custGeom>
              <a:avLst/>
              <a:gdLst/>
              <a:ahLst/>
              <a:cxnLst>
                <a:cxn ang="0">
                  <a:pos x="28" y="12"/>
                </a:cxn>
                <a:cxn ang="0">
                  <a:pos x="49" y="34"/>
                </a:cxn>
                <a:cxn ang="0">
                  <a:pos x="66" y="59"/>
                </a:cxn>
                <a:cxn ang="0">
                  <a:pos x="80" y="82"/>
                </a:cxn>
                <a:cxn ang="0">
                  <a:pos x="89" y="109"/>
                </a:cxn>
                <a:cxn ang="0">
                  <a:pos x="99" y="135"/>
                </a:cxn>
                <a:cxn ang="0">
                  <a:pos x="104" y="162"/>
                </a:cxn>
                <a:cxn ang="0">
                  <a:pos x="108" y="190"/>
                </a:cxn>
                <a:cxn ang="0">
                  <a:pos x="110" y="219"/>
                </a:cxn>
                <a:cxn ang="0">
                  <a:pos x="108" y="247"/>
                </a:cxn>
                <a:cxn ang="0">
                  <a:pos x="108" y="276"/>
                </a:cxn>
                <a:cxn ang="0">
                  <a:pos x="103" y="304"/>
                </a:cxn>
                <a:cxn ang="0">
                  <a:pos x="97" y="333"/>
                </a:cxn>
                <a:cxn ang="0">
                  <a:pos x="89" y="361"/>
                </a:cxn>
                <a:cxn ang="0">
                  <a:pos x="82" y="392"/>
                </a:cxn>
                <a:cxn ang="0">
                  <a:pos x="74" y="420"/>
                </a:cxn>
                <a:cxn ang="0">
                  <a:pos x="64" y="449"/>
                </a:cxn>
                <a:cxn ang="0">
                  <a:pos x="55" y="477"/>
                </a:cxn>
                <a:cxn ang="0">
                  <a:pos x="45" y="506"/>
                </a:cxn>
                <a:cxn ang="0">
                  <a:pos x="36" y="532"/>
                </a:cxn>
                <a:cxn ang="0">
                  <a:pos x="26" y="559"/>
                </a:cxn>
                <a:cxn ang="0">
                  <a:pos x="13" y="576"/>
                </a:cxn>
                <a:cxn ang="0">
                  <a:pos x="6" y="570"/>
                </a:cxn>
                <a:cxn ang="0">
                  <a:pos x="2" y="555"/>
                </a:cxn>
                <a:cxn ang="0">
                  <a:pos x="11" y="527"/>
                </a:cxn>
                <a:cxn ang="0">
                  <a:pos x="21" y="500"/>
                </a:cxn>
                <a:cxn ang="0">
                  <a:pos x="30" y="474"/>
                </a:cxn>
                <a:cxn ang="0">
                  <a:pos x="40" y="447"/>
                </a:cxn>
                <a:cxn ang="0">
                  <a:pos x="47" y="420"/>
                </a:cxn>
                <a:cxn ang="0">
                  <a:pos x="53" y="394"/>
                </a:cxn>
                <a:cxn ang="0">
                  <a:pos x="61" y="367"/>
                </a:cxn>
                <a:cxn ang="0">
                  <a:pos x="64" y="340"/>
                </a:cxn>
                <a:cxn ang="0">
                  <a:pos x="70" y="316"/>
                </a:cxn>
                <a:cxn ang="0">
                  <a:pos x="72" y="289"/>
                </a:cxn>
                <a:cxn ang="0">
                  <a:pos x="74" y="264"/>
                </a:cxn>
                <a:cxn ang="0">
                  <a:pos x="74" y="236"/>
                </a:cxn>
                <a:cxn ang="0">
                  <a:pos x="74" y="211"/>
                </a:cxn>
                <a:cxn ang="0">
                  <a:pos x="70" y="185"/>
                </a:cxn>
                <a:cxn ang="0">
                  <a:pos x="68" y="158"/>
                </a:cxn>
                <a:cxn ang="0">
                  <a:pos x="61" y="131"/>
                </a:cxn>
                <a:cxn ang="0">
                  <a:pos x="55" y="107"/>
                </a:cxn>
                <a:cxn ang="0">
                  <a:pos x="45" y="78"/>
                </a:cxn>
                <a:cxn ang="0">
                  <a:pos x="34" y="52"/>
                </a:cxn>
                <a:cxn ang="0">
                  <a:pos x="21" y="25"/>
                </a:cxn>
                <a:cxn ang="0">
                  <a:pos x="7" y="0"/>
                </a:cxn>
              </a:cxnLst>
              <a:rect l="0" t="0" r="r" b="b"/>
              <a:pathLst>
                <a:path w="110" h="576">
                  <a:moveTo>
                    <a:pt x="13" y="0"/>
                  </a:moveTo>
                  <a:lnTo>
                    <a:pt x="21" y="6"/>
                  </a:lnTo>
                  <a:lnTo>
                    <a:pt x="28" y="12"/>
                  </a:lnTo>
                  <a:lnTo>
                    <a:pt x="34" y="19"/>
                  </a:lnTo>
                  <a:lnTo>
                    <a:pt x="42" y="27"/>
                  </a:lnTo>
                  <a:lnTo>
                    <a:pt x="49" y="34"/>
                  </a:lnTo>
                  <a:lnTo>
                    <a:pt x="55" y="42"/>
                  </a:lnTo>
                  <a:lnTo>
                    <a:pt x="61" y="50"/>
                  </a:lnTo>
                  <a:lnTo>
                    <a:pt x="66" y="59"/>
                  </a:lnTo>
                  <a:lnTo>
                    <a:pt x="70" y="67"/>
                  </a:lnTo>
                  <a:lnTo>
                    <a:pt x="74" y="74"/>
                  </a:lnTo>
                  <a:lnTo>
                    <a:pt x="80" y="82"/>
                  </a:lnTo>
                  <a:lnTo>
                    <a:pt x="84" y="91"/>
                  </a:lnTo>
                  <a:lnTo>
                    <a:pt x="85" y="99"/>
                  </a:lnTo>
                  <a:lnTo>
                    <a:pt x="89" y="109"/>
                  </a:lnTo>
                  <a:lnTo>
                    <a:pt x="93" y="118"/>
                  </a:lnTo>
                  <a:lnTo>
                    <a:pt x="97" y="128"/>
                  </a:lnTo>
                  <a:lnTo>
                    <a:pt x="99" y="135"/>
                  </a:lnTo>
                  <a:lnTo>
                    <a:pt x="101" y="143"/>
                  </a:lnTo>
                  <a:lnTo>
                    <a:pt x="103" y="152"/>
                  </a:lnTo>
                  <a:lnTo>
                    <a:pt x="104" y="162"/>
                  </a:lnTo>
                  <a:lnTo>
                    <a:pt x="104" y="171"/>
                  </a:lnTo>
                  <a:lnTo>
                    <a:pt x="106" y="181"/>
                  </a:lnTo>
                  <a:lnTo>
                    <a:pt x="108" y="190"/>
                  </a:lnTo>
                  <a:lnTo>
                    <a:pt x="110" y="200"/>
                  </a:lnTo>
                  <a:lnTo>
                    <a:pt x="110" y="209"/>
                  </a:lnTo>
                  <a:lnTo>
                    <a:pt x="110" y="219"/>
                  </a:lnTo>
                  <a:lnTo>
                    <a:pt x="110" y="228"/>
                  </a:lnTo>
                  <a:lnTo>
                    <a:pt x="110" y="238"/>
                  </a:lnTo>
                  <a:lnTo>
                    <a:pt x="108" y="247"/>
                  </a:lnTo>
                  <a:lnTo>
                    <a:pt x="108" y="257"/>
                  </a:lnTo>
                  <a:lnTo>
                    <a:pt x="108" y="266"/>
                  </a:lnTo>
                  <a:lnTo>
                    <a:pt x="108" y="276"/>
                  </a:lnTo>
                  <a:lnTo>
                    <a:pt x="104" y="285"/>
                  </a:lnTo>
                  <a:lnTo>
                    <a:pt x="104" y="295"/>
                  </a:lnTo>
                  <a:lnTo>
                    <a:pt x="103" y="304"/>
                  </a:lnTo>
                  <a:lnTo>
                    <a:pt x="101" y="314"/>
                  </a:lnTo>
                  <a:lnTo>
                    <a:pt x="99" y="323"/>
                  </a:lnTo>
                  <a:lnTo>
                    <a:pt x="97" y="333"/>
                  </a:lnTo>
                  <a:lnTo>
                    <a:pt x="93" y="342"/>
                  </a:lnTo>
                  <a:lnTo>
                    <a:pt x="93" y="352"/>
                  </a:lnTo>
                  <a:lnTo>
                    <a:pt x="89" y="361"/>
                  </a:lnTo>
                  <a:lnTo>
                    <a:pt x="87" y="371"/>
                  </a:lnTo>
                  <a:lnTo>
                    <a:pt x="84" y="380"/>
                  </a:lnTo>
                  <a:lnTo>
                    <a:pt x="82" y="392"/>
                  </a:lnTo>
                  <a:lnTo>
                    <a:pt x="80" y="401"/>
                  </a:lnTo>
                  <a:lnTo>
                    <a:pt x="78" y="411"/>
                  </a:lnTo>
                  <a:lnTo>
                    <a:pt x="74" y="420"/>
                  </a:lnTo>
                  <a:lnTo>
                    <a:pt x="72" y="430"/>
                  </a:lnTo>
                  <a:lnTo>
                    <a:pt x="68" y="439"/>
                  </a:lnTo>
                  <a:lnTo>
                    <a:pt x="64" y="449"/>
                  </a:lnTo>
                  <a:lnTo>
                    <a:pt x="61" y="458"/>
                  </a:lnTo>
                  <a:lnTo>
                    <a:pt x="59" y="468"/>
                  </a:lnTo>
                  <a:lnTo>
                    <a:pt x="55" y="477"/>
                  </a:lnTo>
                  <a:lnTo>
                    <a:pt x="51" y="487"/>
                  </a:lnTo>
                  <a:lnTo>
                    <a:pt x="49" y="496"/>
                  </a:lnTo>
                  <a:lnTo>
                    <a:pt x="45" y="506"/>
                  </a:lnTo>
                  <a:lnTo>
                    <a:pt x="42" y="513"/>
                  </a:lnTo>
                  <a:lnTo>
                    <a:pt x="40" y="523"/>
                  </a:lnTo>
                  <a:lnTo>
                    <a:pt x="36" y="532"/>
                  </a:lnTo>
                  <a:lnTo>
                    <a:pt x="32" y="540"/>
                  </a:lnTo>
                  <a:lnTo>
                    <a:pt x="30" y="550"/>
                  </a:lnTo>
                  <a:lnTo>
                    <a:pt x="26" y="559"/>
                  </a:lnTo>
                  <a:lnTo>
                    <a:pt x="23" y="567"/>
                  </a:lnTo>
                  <a:lnTo>
                    <a:pt x="21" y="576"/>
                  </a:lnTo>
                  <a:lnTo>
                    <a:pt x="13" y="576"/>
                  </a:lnTo>
                  <a:lnTo>
                    <a:pt x="11" y="574"/>
                  </a:lnTo>
                  <a:lnTo>
                    <a:pt x="7" y="572"/>
                  </a:lnTo>
                  <a:lnTo>
                    <a:pt x="6" y="570"/>
                  </a:lnTo>
                  <a:lnTo>
                    <a:pt x="4" y="565"/>
                  </a:lnTo>
                  <a:lnTo>
                    <a:pt x="0" y="565"/>
                  </a:lnTo>
                  <a:lnTo>
                    <a:pt x="2" y="555"/>
                  </a:lnTo>
                  <a:lnTo>
                    <a:pt x="6" y="546"/>
                  </a:lnTo>
                  <a:lnTo>
                    <a:pt x="9" y="536"/>
                  </a:lnTo>
                  <a:lnTo>
                    <a:pt x="11" y="527"/>
                  </a:lnTo>
                  <a:lnTo>
                    <a:pt x="15" y="517"/>
                  </a:lnTo>
                  <a:lnTo>
                    <a:pt x="19" y="510"/>
                  </a:lnTo>
                  <a:lnTo>
                    <a:pt x="21" y="500"/>
                  </a:lnTo>
                  <a:lnTo>
                    <a:pt x="25" y="491"/>
                  </a:lnTo>
                  <a:lnTo>
                    <a:pt x="28" y="483"/>
                  </a:lnTo>
                  <a:lnTo>
                    <a:pt x="30" y="474"/>
                  </a:lnTo>
                  <a:lnTo>
                    <a:pt x="34" y="464"/>
                  </a:lnTo>
                  <a:lnTo>
                    <a:pt x="38" y="456"/>
                  </a:lnTo>
                  <a:lnTo>
                    <a:pt x="40" y="447"/>
                  </a:lnTo>
                  <a:lnTo>
                    <a:pt x="42" y="437"/>
                  </a:lnTo>
                  <a:lnTo>
                    <a:pt x="44" y="430"/>
                  </a:lnTo>
                  <a:lnTo>
                    <a:pt x="47" y="420"/>
                  </a:lnTo>
                  <a:lnTo>
                    <a:pt x="49" y="411"/>
                  </a:lnTo>
                  <a:lnTo>
                    <a:pt x="51" y="403"/>
                  </a:lnTo>
                  <a:lnTo>
                    <a:pt x="53" y="394"/>
                  </a:lnTo>
                  <a:lnTo>
                    <a:pt x="57" y="386"/>
                  </a:lnTo>
                  <a:lnTo>
                    <a:pt x="59" y="377"/>
                  </a:lnTo>
                  <a:lnTo>
                    <a:pt x="61" y="367"/>
                  </a:lnTo>
                  <a:lnTo>
                    <a:pt x="63" y="360"/>
                  </a:lnTo>
                  <a:lnTo>
                    <a:pt x="64" y="350"/>
                  </a:lnTo>
                  <a:lnTo>
                    <a:pt x="64" y="340"/>
                  </a:lnTo>
                  <a:lnTo>
                    <a:pt x="66" y="333"/>
                  </a:lnTo>
                  <a:lnTo>
                    <a:pt x="68" y="325"/>
                  </a:lnTo>
                  <a:lnTo>
                    <a:pt x="70" y="316"/>
                  </a:lnTo>
                  <a:lnTo>
                    <a:pt x="70" y="306"/>
                  </a:lnTo>
                  <a:lnTo>
                    <a:pt x="72" y="299"/>
                  </a:lnTo>
                  <a:lnTo>
                    <a:pt x="72" y="289"/>
                  </a:lnTo>
                  <a:lnTo>
                    <a:pt x="74" y="282"/>
                  </a:lnTo>
                  <a:lnTo>
                    <a:pt x="74" y="272"/>
                  </a:lnTo>
                  <a:lnTo>
                    <a:pt x="74" y="264"/>
                  </a:lnTo>
                  <a:lnTo>
                    <a:pt x="74" y="255"/>
                  </a:lnTo>
                  <a:lnTo>
                    <a:pt x="74" y="245"/>
                  </a:lnTo>
                  <a:lnTo>
                    <a:pt x="74" y="236"/>
                  </a:lnTo>
                  <a:lnTo>
                    <a:pt x="74" y="228"/>
                  </a:lnTo>
                  <a:lnTo>
                    <a:pt x="74" y="219"/>
                  </a:lnTo>
                  <a:lnTo>
                    <a:pt x="74" y="211"/>
                  </a:lnTo>
                  <a:lnTo>
                    <a:pt x="72" y="202"/>
                  </a:lnTo>
                  <a:lnTo>
                    <a:pt x="72" y="192"/>
                  </a:lnTo>
                  <a:lnTo>
                    <a:pt x="70" y="185"/>
                  </a:lnTo>
                  <a:lnTo>
                    <a:pt x="70" y="177"/>
                  </a:lnTo>
                  <a:lnTo>
                    <a:pt x="68" y="168"/>
                  </a:lnTo>
                  <a:lnTo>
                    <a:pt x="68" y="158"/>
                  </a:lnTo>
                  <a:lnTo>
                    <a:pt x="64" y="150"/>
                  </a:lnTo>
                  <a:lnTo>
                    <a:pt x="64" y="141"/>
                  </a:lnTo>
                  <a:lnTo>
                    <a:pt x="61" y="131"/>
                  </a:lnTo>
                  <a:lnTo>
                    <a:pt x="59" y="122"/>
                  </a:lnTo>
                  <a:lnTo>
                    <a:pt x="57" y="114"/>
                  </a:lnTo>
                  <a:lnTo>
                    <a:pt x="55" y="107"/>
                  </a:lnTo>
                  <a:lnTo>
                    <a:pt x="51" y="97"/>
                  </a:lnTo>
                  <a:lnTo>
                    <a:pt x="49" y="88"/>
                  </a:lnTo>
                  <a:lnTo>
                    <a:pt x="45" y="78"/>
                  </a:lnTo>
                  <a:lnTo>
                    <a:pt x="42" y="71"/>
                  </a:lnTo>
                  <a:lnTo>
                    <a:pt x="38" y="61"/>
                  </a:lnTo>
                  <a:lnTo>
                    <a:pt x="34" y="52"/>
                  </a:lnTo>
                  <a:lnTo>
                    <a:pt x="30" y="42"/>
                  </a:lnTo>
                  <a:lnTo>
                    <a:pt x="26" y="34"/>
                  </a:lnTo>
                  <a:lnTo>
                    <a:pt x="21" y="25"/>
                  </a:lnTo>
                  <a:lnTo>
                    <a:pt x="17" y="17"/>
                  </a:lnTo>
                  <a:lnTo>
                    <a:pt x="11" y="8"/>
                  </a:lnTo>
                  <a:lnTo>
                    <a:pt x="7" y="0"/>
                  </a:lnTo>
                  <a:lnTo>
                    <a:pt x="13" y="0"/>
                  </a:lnTo>
                  <a:lnTo>
                    <a:pt x="1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3" name="Freeform 49"/>
            <p:cNvSpPr>
              <a:spLocks/>
            </p:cNvSpPr>
            <p:nvPr/>
          </p:nvSpPr>
          <p:spPr bwMode="auto">
            <a:xfrm>
              <a:off x="1082" y="925"/>
              <a:ext cx="24" cy="396"/>
            </a:xfrm>
            <a:custGeom>
              <a:avLst/>
              <a:gdLst/>
              <a:ahLst/>
              <a:cxnLst>
                <a:cxn ang="0">
                  <a:pos x="28" y="45"/>
                </a:cxn>
                <a:cxn ang="0">
                  <a:pos x="34" y="79"/>
                </a:cxn>
                <a:cxn ang="0">
                  <a:pos x="38" y="112"/>
                </a:cxn>
                <a:cxn ang="0">
                  <a:pos x="42" y="144"/>
                </a:cxn>
                <a:cxn ang="0">
                  <a:pos x="44" y="176"/>
                </a:cxn>
                <a:cxn ang="0">
                  <a:pos x="48" y="212"/>
                </a:cxn>
                <a:cxn ang="0">
                  <a:pos x="46" y="247"/>
                </a:cxn>
                <a:cxn ang="0">
                  <a:pos x="46" y="281"/>
                </a:cxn>
                <a:cxn ang="0">
                  <a:pos x="46" y="317"/>
                </a:cxn>
                <a:cxn ang="0">
                  <a:pos x="44" y="353"/>
                </a:cxn>
                <a:cxn ang="0">
                  <a:pos x="44" y="389"/>
                </a:cxn>
                <a:cxn ang="0">
                  <a:pos x="40" y="423"/>
                </a:cxn>
                <a:cxn ang="0">
                  <a:pos x="38" y="460"/>
                </a:cxn>
                <a:cxn ang="0">
                  <a:pos x="36" y="496"/>
                </a:cxn>
                <a:cxn ang="0">
                  <a:pos x="34" y="530"/>
                </a:cxn>
                <a:cxn ang="0">
                  <a:pos x="32" y="568"/>
                </a:cxn>
                <a:cxn ang="0">
                  <a:pos x="30" y="602"/>
                </a:cxn>
                <a:cxn ang="0">
                  <a:pos x="28" y="638"/>
                </a:cxn>
                <a:cxn ang="0">
                  <a:pos x="28" y="672"/>
                </a:cxn>
                <a:cxn ang="0">
                  <a:pos x="28" y="709"/>
                </a:cxn>
                <a:cxn ang="0">
                  <a:pos x="30" y="741"/>
                </a:cxn>
                <a:cxn ang="0">
                  <a:pos x="34" y="777"/>
                </a:cxn>
                <a:cxn ang="0">
                  <a:pos x="15" y="786"/>
                </a:cxn>
                <a:cxn ang="0">
                  <a:pos x="8" y="764"/>
                </a:cxn>
                <a:cxn ang="0">
                  <a:pos x="6" y="726"/>
                </a:cxn>
                <a:cxn ang="0">
                  <a:pos x="4" y="688"/>
                </a:cxn>
                <a:cxn ang="0">
                  <a:pos x="2" y="650"/>
                </a:cxn>
                <a:cxn ang="0">
                  <a:pos x="2" y="612"/>
                </a:cxn>
                <a:cxn ang="0">
                  <a:pos x="0" y="574"/>
                </a:cxn>
                <a:cxn ang="0">
                  <a:pos x="0" y="537"/>
                </a:cxn>
                <a:cxn ang="0">
                  <a:pos x="0" y="499"/>
                </a:cxn>
                <a:cxn ang="0">
                  <a:pos x="0" y="461"/>
                </a:cxn>
                <a:cxn ang="0">
                  <a:pos x="0" y="423"/>
                </a:cxn>
                <a:cxn ang="0">
                  <a:pos x="2" y="389"/>
                </a:cxn>
                <a:cxn ang="0">
                  <a:pos x="2" y="351"/>
                </a:cxn>
                <a:cxn ang="0">
                  <a:pos x="2" y="313"/>
                </a:cxn>
                <a:cxn ang="0">
                  <a:pos x="4" y="277"/>
                </a:cxn>
                <a:cxn ang="0">
                  <a:pos x="4" y="241"/>
                </a:cxn>
                <a:cxn ang="0">
                  <a:pos x="4" y="203"/>
                </a:cxn>
                <a:cxn ang="0">
                  <a:pos x="4" y="167"/>
                </a:cxn>
                <a:cxn ang="0">
                  <a:pos x="4" y="131"/>
                </a:cxn>
                <a:cxn ang="0">
                  <a:pos x="4" y="95"/>
                </a:cxn>
                <a:cxn ang="0">
                  <a:pos x="4" y="57"/>
                </a:cxn>
                <a:cxn ang="0">
                  <a:pos x="4" y="22"/>
                </a:cxn>
                <a:cxn ang="0">
                  <a:pos x="4" y="0"/>
                </a:cxn>
              </a:cxnLst>
              <a:rect l="0" t="0" r="r" b="b"/>
              <a:pathLst>
                <a:path w="48" h="790">
                  <a:moveTo>
                    <a:pt x="4" y="0"/>
                  </a:moveTo>
                  <a:lnTo>
                    <a:pt x="27" y="36"/>
                  </a:lnTo>
                  <a:lnTo>
                    <a:pt x="28" y="45"/>
                  </a:lnTo>
                  <a:lnTo>
                    <a:pt x="30" y="57"/>
                  </a:lnTo>
                  <a:lnTo>
                    <a:pt x="32" y="66"/>
                  </a:lnTo>
                  <a:lnTo>
                    <a:pt x="34" y="79"/>
                  </a:lnTo>
                  <a:lnTo>
                    <a:pt x="36" y="89"/>
                  </a:lnTo>
                  <a:lnTo>
                    <a:pt x="38" y="100"/>
                  </a:lnTo>
                  <a:lnTo>
                    <a:pt x="38" y="112"/>
                  </a:lnTo>
                  <a:lnTo>
                    <a:pt x="40" y="123"/>
                  </a:lnTo>
                  <a:lnTo>
                    <a:pt x="40" y="133"/>
                  </a:lnTo>
                  <a:lnTo>
                    <a:pt x="42" y="144"/>
                  </a:lnTo>
                  <a:lnTo>
                    <a:pt x="44" y="155"/>
                  </a:lnTo>
                  <a:lnTo>
                    <a:pt x="44" y="167"/>
                  </a:lnTo>
                  <a:lnTo>
                    <a:pt x="44" y="176"/>
                  </a:lnTo>
                  <a:lnTo>
                    <a:pt x="46" y="190"/>
                  </a:lnTo>
                  <a:lnTo>
                    <a:pt x="46" y="201"/>
                  </a:lnTo>
                  <a:lnTo>
                    <a:pt x="48" y="212"/>
                  </a:lnTo>
                  <a:lnTo>
                    <a:pt x="46" y="224"/>
                  </a:lnTo>
                  <a:lnTo>
                    <a:pt x="46" y="235"/>
                  </a:lnTo>
                  <a:lnTo>
                    <a:pt x="46" y="247"/>
                  </a:lnTo>
                  <a:lnTo>
                    <a:pt x="46" y="258"/>
                  </a:lnTo>
                  <a:lnTo>
                    <a:pt x="46" y="269"/>
                  </a:lnTo>
                  <a:lnTo>
                    <a:pt x="46" y="281"/>
                  </a:lnTo>
                  <a:lnTo>
                    <a:pt x="46" y="292"/>
                  </a:lnTo>
                  <a:lnTo>
                    <a:pt x="46" y="306"/>
                  </a:lnTo>
                  <a:lnTo>
                    <a:pt x="46" y="317"/>
                  </a:lnTo>
                  <a:lnTo>
                    <a:pt x="46" y="328"/>
                  </a:lnTo>
                  <a:lnTo>
                    <a:pt x="44" y="340"/>
                  </a:lnTo>
                  <a:lnTo>
                    <a:pt x="44" y="353"/>
                  </a:lnTo>
                  <a:lnTo>
                    <a:pt x="44" y="364"/>
                  </a:lnTo>
                  <a:lnTo>
                    <a:pt x="44" y="376"/>
                  </a:lnTo>
                  <a:lnTo>
                    <a:pt x="44" y="389"/>
                  </a:lnTo>
                  <a:lnTo>
                    <a:pt x="44" y="401"/>
                  </a:lnTo>
                  <a:lnTo>
                    <a:pt x="42" y="412"/>
                  </a:lnTo>
                  <a:lnTo>
                    <a:pt x="40" y="423"/>
                  </a:lnTo>
                  <a:lnTo>
                    <a:pt x="40" y="437"/>
                  </a:lnTo>
                  <a:lnTo>
                    <a:pt x="40" y="448"/>
                  </a:lnTo>
                  <a:lnTo>
                    <a:pt x="38" y="460"/>
                  </a:lnTo>
                  <a:lnTo>
                    <a:pt x="38" y="471"/>
                  </a:lnTo>
                  <a:lnTo>
                    <a:pt x="36" y="482"/>
                  </a:lnTo>
                  <a:lnTo>
                    <a:pt x="36" y="496"/>
                  </a:lnTo>
                  <a:lnTo>
                    <a:pt x="36" y="507"/>
                  </a:lnTo>
                  <a:lnTo>
                    <a:pt x="34" y="518"/>
                  </a:lnTo>
                  <a:lnTo>
                    <a:pt x="34" y="530"/>
                  </a:lnTo>
                  <a:lnTo>
                    <a:pt x="34" y="543"/>
                  </a:lnTo>
                  <a:lnTo>
                    <a:pt x="32" y="555"/>
                  </a:lnTo>
                  <a:lnTo>
                    <a:pt x="32" y="568"/>
                  </a:lnTo>
                  <a:lnTo>
                    <a:pt x="32" y="579"/>
                  </a:lnTo>
                  <a:lnTo>
                    <a:pt x="32" y="591"/>
                  </a:lnTo>
                  <a:lnTo>
                    <a:pt x="30" y="602"/>
                  </a:lnTo>
                  <a:lnTo>
                    <a:pt x="30" y="613"/>
                  </a:lnTo>
                  <a:lnTo>
                    <a:pt x="28" y="627"/>
                  </a:lnTo>
                  <a:lnTo>
                    <a:pt x="28" y="638"/>
                  </a:lnTo>
                  <a:lnTo>
                    <a:pt x="28" y="650"/>
                  </a:lnTo>
                  <a:lnTo>
                    <a:pt x="28" y="661"/>
                  </a:lnTo>
                  <a:lnTo>
                    <a:pt x="28" y="672"/>
                  </a:lnTo>
                  <a:lnTo>
                    <a:pt x="28" y="684"/>
                  </a:lnTo>
                  <a:lnTo>
                    <a:pt x="28" y="695"/>
                  </a:lnTo>
                  <a:lnTo>
                    <a:pt x="28" y="709"/>
                  </a:lnTo>
                  <a:lnTo>
                    <a:pt x="28" y="718"/>
                  </a:lnTo>
                  <a:lnTo>
                    <a:pt x="30" y="731"/>
                  </a:lnTo>
                  <a:lnTo>
                    <a:pt x="30" y="741"/>
                  </a:lnTo>
                  <a:lnTo>
                    <a:pt x="32" y="754"/>
                  </a:lnTo>
                  <a:lnTo>
                    <a:pt x="32" y="766"/>
                  </a:lnTo>
                  <a:lnTo>
                    <a:pt x="34" y="777"/>
                  </a:lnTo>
                  <a:lnTo>
                    <a:pt x="27" y="781"/>
                  </a:lnTo>
                  <a:lnTo>
                    <a:pt x="23" y="783"/>
                  </a:lnTo>
                  <a:lnTo>
                    <a:pt x="15" y="786"/>
                  </a:lnTo>
                  <a:lnTo>
                    <a:pt x="9" y="790"/>
                  </a:lnTo>
                  <a:lnTo>
                    <a:pt x="8" y="777"/>
                  </a:lnTo>
                  <a:lnTo>
                    <a:pt x="8" y="764"/>
                  </a:lnTo>
                  <a:lnTo>
                    <a:pt x="6" y="750"/>
                  </a:lnTo>
                  <a:lnTo>
                    <a:pt x="6" y="739"/>
                  </a:lnTo>
                  <a:lnTo>
                    <a:pt x="6" y="726"/>
                  </a:lnTo>
                  <a:lnTo>
                    <a:pt x="4" y="712"/>
                  </a:lnTo>
                  <a:lnTo>
                    <a:pt x="4" y="699"/>
                  </a:lnTo>
                  <a:lnTo>
                    <a:pt x="4" y="688"/>
                  </a:lnTo>
                  <a:lnTo>
                    <a:pt x="4" y="674"/>
                  </a:lnTo>
                  <a:lnTo>
                    <a:pt x="4" y="661"/>
                  </a:lnTo>
                  <a:lnTo>
                    <a:pt x="2" y="650"/>
                  </a:lnTo>
                  <a:lnTo>
                    <a:pt x="2" y="636"/>
                  </a:lnTo>
                  <a:lnTo>
                    <a:pt x="2" y="623"/>
                  </a:lnTo>
                  <a:lnTo>
                    <a:pt x="2" y="612"/>
                  </a:lnTo>
                  <a:lnTo>
                    <a:pt x="2" y="598"/>
                  </a:lnTo>
                  <a:lnTo>
                    <a:pt x="2" y="587"/>
                  </a:lnTo>
                  <a:lnTo>
                    <a:pt x="0" y="574"/>
                  </a:lnTo>
                  <a:lnTo>
                    <a:pt x="0" y="562"/>
                  </a:lnTo>
                  <a:lnTo>
                    <a:pt x="0" y="549"/>
                  </a:lnTo>
                  <a:lnTo>
                    <a:pt x="0" y="537"/>
                  </a:lnTo>
                  <a:lnTo>
                    <a:pt x="0" y="524"/>
                  </a:lnTo>
                  <a:lnTo>
                    <a:pt x="0" y="511"/>
                  </a:lnTo>
                  <a:lnTo>
                    <a:pt x="0" y="499"/>
                  </a:lnTo>
                  <a:lnTo>
                    <a:pt x="0" y="486"/>
                  </a:lnTo>
                  <a:lnTo>
                    <a:pt x="0" y="473"/>
                  </a:lnTo>
                  <a:lnTo>
                    <a:pt x="0" y="461"/>
                  </a:lnTo>
                  <a:lnTo>
                    <a:pt x="0" y="448"/>
                  </a:lnTo>
                  <a:lnTo>
                    <a:pt x="0" y="437"/>
                  </a:lnTo>
                  <a:lnTo>
                    <a:pt x="0" y="423"/>
                  </a:lnTo>
                  <a:lnTo>
                    <a:pt x="0" y="412"/>
                  </a:lnTo>
                  <a:lnTo>
                    <a:pt x="0" y="401"/>
                  </a:lnTo>
                  <a:lnTo>
                    <a:pt x="2" y="389"/>
                  </a:lnTo>
                  <a:lnTo>
                    <a:pt x="2" y="376"/>
                  </a:lnTo>
                  <a:lnTo>
                    <a:pt x="2" y="363"/>
                  </a:lnTo>
                  <a:lnTo>
                    <a:pt x="2" y="351"/>
                  </a:lnTo>
                  <a:lnTo>
                    <a:pt x="2" y="338"/>
                  </a:lnTo>
                  <a:lnTo>
                    <a:pt x="2" y="325"/>
                  </a:lnTo>
                  <a:lnTo>
                    <a:pt x="2" y="313"/>
                  </a:lnTo>
                  <a:lnTo>
                    <a:pt x="2" y="302"/>
                  </a:lnTo>
                  <a:lnTo>
                    <a:pt x="4" y="290"/>
                  </a:lnTo>
                  <a:lnTo>
                    <a:pt x="4" y="277"/>
                  </a:lnTo>
                  <a:lnTo>
                    <a:pt x="4" y="264"/>
                  </a:lnTo>
                  <a:lnTo>
                    <a:pt x="4" y="252"/>
                  </a:lnTo>
                  <a:lnTo>
                    <a:pt x="4" y="241"/>
                  </a:lnTo>
                  <a:lnTo>
                    <a:pt x="4" y="228"/>
                  </a:lnTo>
                  <a:lnTo>
                    <a:pt x="4" y="216"/>
                  </a:lnTo>
                  <a:lnTo>
                    <a:pt x="4" y="203"/>
                  </a:lnTo>
                  <a:lnTo>
                    <a:pt x="4" y="192"/>
                  </a:lnTo>
                  <a:lnTo>
                    <a:pt x="4" y="180"/>
                  </a:lnTo>
                  <a:lnTo>
                    <a:pt x="4" y="167"/>
                  </a:lnTo>
                  <a:lnTo>
                    <a:pt x="4" y="154"/>
                  </a:lnTo>
                  <a:lnTo>
                    <a:pt x="4" y="142"/>
                  </a:lnTo>
                  <a:lnTo>
                    <a:pt x="4" y="131"/>
                  </a:lnTo>
                  <a:lnTo>
                    <a:pt x="4" y="119"/>
                  </a:lnTo>
                  <a:lnTo>
                    <a:pt x="4" y="106"/>
                  </a:lnTo>
                  <a:lnTo>
                    <a:pt x="4" y="95"/>
                  </a:lnTo>
                  <a:lnTo>
                    <a:pt x="4" y="83"/>
                  </a:lnTo>
                  <a:lnTo>
                    <a:pt x="4" y="70"/>
                  </a:lnTo>
                  <a:lnTo>
                    <a:pt x="4" y="57"/>
                  </a:lnTo>
                  <a:lnTo>
                    <a:pt x="4" y="45"/>
                  </a:lnTo>
                  <a:lnTo>
                    <a:pt x="4" y="34"/>
                  </a:lnTo>
                  <a:lnTo>
                    <a:pt x="4" y="22"/>
                  </a:lnTo>
                  <a:lnTo>
                    <a:pt x="4" y="11"/>
                  </a:lnTo>
                  <a:lnTo>
                    <a:pt x="4" y="0"/>
                  </a:lnTo>
                  <a:lnTo>
                    <a:pt x="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4" name="Freeform 50"/>
            <p:cNvSpPr>
              <a:spLocks/>
            </p:cNvSpPr>
            <p:nvPr/>
          </p:nvSpPr>
          <p:spPr bwMode="auto">
            <a:xfrm>
              <a:off x="513" y="1120"/>
              <a:ext cx="447" cy="222"/>
            </a:xfrm>
            <a:custGeom>
              <a:avLst/>
              <a:gdLst/>
              <a:ahLst/>
              <a:cxnLst>
                <a:cxn ang="0">
                  <a:pos x="32" y="2"/>
                </a:cxn>
                <a:cxn ang="0">
                  <a:pos x="82" y="0"/>
                </a:cxn>
                <a:cxn ang="0">
                  <a:pos x="135" y="0"/>
                </a:cxn>
                <a:cxn ang="0">
                  <a:pos x="186" y="2"/>
                </a:cxn>
                <a:cxn ang="0">
                  <a:pos x="239" y="4"/>
                </a:cxn>
                <a:cxn ang="0">
                  <a:pos x="293" y="10"/>
                </a:cxn>
                <a:cxn ang="0">
                  <a:pos x="346" y="15"/>
                </a:cxn>
                <a:cxn ang="0">
                  <a:pos x="397" y="25"/>
                </a:cxn>
                <a:cxn ang="0">
                  <a:pos x="449" y="34"/>
                </a:cxn>
                <a:cxn ang="0">
                  <a:pos x="500" y="50"/>
                </a:cxn>
                <a:cxn ang="0">
                  <a:pos x="549" y="65"/>
                </a:cxn>
                <a:cxn ang="0">
                  <a:pos x="595" y="84"/>
                </a:cxn>
                <a:cxn ang="0">
                  <a:pos x="641" y="105"/>
                </a:cxn>
                <a:cxn ang="0">
                  <a:pos x="683" y="129"/>
                </a:cxn>
                <a:cxn ang="0">
                  <a:pos x="722" y="158"/>
                </a:cxn>
                <a:cxn ang="0">
                  <a:pos x="759" y="190"/>
                </a:cxn>
                <a:cxn ang="0">
                  <a:pos x="793" y="224"/>
                </a:cxn>
                <a:cxn ang="0">
                  <a:pos x="821" y="263"/>
                </a:cxn>
                <a:cxn ang="0">
                  <a:pos x="848" y="308"/>
                </a:cxn>
                <a:cxn ang="0">
                  <a:pos x="867" y="354"/>
                </a:cxn>
                <a:cxn ang="0">
                  <a:pos x="884" y="407"/>
                </a:cxn>
                <a:cxn ang="0">
                  <a:pos x="890" y="441"/>
                </a:cxn>
                <a:cxn ang="0">
                  <a:pos x="865" y="430"/>
                </a:cxn>
                <a:cxn ang="0">
                  <a:pos x="840" y="413"/>
                </a:cxn>
                <a:cxn ang="0">
                  <a:pos x="840" y="388"/>
                </a:cxn>
                <a:cxn ang="0">
                  <a:pos x="840" y="359"/>
                </a:cxn>
                <a:cxn ang="0">
                  <a:pos x="835" y="333"/>
                </a:cxn>
                <a:cxn ang="0">
                  <a:pos x="825" y="308"/>
                </a:cxn>
                <a:cxn ang="0">
                  <a:pos x="812" y="285"/>
                </a:cxn>
                <a:cxn ang="0">
                  <a:pos x="797" y="264"/>
                </a:cxn>
                <a:cxn ang="0">
                  <a:pos x="778" y="243"/>
                </a:cxn>
                <a:cxn ang="0">
                  <a:pos x="755" y="224"/>
                </a:cxn>
                <a:cxn ang="0">
                  <a:pos x="734" y="207"/>
                </a:cxn>
                <a:cxn ang="0">
                  <a:pos x="709" y="188"/>
                </a:cxn>
                <a:cxn ang="0">
                  <a:pos x="686" y="173"/>
                </a:cxn>
                <a:cxn ang="0">
                  <a:pos x="660" y="154"/>
                </a:cxn>
                <a:cxn ang="0">
                  <a:pos x="633" y="141"/>
                </a:cxn>
                <a:cxn ang="0">
                  <a:pos x="605" y="126"/>
                </a:cxn>
                <a:cxn ang="0">
                  <a:pos x="576" y="112"/>
                </a:cxn>
                <a:cxn ang="0">
                  <a:pos x="546" y="99"/>
                </a:cxn>
                <a:cxn ang="0">
                  <a:pos x="513" y="88"/>
                </a:cxn>
                <a:cxn ang="0">
                  <a:pos x="481" y="78"/>
                </a:cxn>
                <a:cxn ang="0">
                  <a:pos x="449" y="69"/>
                </a:cxn>
                <a:cxn ang="0">
                  <a:pos x="414" y="59"/>
                </a:cxn>
                <a:cxn ang="0">
                  <a:pos x="382" y="52"/>
                </a:cxn>
                <a:cxn ang="0">
                  <a:pos x="348" y="46"/>
                </a:cxn>
                <a:cxn ang="0">
                  <a:pos x="314" y="40"/>
                </a:cxn>
                <a:cxn ang="0">
                  <a:pos x="277" y="34"/>
                </a:cxn>
                <a:cxn ang="0">
                  <a:pos x="243" y="31"/>
                </a:cxn>
                <a:cxn ang="0">
                  <a:pos x="207" y="29"/>
                </a:cxn>
                <a:cxn ang="0">
                  <a:pos x="175" y="27"/>
                </a:cxn>
                <a:cxn ang="0">
                  <a:pos x="139" y="27"/>
                </a:cxn>
                <a:cxn ang="0">
                  <a:pos x="106" y="27"/>
                </a:cxn>
                <a:cxn ang="0">
                  <a:pos x="72" y="27"/>
                </a:cxn>
                <a:cxn ang="0">
                  <a:pos x="42" y="31"/>
                </a:cxn>
                <a:cxn ang="0">
                  <a:pos x="9" y="33"/>
                </a:cxn>
                <a:cxn ang="0">
                  <a:pos x="0" y="15"/>
                </a:cxn>
                <a:cxn ang="0">
                  <a:pos x="0" y="4"/>
                </a:cxn>
              </a:cxnLst>
              <a:rect l="0" t="0" r="r" b="b"/>
              <a:pathLst>
                <a:path w="894" h="443">
                  <a:moveTo>
                    <a:pt x="0" y="4"/>
                  </a:moveTo>
                  <a:lnTo>
                    <a:pt x="15" y="2"/>
                  </a:lnTo>
                  <a:lnTo>
                    <a:pt x="32" y="2"/>
                  </a:lnTo>
                  <a:lnTo>
                    <a:pt x="47" y="0"/>
                  </a:lnTo>
                  <a:lnTo>
                    <a:pt x="64" y="0"/>
                  </a:lnTo>
                  <a:lnTo>
                    <a:pt x="82" y="0"/>
                  </a:lnTo>
                  <a:lnTo>
                    <a:pt x="99" y="0"/>
                  </a:lnTo>
                  <a:lnTo>
                    <a:pt x="116" y="0"/>
                  </a:lnTo>
                  <a:lnTo>
                    <a:pt x="135" y="0"/>
                  </a:lnTo>
                  <a:lnTo>
                    <a:pt x="152" y="0"/>
                  </a:lnTo>
                  <a:lnTo>
                    <a:pt x="169" y="0"/>
                  </a:lnTo>
                  <a:lnTo>
                    <a:pt x="186" y="2"/>
                  </a:lnTo>
                  <a:lnTo>
                    <a:pt x="205" y="2"/>
                  </a:lnTo>
                  <a:lnTo>
                    <a:pt x="220" y="2"/>
                  </a:lnTo>
                  <a:lnTo>
                    <a:pt x="239" y="4"/>
                  </a:lnTo>
                  <a:lnTo>
                    <a:pt x="257" y="6"/>
                  </a:lnTo>
                  <a:lnTo>
                    <a:pt x="276" y="8"/>
                  </a:lnTo>
                  <a:lnTo>
                    <a:pt x="293" y="10"/>
                  </a:lnTo>
                  <a:lnTo>
                    <a:pt x="310" y="12"/>
                  </a:lnTo>
                  <a:lnTo>
                    <a:pt x="329" y="14"/>
                  </a:lnTo>
                  <a:lnTo>
                    <a:pt x="346" y="15"/>
                  </a:lnTo>
                  <a:lnTo>
                    <a:pt x="363" y="19"/>
                  </a:lnTo>
                  <a:lnTo>
                    <a:pt x="380" y="21"/>
                  </a:lnTo>
                  <a:lnTo>
                    <a:pt x="397" y="25"/>
                  </a:lnTo>
                  <a:lnTo>
                    <a:pt x="416" y="29"/>
                  </a:lnTo>
                  <a:lnTo>
                    <a:pt x="431" y="33"/>
                  </a:lnTo>
                  <a:lnTo>
                    <a:pt x="449" y="34"/>
                  </a:lnTo>
                  <a:lnTo>
                    <a:pt x="466" y="40"/>
                  </a:lnTo>
                  <a:lnTo>
                    <a:pt x="483" y="44"/>
                  </a:lnTo>
                  <a:lnTo>
                    <a:pt x="500" y="50"/>
                  </a:lnTo>
                  <a:lnTo>
                    <a:pt x="517" y="53"/>
                  </a:lnTo>
                  <a:lnTo>
                    <a:pt x="532" y="59"/>
                  </a:lnTo>
                  <a:lnTo>
                    <a:pt x="549" y="65"/>
                  </a:lnTo>
                  <a:lnTo>
                    <a:pt x="565" y="71"/>
                  </a:lnTo>
                  <a:lnTo>
                    <a:pt x="580" y="78"/>
                  </a:lnTo>
                  <a:lnTo>
                    <a:pt x="595" y="84"/>
                  </a:lnTo>
                  <a:lnTo>
                    <a:pt x="610" y="90"/>
                  </a:lnTo>
                  <a:lnTo>
                    <a:pt x="625" y="95"/>
                  </a:lnTo>
                  <a:lnTo>
                    <a:pt x="641" y="105"/>
                  </a:lnTo>
                  <a:lnTo>
                    <a:pt x="656" y="112"/>
                  </a:lnTo>
                  <a:lnTo>
                    <a:pt x="669" y="122"/>
                  </a:lnTo>
                  <a:lnTo>
                    <a:pt x="683" y="129"/>
                  </a:lnTo>
                  <a:lnTo>
                    <a:pt x="698" y="139"/>
                  </a:lnTo>
                  <a:lnTo>
                    <a:pt x="709" y="148"/>
                  </a:lnTo>
                  <a:lnTo>
                    <a:pt x="722" y="158"/>
                  </a:lnTo>
                  <a:lnTo>
                    <a:pt x="734" y="167"/>
                  </a:lnTo>
                  <a:lnTo>
                    <a:pt x="747" y="179"/>
                  </a:lnTo>
                  <a:lnTo>
                    <a:pt x="759" y="190"/>
                  </a:lnTo>
                  <a:lnTo>
                    <a:pt x="772" y="202"/>
                  </a:lnTo>
                  <a:lnTo>
                    <a:pt x="781" y="213"/>
                  </a:lnTo>
                  <a:lnTo>
                    <a:pt x="793" y="224"/>
                  </a:lnTo>
                  <a:lnTo>
                    <a:pt x="802" y="238"/>
                  </a:lnTo>
                  <a:lnTo>
                    <a:pt x="812" y="251"/>
                  </a:lnTo>
                  <a:lnTo>
                    <a:pt x="821" y="263"/>
                  </a:lnTo>
                  <a:lnTo>
                    <a:pt x="831" y="278"/>
                  </a:lnTo>
                  <a:lnTo>
                    <a:pt x="838" y="291"/>
                  </a:lnTo>
                  <a:lnTo>
                    <a:pt x="848" y="308"/>
                  </a:lnTo>
                  <a:lnTo>
                    <a:pt x="854" y="321"/>
                  </a:lnTo>
                  <a:lnTo>
                    <a:pt x="861" y="339"/>
                  </a:lnTo>
                  <a:lnTo>
                    <a:pt x="867" y="354"/>
                  </a:lnTo>
                  <a:lnTo>
                    <a:pt x="875" y="371"/>
                  </a:lnTo>
                  <a:lnTo>
                    <a:pt x="878" y="388"/>
                  </a:lnTo>
                  <a:lnTo>
                    <a:pt x="884" y="407"/>
                  </a:lnTo>
                  <a:lnTo>
                    <a:pt x="888" y="426"/>
                  </a:lnTo>
                  <a:lnTo>
                    <a:pt x="894" y="443"/>
                  </a:lnTo>
                  <a:lnTo>
                    <a:pt x="890" y="441"/>
                  </a:lnTo>
                  <a:lnTo>
                    <a:pt x="884" y="439"/>
                  </a:lnTo>
                  <a:lnTo>
                    <a:pt x="875" y="434"/>
                  </a:lnTo>
                  <a:lnTo>
                    <a:pt x="865" y="430"/>
                  </a:lnTo>
                  <a:lnTo>
                    <a:pt x="854" y="424"/>
                  </a:lnTo>
                  <a:lnTo>
                    <a:pt x="846" y="418"/>
                  </a:lnTo>
                  <a:lnTo>
                    <a:pt x="840" y="413"/>
                  </a:lnTo>
                  <a:lnTo>
                    <a:pt x="840" y="411"/>
                  </a:lnTo>
                  <a:lnTo>
                    <a:pt x="840" y="399"/>
                  </a:lnTo>
                  <a:lnTo>
                    <a:pt x="840" y="388"/>
                  </a:lnTo>
                  <a:lnTo>
                    <a:pt x="840" y="378"/>
                  </a:lnTo>
                  <a:lnTo>
                    <a:pt x="842" y="369"/>
                  </a:lnTo>
                  <a:lnTo>
                    <a:pt x="840" y="359"/>
                  </a:lnTo>
                  <a:lnTo>
                    <a:pt x="838" y="350"/>
                  </a:lnTo>
                  <a:lnTo>
                    <a:pt x="837" y="342"/>
                  </a:lnTo>
                  <a:lnTo>
                    <a:pt x="835" y="333"/>
                  </a:lnTo>
                  <a:lnTo>
                    <a:pt x="833" y="323"/>
                  </a:lnTo>
                  <a:lnTo>
                    <a:pt x="829" y="316"/>
                  </a:lnTo>
                  <a:lnTo>
                    <a:pt x="825" y="308"/>
                  </a:lnTo>
                  <a:lnTo>
                    <a:pt x="821" y="301"/>
                  </a:lnTo>
                  <a:lnTo>
                    <a:pt x="818" y="293"/>
                  </a:lnTo>
                  <a:lnTo>
                    <a:pt x="812" y="285"/>
                  </a:lnTo>
                  <a:lnTo>
                    <a:pt x="808" y="278"/>
                  </a:lnTo>
                  <a:lnTo>
                    <a:pt x="802" y="272"/>
                  </a:lnTo>
                  <a:lnTo>
                    <a:pt x="797" y="264"/>
                  </a:lnTo>
                  <a:lnTo>
                    <a:pt x="791" y="257"/>
                  </a:lnTo>
                  <a:lnTo>
                    <a:pt x="783" y="249"/>
                  </a:lnTo>
                  <a:lnTo>
                    <a:pt x="778" y="243"/>
                  </a:lnTo>
                  <a:lnTo>
                    <a:pt x="770" y="238"/>
                  </a:lnTo>
                  <a:lnTo>
                    <a:pt x="762" y="230"/>
                  </a:lnTo>
                  <a:lnTo>
                    <a:pt x="755" y="224"/>
                  </a:lnTo>
                  <a:lnTo>
                    <a:pt x="749" y="219"/>
                  </a:lnTo>
                  <a:lnTo>
                    <a:pt x="741" y="213"/>
                  </a:lnTo>
                  <a:lnTo>
                    <a:pt x="734" y="207"/>
                  </a:lnTo>
                  <a:lnTo>
                    <a:pt x="724" y="200"/>
                  </a:lnTo>
                  <a:lnTo>
                    <a:pt x="719" y="194"/>
                  </a:lnTo>
                  <a:lnTo>
                    <a:pt x="709" y="188"/>
                  </a:lnTo>
                  <a:lnTo>
                    <a:pt x="702" y="183"/>
                  </a:lnTo>
                  <a:lnTo>
                    <a:pt x="694" y="179"/>
                  </a:lnTo>
                  <a:lnTo>
                    <a:pt x="686" y="173"/>
                  </a:lnTo>
                  <a:lnTo>
                    <a:pt x="677" y="166"/>
                  </a:lnTo>
                  <a:lnTo>
                    <a:pt x="669" y="160"/>
                  </a:lnTo>
                  <a:lnTo>
                    <a:pt x="660" y="154"/>
                  </a:lnTo>
                  <a:lnTo>
                    <a:pt x="652" y="150"/>
                  </a:lnTo>
                  <a:lnTo>
                    <a:pt x="643" y="145"/>
                  </a:lnTo>
                  <a:lnTo>
                    <a:pt x="633" y="141"/>
                  </a:lnTo>
                  <a:lnTo>
                    <a:pt x="624" y="135"/>
                  </a:lnTo>
                  <a:lnTo>
                    <a:pt x="614" y="131"/>
                  </a:lnTo>
                  <a:lnTo>
                    <a:pt x="605" y="126"/>
                  </a:lnTo>
                  <a:lnTo>
                    <a:pt x="595" y="122"/>
                  </a:lnTo>
                  <a:lnTo>
                    <a:pt x="586" y="116"/>
                  </a:lnTo>
                  <a:lnTo>
                    <a:pt x="576" y="112"/>
                  </a:lnTo>
                  <a:lnTo>
                    <a:pt x="565" y="109"/>
                  </a:lnTo>
                  <a:lnTo>
                    <a:pt x="555" y="103"/>
                  </a:lnTo>
                  <a:lnTo>
                    <a:pt x="546" y="99"/>
                  </a:lnTo>
                  <a:lnTo>
                    <a:pt x="536" y="95"/>
                  </a:lnTo>
                  <a:lnTo>
                    <a:pt x="525" y="91"/>
                  </a:lnTo>
                  <a:lnTo>
                    <a:pt x="513" y="88"/>
                  </a:lnTo>
                  <a:lnTo>
                    <a:pt x="502" y="84"/>
                  </a:lnTo>
                  <a:lnTo>
                    <a:pt x="492" y="82"/>
                  </a:lnTo>
                  <a:lnTo>
                    <a:pt x="481" y="78"/>
                  </a:lnTo>
                  <a:lnTo>
                    <a:pt x="470" y="74"/>
                  </a:lnTo>
                  <a:lnTo>
                    <a:pt x="460" y="72"/>
                  </a:lnTo>
                  <a:lnTo>
                    <a:pt x="449" y="69"/>
                  </a:lnTo>
                  <a:lnTo>
                    <a:pt x="437" y="65"/>
                  </a:lnTo>
                  <a:lnTo>
                    <a:pt x="426" y="63"/>
                  </a:lnTo>
                  <a:lnTo>
                    <a:pt x="414" y="59"/>
                  </a:lnTo>
                  <a:lnTo>
                    <a:pt x="405" y="57"/>
                  </a:lnTo>
                  <a:lnTo>
                    <a:pt x="393" y="53"/>
                  </a:lnTo>
                  <a:lnTo>
                    <a:pt x="382" y="52"/>
                  </a:lnTo>
                  <a:lnTo>
                    <a:pt x="371" y="50"/>
                  </a:lnTo>
                  <a:lnTo>
                    <a:pt x="359" y="50"/>
                  </a:lnTo>
                  <a:lnTo>
                    <a:pt x="348" y="46"/>
                  </a:lnTo>
                  <a:lnTo>
                    <a:pt x="336" y="44"/>
                  </a:lnTo>
                  <a:lnTo>
                    <a:pt x="325" y="42"/>
                  </a:lnTo>
                  <a:lnTo>
                    <a:pt x="314" y="40"/>
                  </a:lnTo>
                  <a:lnTo>
                    <a:pt x="300" y="38"/>
                  </a:lnTo>
                  <a:lnTo>
                    <a:pt x="289" y="38"/>
                  </a:lnTo>
                  <a:lnTo>
                    <a:pt x="277" y="34"/>
                  </a:lnTo>
                  <a:lnTo>
                    <a:pt x="266" y="34"/>
                  </a:lnTo>
                  <a:lnTo>
                    <a:pt x="255" y="33"/>
                  </a:lnTo>
                  <a:lnTo>
                    <a:pt x="243" y="31"/>
                  </a:lnTo>
                  <a:lnTo>
                    <a:pt x="230" y="31"/>
                  </a:lnTo>
                  <a:lnTo>
                    <a:pt x="219" y="31"/>
                  </a:lnTo>
                  <a:lnTo>
                    <a:pt x="207" y="29"/>
                  </a:lnTo>
                  <a:lnTo>
                    <a:pt x="196" y="27"/>
                  </a:lnTo>
                  <a:lnTo>
                    <a:pt x="184" y="27"/>
                  </a:lnTo>
                  <a:lnTo>
                    <a:pt x="175" y="27"/>
                  </a:lnTo>
                  <a:lnTo>
                    <a:pt x="161" y="27"/>
                  </a:lnTo>
                  <a:lnTo>
                    <a:pt x="152" y="27"/>
                  </a:lnTo>
                  <a:lnTo>
                    <a:pt x="139" y="27"/>
                  </a:lnTo>
                  <a:lnTo>
                    <a:pt x="127" y="27"/>
                  </a:lnTo>
                  <a:lnTo>
                    <a:pt x="116" y="27"/>
                  </a:lnTo>
                  <a:lnTo>
                    <a:pt x="106" y="27"/>
                  </a:lnTo>
                  <a:lnTo>
                    <a:pt x="95" y="27"/>
                  </a:lnTo>
                  <a:lnTo>
                    <a:pt x="84" y="27"/>
                  </a:lnTo>
                  <a:lnTo>
                    <a:pt x="72" y="27"/>
                  </a:lnTo>
                  <a:lnTo>
                    <a:pt x="63" y="27"/>
                  </a:lnTo>
                  <a:lnTo>
                    <a:pt x="51" y="29"/>
                  </a:lnTo>
                  <a:lnTo>
                    <a:pt x="42" y="31"/>
                  </a:lnTo>
                  <a:lnTo>
                    <a:pt x="30" y="31"/>
                  </a:lnTo>
                  <a:lnTo>
                    <a:pt x="21" y="31"/>
                  </a:lnTo>
                  <a:lnTo>
                    <a:pt x="9" y="33"/>
                  </a:lnTo>
                  <a:lnTo>
                    <a:pt x="0" y="34"/>
                  </a:lnTo>
                  <a:lnTo>
                    <a:pt x="0" y="27"/>
                  </a:lnTo>
                  <a:lnTo>
                    <a:pt x="0" y="15"/>
                  </a:lnTo>
                  <a:lnTo>
                    <a:pt x="0" y="8"/>
                  </a:lnTo>
                  <a:lnTo>
                    <a:pt x="0" y="4"/>
                  </a:lnTo>
                  <a:lnTo>
                    <a:pt x="0"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5" name="Freeform 51"/>
            <p:cNvSpPr>
              <a:spLocks/>
            </p:cNvSpPr>
            <p:nvPr/>
          </p:nvSpPr>
          <p:spPr bwMode="auto">
            <a:xfrm>
              <a:off x="380" y="1122"/>
              <a:ext cx="134" cy="137"/>
            </a:xfrm>
            <a:custGeom>
              <a:avLst/>
              <a:gdLst/>
              <a:ahLst/>
              <a:cxnLst>
                <a:cxn ang="0">
                  <a:pos x="268" y="8"/>
                </a:cxn>
                <a:cxn ang="0">
                  <a:pos x="264" y="23"/>
                </a:cxn>
                <a:cxn ang="0">
                  <a:pos x="258" y="40"/>
                </a:cxn>
                <a:cxn ang="0">
                  <a:pos x="247" y="57"/>
                </a:cxn>
                <a:cxn ang="0">
                  <a:pos x="234" y="74"/>
                </a:cxn>
                <a:cxn ang="0">
                  <a:pos x="216" y="89"/>
                </a:cxn>
                <a:cxn ang="0">
                  <a:pos x="199" y="105"/>
                </a:cxn>
                <a:cxn ang="0">
                  <a:pos x="180" y="122"/>
                </a:cxn>
                <a:cxn ang="0">
                  <a:pos x="159" y="137"/>
                </a:cxn>
                <a:cxn ang="0">
                  <a:pos x="140" y="150"/>
                </a:cxn>
                <a:cxn ang="0">
                  <a:pos x="121" y="167"/>
                </a:cxn>
                <a:cxn ang="0">
                  <a:pos x="102" y="182"/>
                </a:cxn>
                <a:cxn ang="0">
                  <a:pos x="89" y="198"/>
                </a:cxn>
                <a:cxn ang="0">
                  <a:pos x="78" y="211"/>
                </a:cxn>
                <a:cxn ang="0">
                  <a:pos x="70" y="228"/>
                </a:cxn>
                <a:cxn ang="0">
                  <a:pos x="68" y="243"/>
                </a:cxn>
                <a:cxn ang="0">
                  <a:pos x="0" y="274"/>
                </a:cxn>
                <a:cxn ang="0">
                  <a:pos x="5" y="262"/>
                </a:cxn>
                <a:cxn ang="0">
                  <a:pos x="11" y="251"/>
                </a:cxn>
                <a:cxn ang="0">
                  <a:pos x="24" y="230"/>
                </a:cxn>
                <a:cxn ang="0">
                  <a:pos x="40" y="211"/>
                </a:cxn>
                <a:cxn ang="0">
                  <a:pos x="55" y="194"/>
                </a:cxn>
                <a:cxn ang="0">
                  <a:pos x="70" y="175"/>
                </a:cxn>
                <a:cxn ang="0">
                  <a:pos x="87" y="160"/>
                </a:cxn>
                <a:cxn ang="0">
                  <a:pos x="102" y="144"/>
                </a:cxn>
                <a:cxn ang="0">
                  <a:pos x="121" y="129"/>
                </a:cxn>
                <a:cxn ang="0">
                  <a:pos x="138" y="114"/>
                </a:cxn>
                <a:cxn ang="0">
                  <a:pos x="157" y="97"/>
                </a:cxn>
                <a:cxn ang="0">
                  <a:pos x="175" y="82"/>
                </a:cxn>
                <a:cxn ang="0">
                  <a:pos x="194" y="67"/>
                </a:cxn>
                <a:cxn ang="0">
                  <a:pos x="211" y="49"/>
                </a:cxn>
                <a:cxn ang="0">
                  <a:pos x="230" y="34"/>
                </a:cxn>
                <a:cxn ang="0">
                  <a:pos x="249" y="17"/>
                </a:cxn>
                <a:cxn ang="0">
                  <a:pos x="268" y="0"/>
                </a:cxn>
              </a:cxnLst>
              <a:rect l="0" t="0" r="r" b="b"/>
              <a:pathLst>
                <a:path w="268" h="274">
                  <a:moveTo>
                    <a:pt x="268" y="0"/>
                  </a:moveTo>
                  <a:lnTo>
                    <a:pt x="268" y="8"/>
                  </a:lnTo>
                  <a:lnTo>
                    <a:pt x="268" y="17"/>
                  </a:lnTo>
                  <a:lnTo>
                    <a:pt x="264" y="23"/>
                  </a:lnTo>
                  <a:lnTo>
                    <a:pt x="262" y="34"/>
                  </a:lnTo>
                  <a:lnTo>
                    <a:pt x="258" y="40"/>
                  </a:lnTo>
                  <a:lnTo>
                    <a:pt x="253" y="49"/>
                  </a:lnTo>
                  <a:lnTo>
                    <a:pt x="247" y="57"/>
                  </a:lnTo>
                  <a:lnTo>
                    <a:pt x="241" y="67"/>
                  </a:lnTo>
                  <a:lnTo>
                    <a:pt x="234" y="74"/>
                  </a:lnTo>
                  <a:lnTo>
                    <a:pt x="226" y="82"/>
                  </a:lnTo>
                  <a:lnTo>
                    <a:pt x="216" y="89"/>
                  </a:lnTo>
                  <a:lnTo>
                    <a:pt x="209" y="97"/>
                  </a:lnTo>
                  <a:lnTo>
                    <a:pt x="199" y="105"/>
                  </a:lnTo>
                  <a:lnTo>
                    <a:pt x="190" y="114"/>
                  </a:lnTo>
                  <a:lnTo>
                    <a:pt x="180" y="122"/>
                  </a:lnTo>
                  <a:lnTo>
                    <a:pt x="171" y="129"/>
                  </a:lnTo>
                  <a:lnTo>
                    <a:pt x="159" y="137"/>
                  </a:lnTo>
                  <a:lnTo>
                    <a:pt x="150" y="144"/>
                  </a:lnTo>
                  <a:lnTo>
                    <a:pt x="140" y="150"/>
                  </a:lnTo>
                  <a:lnTo>
                    <a:pt x="131" y="160"/>
                  </a:lnTo>
                  <a:lnTo>
                    <a:pt x="121" y="167"/>
                  </a:lnTo>
                  <a:lnTo>
                    <a:pt x="112" y="175"/>
                  </a:lnTo>
                  <a:lnTo>
                    <a:pt x="102" y="182"/>
                  </a:lnTo>
                  <a:lnTo>
                    <a:pt x="97" y="190"/>
                  </a:lnTo>
                  <a:lnTo>
                    <a:pt x="89" y="198"/>
                  </a:lnTo>
                  <a:lnTo>
                    <a:pt x="83" y="205"/>
                  </a:lnTo>
                  <a:lnTo>
                    <a:pt x="78" y="211"/>
                  </a:lnTo>
                  <a:lnTo>
                    <a:pt x="74" y="220"/>
                  </a:lnTo>
                  <a:lnTo>
                    <a:pt x="70" y="228"/>
                  </a:lnTo>
                  <a:lnTo>
                    <a:pt x="68" y="236"/>
                  </a:lnTo>
                  <a:lnTo>
                    <a:pt x="68" y="243"/>
                  </a:lnTo>
                  <a:lnTo>
                    <a:pt x="70" y="251"/>
                  </a:lnTo>
                  <a:lnTo>
                    <a:pt x="0" y="274"/>
                  </a:lnTo>
                  <a:lnTo>
                    <a:pt x="2" y="268"/>
                  </a:lnTo>
                  <a:lnTo>
                    <a:pt x="5" y="262"/>
                  </a:lnTo>
                  <a:lnTo>
                    <a:pt x="7" y="257"/>
                  </a:lnTo>
                  <a:lnTo>
                    <a:pt x="11" y="251"/>
                  </a:lnTo>
                  <a:lnTo>
                    <a:pt x="17" y="239"/>
                  </a:lnTo>
                  <a:lnTo>
                    <a:pt x="24" y="230"/>
                  </a:lnTo>
                  <a:lnTo>
                    <a:pt x="30" y="220"/>
                  </a:lnTo>
                  <a:lnTo>
                    <a:pt x="40" y="211"/>
                  </a:lnTo>
                  <a:lnTo>
                    <a:pt x="47" y="203"/>
                  </a:lnTo>
                  <a:lnTo>
                    <a:pt x="55" y="194"/>
                  </a:lnTo>
                  <a:lnTo>
                    <a:pt x="62" y="184"/>
                  </a:lnTo>
                  <a:lnTo>
                    <a:pt x="70" y="175"/>
                  </a:lnTo>
                  <a:lnTo>
                    <a:pt x="78" y="167"/>
                  </a:lnTo>
                  <a:lnTo>
                    <a:pt x="87" y="160"/>
                  </a:lnTo>
                  <a:lnTo>
                    <a:pt x="95" y="150"/>
                  </a:lnTo>
                  <a:lnTo>
                    <a:pt x="102" y="144"/>
                  </a:lnTo>
                  <a:lnTo>
                    <a:pt x="112" y="135"/>
                  </a:lnTo>
                  <a:lnTo>
                    <a:pt x="121" y="129"/>
                  </a:lnTo>
                  <a:lnTo>
                    <a:pt x="131" y="120"/>
                  </a:lnTo>
                  <a:lnTo>
                    <a:pt x="138" y="114"/>
                  </a:lnTo>
                  <a:lnTo>
                    <a:pt x="148" y="105"/>
                  </a:lnTo>
                  <a:lnTo>
                    <a:pt x="157" y="97"/>
                  </a:lnTo>
                  <a:lnTo>
                    <a:pt x="165" y="89"/>
                  </a:lnTo>
                  <a:lnTo>
                    <a:pt x="175" y="82"/>
                  </a:lnTo>
                  <a:lnTo>
                    <a:pt x="184" y="74"/>
                  </a:lnTo>
                  <a:lnTo>
                    <a:pt x="194" y="67"/>
                  </a:lnTo>
                  <a:lnTo>
                    <a:pt x="201" y="59"/>
                  </a:lnTo>
                  <a:lnTo>
                    <a:pt x="211" y="49"/>
                  </a:lnTo>
                  <a:lnTo>
                    <a:pt x="220" y="42"/>
                  </a:lnTo>
                  <a:lnTo>
                    <a:pt x="230" y="34"/>
                  </a:lnTo>
                  <a:lnTo>
                    <a:pt x="239" y="27"/>
                  </a:lnTo>
                  <a:lnTo>
                    <a:pt x="249" y="17"/>
                  </a:lnTo>
                  <a:lnTo>
                    <a:pt x="258" y="8"/>
                  </a:lnTo>
                  <a:lnTo>
                    <a:pt x="268" y="0"/>
                  </a:lnTo>
                  <a:lnTo>
                    <a:pt x="26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6" name="Freeform 52"/>
            <p:cNvSpPr>
              <a:spLocks/>
            </p:cNvSpPr>
            <p:nvPr/>
          </p:nvSpPr>
          <p:spPr bwMode="auto">
            <a:xfrm>
              <a:off x="151" y="899"/>
              <a:ext cx="230" cy="642"/>
            </a:xfrm>
            <a:custGeom>
              <a:avLst/>
              <a:gdLst/>
              <a:ahLst/>
              <a:cxnLst>
                <a:cxn ang="0">
                  <a:pos x="59" y="63"/>
                </a:cxn>
                <a:cxn ang="0">
                  <a:pos x="52" y="133"/>
                </a:cxn>
                <a:cxn ang="0">
                  <a:pos x="44" y="206"/>
                </a:cxn>
                <a:cxn ang="0">
                  <a:pos x="36" y="282"/>
                </a:cxn>
                <a:cxn ang="0">
                  <a:pos x="33" y="358"/>
                </a:cxn>
                <a:cxn ang="0">
                  <a:pos x="29" y="436"/>
                </a:cxn>
                <a:cxn ang="0">
                  <a:pos x="27" y="515"/>
                </a:cxn>
                <a:cxn ang="0">
                  <a:pos x="25" y="595"/>
                </a:cxn>
                <a:cxn ang="0">
                  <a:pos x="25" y="675"/>
                </a:cxn>
                <a:cxn ang="0">
                  <a:pos x="27" y="755"/>
                </a:cxn>
                <a:cxn ang="0">
                  <a:pos x="27" y="835"/>
                </a:cxn>
                <a:cxn ang="0">
                  <a:pos x="33" y="913"/>
                </a:cxn>
                <a:cxn ang="0">
                  <a:pos x="36" y="989"/>
                </a:cxn>
                <a:cxn ang="0">
                  <a:pos x="55" y="1040"/>
                </a:cxn>
                <a:cxn ang="0">
                  <a:pos x="82" y="1080"/>
                </a:cxn>
                <a:cxn ang="0">
                  <a:pos x="116" y="1114"/>
                </a:cxn>
                <a:cxn ang="0">
                  <a:pos x="152" y="1143"/>
                </a:cxn>
                <a:cxn ang="0">
                  <a:pos x="189" y="1167"/>
                </a:cxn>
                <a:cxn ang="0">
                  <a:pos x="223" y="1183"/>
                </a:cxn>
                <a:cxn ang="0">
                  <a:pos x="255" y="1196"/>
                </a:cxn>
                <a:cxn ang="0">
                  <a:pos x="289" y="1205"/>
                </a:cxn>
                <a:cxn ang="0">
                  <a:pos x="324" y="1211"/>
                </a:cxn>
                <a:cxn ang="0">
                  <a:pos x="360" y="1211"/>
                </a:cxn>
                <a:cxn ang="0">
                  <a:pos x="400" y="1209"/>
                </a:cxn>
                <a:cxn ang="0">
                  <a:pos x="426" y="1207"/>
                </a:cxn>
                <a:cxn ang="0">
                  <a:pos x="459" y="1226"/>
                </a:cxn>
                <a:cxn ang="0">
                  <a:pos x="455" y="1266"/>
                </a:cxn>
                <a:cxn ang="0">
                  <a:pos x="421" y="1285"/>
                </a:cxn>
                <a:cxn ang="0">
                  <a:pos x="375" y="1274"/>
                </a:cxn>
                <a:cxn ang="0">
                  <a:pos x="329" y="1261"/>
                </a:cxn>
                <a:cxn ang="0">
                  <a:pos x="282" y="1242"/>
                </a:cxn>
                <a:cxn ang="0">
                  <a:pos x="234" y="1221"/>
                </a:cxn>
                <a:cxn ang="0">
                  <a:pos x="187" y="1194"/>
                </a:cxn>
                <a:cxn ang="0">
                  <a:pos x="143" y="1165"/>
                </a:cxn>
                <a:cxn ang="0">
                  <a:pos x="103" y="1131"/>
                </a:cxn>
                <a:cxn ang="0">
                  <a:pos x="67" y="1097"/>
                </a:cxn>
                <a:cxn ang="0">
                  <a:pos x="36" y="1055"/>
                </a:cxn>
                <a:cxn ang="0">
                  <a:pos x="16" y="1012"/>
                </a:cxn>
                <a:cxn ang="0">
                  <a:pos x="2" y="966"/>
                </a:cxn>
                <a:cxn ang="0">
                  <a:pos x="2" y="916"/>
                </a:cxn>
                <a:cxn ang="0">
                  <a:pos x="8" y="861"/>
                </a:cxn>
                <a:cxn ang="0">
                  <a:pos x="8" y="793"/>
                </a:cxn>
                <a:cxn ang="0">
                  <a:pos x="6" y="725"/>
                </a:cxn>
                <a:cxn ang="0">
                  <a:pos x="6" y="656"/>
                </a:cxn>
                <a:cxn ang="0">
                  <a:pos x="2" y="584"/>
                </a:cxn>
                <a:cxn ang="0">
                  <a:pos x="2" y="515"/>
                </a:cxn>
                <a:cxn ang="0">
                  <a:pos x="2" y="447"/>
                </a:cxn>
                <a:cxn ang="0">
                  <a:pos x="0" y="377"/>
                </a:cxn>
                <a:cxn ang="0">
                  <a:pos x="2" y="308"/>
                </a:cxn>
                <a:cxn ang="0">
                  <a:pos x="6" y="240"/>
                </a:cxn>
                <a:cxn ang="0">
                  <a:pos x="12" y="171"/>
                </a:cxn>
                <a:cxn ang="0">
                  <a:pos x="21" y="105"/>
                </a:cxn>
                <a:cxn ang="0">
                  <a:pos x="35" y="38"/>
                </a:cxn>
              </a:cxnLst>
              <a:rect l="0" t="0" r="r" b="b"/>
              <a:pathLst>
                <a:path w="461" h="1285">
                  <a:moveTo>
                    <a:pt x="44" y="0"/>
                  </a:moveTo>
                  <a:lnTo>
                    <a:pt x="67" y="25"/>
                  </a:lnTo>
                  <a:lnTo>
                    <a:pt x="65" y="36"/>
                  </a:lnTo>
                  <a:lnTo>
                    <a:pt x="63" y="50"/>
                  </a:lnTo>
                  <a:lnTo>
                    <a:pt x="59" y="63"/>
                  </a:lnTo>
                  <a:lnTo>
                    <a:pt x="57" y="76"/>
                  </a:lnTo>
                  <a:lnTo>
                    <a:pt x="55" y="90"/>
                  </a:lnTo>
                  <a:lnTo>
                    <a:pt x="55" y="105"/>
                  </a:lnTo>
                  <a:lnTo>
                    <a:pt x="54" y="118"/>
                  </a:lnTo>
                  <a:lnTo>
                    <a:pt x="52" y="133"/>
                  </a:lnTo>
                  <a:lnTo>
                    <a:pt x="50" y="147"/>
                  </a:lnTo>
                  <a:lnTo>
                    <a:pt x="48" y="162"/>
                  </a:lnTo>
                  <a:lnTo>
                    <a:pt x="46" y="175"/>
                  </a:lnTo>
                  <a:lnTo>
                    <a:pt x="46" y="190"/>
                  </a:lnTo>
                  <a:lnTo>
                    <a:pt x="44" y="206"/>
                  </a:lnTo>
                  <a:lnTo>
                    <a:pt x="42" y="219"/>
                  </a:lnTo>
                  <a:lnTo>
                    <a:pt x="40" y="236"/>
                  </a:lnTo>
                  <a:lnTo>
                    <a:pt x="40" y="251"/>
                  </a:lnTo>
                  <a:lnTo>
                    <a:pt x="38" y="266"/>
                  </a:lnTo>
                  <a:lnTo>
                    <a:pt x="36" y="282"/>
                  </a:lnTo>
                  <a:lnTo>
                    <a:pt x="36" y="295"/>
                  </a:lnTo>
                  <a:lnTo>
                    <a:pt x="35" y="310"/>
                  </a:lnTo>
                  <a:lnTo>
                    <a:pt x="35" y="325"/>
                  </a:lnTo>
                  <a:lnTo>
                    <a:pt x="33" y="342"/>
                  </a:lnTo>
                  <a:lnTo>
                    <a:pt x="33" y="358"/>
                  </a:lnTo>
                  <a:lnTo>
                    <a:pt x="33" y="373"/>
                  </a:lnTo>
                  <a:lnTo>
                    <a:pt x="31" y="388"/>
                  </a:lnTo>
                  <a:lnTo>
                    <a:pt x="29" y="405"/>
                  </a:lnTo>
                  <a:lnTo>
                    <a:pt x="29" y="420"/>
                  </a:lnTo>
                  <a:lnTo>
                    <a:pt x="29" y="436"/>
                  </a:lnTo>
                  <a:lnTo>
                    <a:pt x="27" y="453"/>
                  </a:lnTo>
                  <a:lnTo>
                    <a:pt x="27" y="468"/>
                  </a:lnTo>
                  <a:lnTo>
                    <a:pt x="27" y="483"/>
                  </a:lnTo>
                  <a:lnTo>
                    <a:pt x="27" y="500"/>
                  </a:lnTo>
                  <a:lnTo>
                    <a:pt x="27" y="515"/>
                  </a:lnTo>
                  <a:lnTo>
                    <a:pt x="25" y="533"/>
                  </a:lnTo>
                  <a:lnTo>
                    <a:pt x="25" y="548"/>
                  </a:lnTo>
                  <a:lnTo>
                    <a:pt x="25" y="563"/>
                  </a:lnTo>
                  <a:lnTo>
                    <a:pt x="25" y="578"/>
                  </a:lnTo>
                  <a:lnTo>
                    <a:pt x="25" y="595"/>
                  </a:lnTo>
                  <a:lnTo>
                    <a:pt x="25" y="610"/>
                  </a:lnTo>
                  <a:lnTo>
                    <a:pt x="25" y="628"/>
                  </a:lnTo>
                  <a:lnTo>
                    <a:pt x="25" y="643"/>
                  </a:lnTo>
                  <a:lnTo>
                    <a:pt x="25" y="658"/>
                  </a:lnTo>
                  <a:lnTo>
                    <a:pt x="25" y="675"/>
                  </a:lnTo>
                  <a:lnTo>
                    <a:pt x="25" y="692"/>
                  </a:lnTo>
                  <a:lnTo>
                    <a:pt x="25" y="707"/>
                  </a:lnTo>
                  <a:lnTo>
                    <a:pt x="25" y="723"/>
                  </a:lnTo>
                  <a:lnTo>
                    <a:pt x="25" y="738"/>
                  </a:lnTo>
                  <a:lnTo>
                    <a:pt x="27" y="755"/>
                  </a:lnTo>
                  <a:lnTo>
                    <a:pt x="27" y="772"/>
                  </a:lnTo>
                  <a:lnTo>
                    <a:pt x="27" y="787"/>
                  </a:lnTo>
                  <a:lnTo>
                    <a:pt x="27" y="802"/>
                  </a:lnTo>
                  <a:lnTo>
                    <a:pt x="27" y="820"/>
                  </a:lnTo>
                  <a:lnTo>
                    <a:pt x="27" y="835"/>
                  </a:lnTo>
                  <a:lnTo>
                    <a:pt x="29" y="850"/>
                  </a:lnTo>
                  <a:lnTo>
                    <a:pt x="29" y="865"/>
                  </a:lnTo>
                  <a:lnTo>
                    <a:pt x="31" y="882"/>
                  </a:lnTo>
                  <a:lnTo>
                    <a:pt x="31" y="896"/>
                  </a:lnTo>
                  <a:lnTo>
                    <a:pt x="33" y="913"/>
                  </a:lnTo>
                  <a:lnTo>
                    <a:pt x="33" y="928"/>
                  </a:lnTo>
                  <a:lnTo>
                    <a:pt x="35" y="943"/>
                  </a:lnTo>
                  <a:lnTo>
                    <a:pt x="35" y="958"/>
                  </a:lnTo>
                  <a:lnTo>
                    <a:pt x="36" y="974"/>
                  </a:lnTo>
                  <a:lnTo>
                    <a:pt x="36" y="989"/>
                  </a:lnTo>
                  <a:lnTo>
                    <a:pt x="38" y="1004"/>
                  </a:lnTo>
                  <a:lnTo>
                    <a:pt x="42" y="1013"/>
                  </a:lnTo>
                  <a:lnTo>
                    <a:pt x="46" y="1021"/>
                  </a:lnTo>
                  <a:lnTo>
                    <a:pt x="50" y="1031"/>
                  </a:lnTo>
                  <a:lnTo>
                    <a:pt x="55" y="1040"/>
                  </a:lnTo>
                  <a:lnTo>
                    <a:pt x="59" y="1046"/>
                  </a:lnTo>
                  <a:lnTo>
                    <a:pt x="65" y="1055"/>
                  </a:lnTo>
                  <a:lnTo>
                    <a:pt x="71" y="1063"/>
                  </a:lnTo>
                  <a:lnTo>
                    <a:pt x="76" y="1072"/>
                  </a:lnTo>
                  <a:lnTo>
                    <a:pt x="82" y="1080"/>
                  </a:lnTo>
                  <a:lnTo>
                    <a:pt x="88" y="1088"/>
                  </a:lnTo>
                  <a:lnTo>
                    <a:pt x="95" y="1093"/>
                  </a:lnTo>
                  <a:lnTo>
                    <a:pt x="103" y="1101"/>
                  </a:lnTo>
                  <a:lnTo>
                    <a:pt x="109" y="1108"/>
                  </a:lnTo>
                  <a:lnTo>
                    <a:pt x="116" y="1114"/>
                  </a:lnTo>
                  <a:lnTo>
                    <a:pt x="124" y="1120"/>
                  </a:lnTo>
                  <a:lnTo>
                    <a:pt x="130" y="1127"/>
                  </a:lnTo>
                  <a:lnTo>
                    <a:pt x="137" y="1133"/>
                  </a:lnTo>
                  <a:lnTo>
                    <a:pt x="145" y="1139"/>
                  </a:lnTo>
                  <a:lnTo>
                    <a:pt x="152" y="1143"/>
                  </a:lnTo>
                  <a:lnTo>
                    <a:pt x="158" y="1148"/>
                  </a:lnTo>
                  <a:lnTo>
                    <a:pt x="166" y="1152"/>
                  </a:lnTo>
                  <a:lnTo>
                    <a:pt x="173" y="1158"/>
                  </a:lnTo>
                  <a:lnTo>
                    <a:pt x="181" y="1162"/>
                  </a:lnTo>
                  <a:lnTo>
                    <a:pt x="189" y="1167"/>
                  </a:lnTo>
                  <a:lnTo>
                    <a:pt x="196" y="1169"/>
                  </a:lnTo>
                  <a:lnTo>
                    <a:pt x="204" y="1173"/>
                  </a:lnTo>
                  <a:lnTo>
                    <a:pt x="210" y="1175"/>
                  </a:lnTo>
                  <a:lnTo>
                    <a:pt x="217" y="1181"/>
                  </a:lnTo>
                  <a:lnTo>
                    <a:pt x="223" y="1183"/>
                  </a:lnTo>
                  <a:lnTo>
                    <a:pt x="229" y="1184"/>
                  </a:lnTo>
                  <a:lnTo>
                    <a:pt x="236" y="1188"/>
                  </a:lnTo>
                  <a:lnTo>
                    <a:pt x="242" y="1190"/>
                  </a:lnTo>
                  <a:lnTo>
                    <a:pt x="248" y="1192"/>
                  </a:lnTo>
                  <a:lnTo>
                    <a:pt x="255" y="1196"/>
                  </a:lnTo>
                  <a:lnTo>
                    <a:pt x="261" y="1198"/>
                  </a:lnTo>
                  <a:lnTo>
                    <a:pt x="268" y="1202"/>
                  </a:lnTo>
                  <a:lnTo>
                    <a:pt x="276" y="1202"/>
                  </a:lnTo>
                  <a:lnTo>
                    <a:pt x="284" y="1204"/>
                  </a:lnTo>
                  <a:lnTo>
                    <a:pt x="289" y="1205"/>
                  </a:lnTo>
                  <a:lnTo>
                    <a:pt x="297" y="1209"/>
                  </a:lnTo>
                  <a:lnTo>
                    <a:pt x="305" y="1209"/>
                  </a:lnTo>
                  <a:lnTo>
                    <a:pt x="310" y="1209"/>
                  </a:lnTo>
                  <a:lnTo>
                    <a:pt x="316" y="1211"/>
                  </a:lnTo>
                  <a:lnTo>
                    <a:pt x="324" y="1211"/>
                  </a:lnTo>
                  <a:lnTo>
                    <a:pt x="329" y="1211"/>
                  </a:lnTo>
                  <a:lnTo>
                    <a:pt x="337" y="1211"/>
                  </a:lnTo>
                  <a:lnTo>
                    <a:pt x="343" y="1211"/>
                  </a:lnTo>
                  <a:lnTo>
                    <a:pt x="348" y="1213"/>
                  </a:lnTo>
                  <a:lnTo>
                    <a:pt x="360" y="1211"/>
                  </a:lnTo>
                  <a:lnTo>
                    <a:pt x="369" y="1211"/>
                  </a:lnTo>
                  <a:lnTo>
                    <a:pt x="379" y="1211"/>
                  </a:lnTo>
                  <a:lnTo>
                    <a:pt x="388" y="1211"/>
                  </a:lnTo>
                  <a:lnTo>
                    <a:pt x="394" y="1209"/>
                  </a:lnTo>
                  <a:lnTo>
                    <a:pt x="400" y="1209"/>
                  </a:lnTo>
                  <a:lnTo>
                    <a:pt x="405" y="1209"/>
                  </a:lnTo>
                  <a:lnTo>
                    <a:pt x="409" y="1211"/>
                  </a:lnTo>
                  <a:lnTo>
                    <a:pt x="415" y="1209"/>
                  </a:lnTo>
                  <a:lnTo>
                    <a:pt x="421" y="1207"/>
                  </a:lnTo>
                  <a:lnTo>
                    <a:pt x="426" y="1207"/>
                  </a:lnTo>
                  <a:lnTo>
                    <a:pt x="432" y="1207"/>
                  </a:lnTo>
                  <a:lnTo>
                    <a:pt x="440" y="1209"/>
                  </a:lnTo>
                  <a:lnTo>
                    <a:pt x="449" y="1213"/>
                  </a:lnTo>
                  <a:lnTo>
                    <a:pt x="455" y="1219"/>
                  </a:lnTo>
                  <a:lnTo>
                    <a:pt x="459" y="1226"/>
                  </a:lnTo>
                  <a:lnTo>
                    <a:pt x="461" y="1234"/>
                  </a:lnTo>
                  <a:lnTo>
                    <a:pt x="461" y="1243"/>
                  </a:lnTo>
                  <a:lnTo>
                    <a:pt x="461" y="1251"/>
                  </a:lnTo>
                  <a:lnTo>
                    <a:pt x="459" y="1259"/>
                  </a:lnTo>
                  <a:lnTo>
                    <a:pt x="455" y="1266"/>
                  </a:lnTo>
                  <a:lnTo>
                    <a:pt x="449" y="1274"/>
                  </a:lnTo>
                  <a:lnTo>
                    <a:pt x="443" y="1280"/>
                  </a:lnTo>
                  <a:lnTo>
                    <a:pt x="438" y="1283"/>
                  </a:lnTo>
                  <a:lnTo>
                    <a:pt x="428" y="1285"/>
                  </a:lnTo>
                  <a:lnTo>
                    <a:pt x="421" y="1285"/>
                  </a:lnTo>
                  <a:lnTo>
                    <a:pt x="411" y="1283"/>
                  </a:lnTo>
                  <a:lnTo>
                    <a:pt x="402" y="1281"/>
                  </a:lnTo>
                  <a:lnTo>
                    <a:pt x="394" y="1280"/>
                  </a:lnTo>
                  <a:lnTo>
                    <a:pt x="384" y="1278"/>
                  </a:lnTo>
                  <a:lnTo>
                    <a:pt x="375" y="1274"/>
                  </a:lnTo>
                  <a:lnTo>
                    <a:pt x="365" y="1272"/>
                  </a:lnTo>
                  <a:lnTo>
                    <a:pt x="356" y="1270"/>
                  </a:lnTo>
                  <a:lnTo>
                    <a:pt x="348" y="1268"/>
                  </a:lnTo>
                  <a:lnTo>
                    <a:pt x="339" y="1264"/>
                  </a:lnTo>
                  <a:lnTo>
                    <a:pt x="329" y="1261"/>
                  </a:lnTo>
                  <a:lnTo>
                    <a:pt x="320" y="1259"/>
                  </a:lnTo>
                  <a:lnTo>
                    <a:pt x="310" y="1255"/>
                  </a:lnTo>
                  <a:lnTo>
                    <a:pt x="301" y="1251"/>
                  </a:lnTo>
                  <a:lnTo>
                    <a:pt x="291" y="1247"/>
                  </a:lnTo>
                  <a:lnTo>
                    <a:pt x="282" y="1242"/>
                  </a:lnTo>
                  <a:lnTo>
                    <a:pt x="272" y="1240"/>
                  </a:lnTo>
                  <a:lnTo>
                    <a:pt x="261" y="1234"/>
                  </a:lnTo>
                  <a:lnTo>
                    <a:pt x="253" y="1230"/>
                  </a:lnTo>
                  <a:lnTo>
                    <a:pt x="244" y="1224"/>
                  </a:lnTo>
                  <a:lnTo>
                    <a:pt x="234" y="1221"/>
                  </a:lnTo>
                  <a:lnTo>
                    <a:pt x="225" y="1215"/>
                  </a:lnTo>
                  <a:lnTo>
                    <a:pt x="215" y="1211"/>
                  </a:lnTo>
                  <a:lnTo>
                    <a:pt x="206" y="1205"/>
                  </a:lnTo>
                  <a:lnTo>
                    <a:pt x="196" y="1202"/>
                  </a:lnTo>
                  <a:lnTo>
                    <a:pt x="187" y="1194"/>
                  </a:lnTo>
                  <a:lnTo>
                    <a:pt x="177" y="1190"/>
                  </a:lnTo>
                  <a:lnTo>
                    <a:pt x="168" y="1183"/>
                  </a:lnTo>
                  <a:lnTo>
                    <a:pt x="160" y="1179"/>
                  </a:lnTo>
                  <a:lnTo>
                    <a:pt x="151" y="1171"/>
                  </a:lnTo>
                  <a:lnTo>
                    <a:pt x="143" y="1165"/>
                  </a:lnTo>
                  <a:lnTo>
                    <a:pt x="135" y="1160"/>
                  </a:lnTo>
                  <a:lnTo>
                    <a:pt x="128" y="1154"/>
                  </a:lnTo>
                  <a:lnTo>
                    <a:pt x="118" y="1146"/>
                  </a:lnTo>
                  <a:lnTo>
                    <a:pt x="111" y="1139"/>
                  </a:lnTo>
                  <a:lnTo>
                    <a:pt x="103" y="1131"/>
                  </a:lnTo>
                  <a:lnTo>
                    <a:pt x="95" y="1126"/>
                  </a:lnTo>
                  <a:lnTo>
                    <a:pt x="88" y="1118"/>
                  </a:lnTo>
                  <a:lnTo>
                    <a:pt x="80" y="1110"/>
                  </a:lnTo>
                  <a:lnTo>
                    <a:pt x="75" y="1103"/>
                  </a:lnTo>
                  <a:lnTo>
                    <a:pt x="67" y="1097"/>
                  </a:lnTo>
                  <a:lnTo>
                    <a:pt x="61" y="1089"/>
                  </a:lnTo>
                  <a:lnTo>
                    <a:pt x="55" y="1080"/>
                  </a:lnTo>
                  <a:lnTo>
                    <a:pt x="48" y="1072"/>
                  </a:lnTo>
                  <a:lnTo>
                    <a:pt x="44" y="1065"/>
                  </a:lnTo>
                  <a:lnTo>
                    <a:pt x="36" y="1055"/>
                  </a:lnTo>
                  <a:lnTo>
                    <a:pt x="33" y="1048"/>
                  </a:lnTo>
                  <a:lnTo>
                    <a:pt x="27" y="1038"/>
                  </a:lnTo>
                  <a:lnTo>
                    <a:pt x="25" y="1031"/>
                  </a:lnTo>
                  <a:lnTo>
                    <a:pt x="19" y="1021"/>
                  </a:lnTo>
                  <a:lnTo>
                    <a:pt x="16" y="1012"/>
                  </a:lnTo>
                  <a:lnTo>
                    <a:pt x="14" y="1002"/>
                  </a:lnTo>
                  <a:lnTo>
                    <a:pt x="10" y="994"/>
                  </a:lnTo>
                  <a:lnTo>
                    <a:pt x="6" y="985"/>
                  </a:lnTo>
                  <a:lnTo>
                    <a:pt x="4" y="975"/>
                  </a:lnTo>
                  <a:lnTo>
                    <a:pt x="2" y="966"/>
                  </a:lnTo>
                  <a:lnTo>
                    <a:pt x="2" y="956"/>
                  </a:lnTo>
                  <a:lnTo>
                    <a:pt x="0" y="947"/>
                  </a:lnTo>
                  <a:lnTo>
                    <a:pt x="0" y="937"/>
                  </a:lnTo>
                  <a:lnTo>
                    <a:pt x="0" y="926"/>
                  </a:lnTo>
                  <a:lnTo>
                    <a:pt x="2" y="916"/>
                  </a:lnTo>
                  <a:lnTo>
                    <a:pt x="2" y="907"/>
                  </a:lnTo>
                  <a:lnTo>
                    <a:pt x="4" y="896"/>
                  </a:lnTo>
                  <a:lnTo>
                    <a:pt x="4" y="886"/>
                  </a:lnTo>
                  <a:lnTo>
                    <a:pt x="8" y="877"/>
                  </a:lnTo>
                  <a:lnTo>
                    <a:pt x="8" y="861"/>
                  </a:lnTo>
                  <a:lnTo>
                    <a:pt x="8" y="848"/>
                  </a:lnTo>
                  <a:lnTo>
                    <a:pt x="8" y="835"/>
                  </a:lnTo>
                  <a:lnTo>
                    <a:pt x="8" y="821"/>
                  </a:lnTo>
                  <a:lnTo>
                    <a:pt x="8" y="806"/>
                  </a:lnTo>
                  <a:lnTo>
                    <a:pt x="8" y="793"/>
                  </a:lnTo>
                  <a:lnTo>
                    <a:pt x="8" y="780"/>
                  </a:lnTo>
                  <a:lnTo>
                    <a:pt x="8" y="766"/>
                  </a:lnTo>
                  <a:lnTo>
                    <a:pt x="6" y="751"/>
                  </a:lnTo>
                  <a:lnTo>
                    <a:pt x="6" y="738"/>
                  </a:lnTo>
                  <a:lnTo>
                    <a:pt x="6" y="725"/>
                  </a:lnTo>
                  <a:lnTo>
                    <a:pt x="6" y="711"/>
                  </a:lnTo>
                  <a:lnTo>
                    <a:pt x="6" y="696"/>
                  </a:lnTo>
                  <a:lnTo>
                    <a:pt x="6" y="683"/>
                  </a:lnTo>
                  <a:lnTo>
                    <a:pt x="6" y="667"/>
                  </a:lnTo>
                  <a:lnTo>
                    <a:pt x="6" y="656"/>
                  </a:lnTo>
                  <a:lnTo>
                    <a:pt x="4" y="641"/>
                  </a:lnTo>
                  <a:lnTo>
                    <a:pt x="4" y="628"/>
                  </a:lnTo>
                  <a:lnTo>
                    <a:pt x="4" y="612"/>
                  </a:lnTo>
                  <a:lnTo>
                    <a:pt x="4" y="599"/>
                  </a:lnTo>
                  <a:lnTo>
                    <a:pt x="2" y="584"/>
                  </a:lnTo>
                  <a:lnTo>
                    <a:pt x="2" y="572"/>
                  </a:lnTo>
                  <a:lnTo>
                    <a:pt x="2" y="557"/>
                  </a:lnTo>
                  <a:lnTo>
                    <a:pt x="2" y="544"/>
                  </a:lnTo>
                  <a:lnTo>
                    <a:pt x="2" y="529"/>
                  </a:lnTo>
                  <a:lnTo>
                    <a:pt x="2" y="515"/>
                  </a:lnTo>
                  <a:lnTo>
                    <a:pt x="2" y="502"/>
                  </a:lnTo>
                  <a:lnTo>
                    <a:pt x="2" y="489"/>
                  </a:lnTo>
                  <a:lnTo>
                    <a:pt x="2" y="474"/>
                  </a:lnTo>
                  <a:lnTo>
                    <a:pt x="2" y="462"/>
                  </a:lnTo>
                  <a:lnTo>
                    <a:pt x="2" y="447"/>
                  </a:lnTo>
                  <a:lnTo>
                    <a:pt x="2" y="434"/>
                  </a:lnTo>
                  <a:lnTo>
                    <a:pt x="0" y="418"/>
                  </a:lnTo>
                  <a:lnTo>
                    <a:pt x="0" y="405"/>
                  </a:lnTo>
                  <a:lnTo>
                    <a:pt x="0" y="390"/>
                  </a:lnTo>
                  <a:lnTo>
                    <a:pt x="0" y="377"/>
                  </a:lnTo>
                  <a:lnTo>
                    <a:pt x="0" y="363"/>
                  </a:lnTo>
                  <a:lnTo>
                    <a:pt x="0" y="350"/>
                  </a:lnTo>
                  <a:lnTo>
                    <a:pt x="0" y="335"/>
                  </a:lnTo>
                  <a:lnTo>
                    <a:pt x="2" y="323"/>
                  </a:lnTo>
                  <a:lnTo>
                    <a:pt x="2" y="308"/>
                  </a:lnTo>
                  <a:lnTo>
                    <a:pt x="2" y="295"/>
                  </a:lnTo>
                  <a:lnTo>
                    <a:pt x="4" y="282"/>
                  </a:lnTo>
                  <a:lnTo>
                    <a:pt x="4" y="266"/>
                  </a:lnTo>
                  <a:lnTo>
                    <a:pt x="4" y="253"/>
                  </a:lnTo>
                  <a:lnTo>
                    <a:pt x="6" y="240"/>
                  </a:lnTo>
                  <a:lnTo>
                    <a:pt x="6" y="227"/>
                  </a:lnTo>
                  <a:lnTo>
                    <a:pt x="8" y="213"/>
                  </a:lnTo>
                  <a:lnTo>
                    <a:pt x="8" y="198"/>
                  </a:lnTo>
                  <a:lnTo>
                    <a:pt x="12" y="185"/>
                  </a:lnTo>
                  <a:lnTo>
                    <a:pt x="12" y="171"/>
                  </a:lnTo>
                  <a:lnTo>
                    <a:pt x="14" y="158"/>
                  </a:lnTo>
                  <a:lnTo>
                    <a:pt x="16" y="145"/>
                  </a:lnTo>
                  <a:lnTo>
                    <a:pt x="17" y="131"/>
                  </a:lnTo>
                  <a:lnTo>
                    <a:pt x="17" y="118"/>
                  </a:lnTo>
                  <a:lnTo>
                    <a:pt x="21" y="105"/>
                  </a:lnTo>
                  <a:lnTo>
                    <a:pt x="23" y="92"/>
                  </a:lnTo>
                  <a:lnTo>
                    <a:pt x="25" y="78"/>
                  </a:lnTo>
                  <a:lnTo>
                    <a:pt x="27" y="65"/>
                  </a:lnTo>
                  <a:lnTo>
                    <a:pt x="31" y="54"/>
                  </a:lnTo>
                  <a:lnTo>
                    <a:pt x="35" y="38"/>
                  </a:lnTo>
                  <a:lnTo>
                    <a:pt x="36" y="27"/>
                  </a:lnTo>
                  <a:lnTo>
                    <a:pt x="40" y="14"/>
                  </a:lnTo>
                  <a:lnTo>
                    <a:pt x="44" y="0"/>
                  </a:lnTo>
                  <a:lnTo>
                    <a:pt x="4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7" name="Freeform 53"/>
            <p:cNvSpPr>
              <a:spLocks/>
            </p:cNvSpPr>
            <p:nvPr/>
          </p:nvSpPr>
          <p:spPr bwMode="auto">
            <a:xfrm>
              <a:off x="822" y="940"/>
              <a:ext cx="102" cy="38"/>
            </a:xfrm>
            <a:custGeom>
              <a:avLst/>
              <a:gdLst/>
              <a:ahLst/>
              <a:cxnLst>
                <a:cxn ang="0">
                  <a:pos x="6" y="2"/>
                </a:cxn>
                <a:cxn ang="0">
                  <a:pos x="19" y="6"/>
                </a:cxn>
                <a:cxn ang="0">
                  <a:pos x="32" y="9"/>
                </a:cxn>
                <a:cxn ang="0">
                  <a:pos x="45" y="13"/>
                </a:cxn>
                <a:cxn ang="0">
                  <a:pos x="59" y="15"/>
                </a:cxn>
                <a:cxn ang="0">
                  <a:pos x="70" y="17"/>
                </a:cxn>
                <a:cxn ang="0">
                  <a:pos x="82" y="21"/>
                </a:cxn>
                <a:cxn ang="0">
                  <a:pos x="93" y="23"/>
                </a:cxn>
                <a:cxn ang="0">
                  <a:pos x="104" y="25"/>
                </a:cxn>
                <a:cxn ang="0">
                  <a:pos x="116" y="27"/>
                </a:cxn>
                <a:cxn ang="0">
                  <a:pos x="129" y="30"/>
                </a:cxn>
                <a:cxn ang="0">
                  <a:pos x="142" y="32"/>
                </a:cxn>
                <a:cxn ang="0">
                  <a:pos x="154" y="36"/>
                </a:cxn>
                <a:cxn ang="0">
                  <a:pos x="167" y="40"/>
                </a:cxn>
                <a:cxn ang="0">
                  <a:pos x="180" y="42"/>
                </a:cxn>
                <a:cxn ang="0">
                  <a:pos x="194" y="46"/>
                </a:cxn>
                <a:cxn ang="0">
                  <a:pos x="203" y="55"/>
                </a:cxn>
                <a:cxn ang="0">
                  <a:pos x="196" y="65"/>
                </a:cxn>
                <a:cxn ang="0">
                  <a:pos x="182" y="72"/>
                </a:cxn>
                <a:cxn ang="0">
                  <a:pos x="163" y="74"/>
                </a:cxn>
                <a:cxn ang="0">
                  <a:pos x="148" y="74"/>
                </a:cxn>
                <a:cxn ang="0">
                  <a:pos x="135" y="72"/>
                </a:cxn>
                <a:cxn ang="0">
                  <a:pos x="122" y="70"/>
                </a:cxn>
                <a:cxn ang="0">
                  <a:pos x="110" y="66"/>
                </a:cxn>
                <a:cxn ang="0">
                  <a:pos x="99" y="65"/>
                </a:cxn>
                <a:cxn ang="0">
                  <a:pos x="85" y="61"/>
                </a:cxn>
                <a:cxn ang="0">
                  <a:pos x="68" y="53"/>
                </a:cxn>
                <a:cxn ang="0">
                  <a:pos x="49" y="44"/>
                </a:cxn>
                <a:cxn ang="0">
                  <a:pos x="30" y="32"/>
                </a:cxn>
                <a:cxn ang="0">
                  <a:pos x="15" y="19"/>
                </a:cxn>
                <a:cxn ang="0">
                  <a:pos x="4" y="6"/>
                </a:cxn>
                <a:cxn ang="0">
                  <a:pos x="0" y="0"/>
                </a:cxn>
              </a:cxnLst>
              <a:rect l="0" t="0" r="r" b="b"/>
              <a:pathLst>
                <a:path w="203" h="74">
                  <a:moveTo>
                    <a:pt x="0" y="0"/>
                  </a:moveTo>
                  <a:lnTo>
                    <a:pt x="6" y="2"/>
                  </a:lnTo>
                  <a:lnTo>
                    <a:pt x="13" y="4"/>
                  </a:lnTo>
                  <a:lnTo>
                    <a:pt x="19" y="6"/>
                  </a:lnTo>
                  <a:lnTo>
                    <a:pt x="26" y="8"/>
                  </a:lnTo>
                  <a:lnTo>
                    <a:pt x="32" y="9"/>
                  </a:lnTo>
                  <a:lnTo>
                    <a:pt x="40" y="11"/>
                  </a:lnTo>
                  <a:lnTo>
                    <a:pt x="45" y="13"/>
                  </a:lnTo>
                  <a:lnTo>
                    <a:pt x="53" y="15"/>
                  </a:lnTo>
                  <a:lnTo>
                    <a:pt x="59" y="15"/>
                  </a:lnTo>
                  <a:lnTo>
                    <a:pt x="65" y="17"/>
                  </a:lnTo>
                  <a:lnTo>
                    <a:pt x="70" y="17"/>
                  </a:lnTo>
                  <a:lnTo>
                    <a:pt x="76" y="21"/>
                  </a:lnTo>
                  <a:lnTo>
                    <a:pt x="82" y="21"/>
                  </a:lnTo>
                  <a:lnTo>
                    <a:pt x="87" y="23"/>
                  </a:lnTo>
                  <a:lnTo>
                    <a:pt x="93" y="23"/>
                  </a:lnTo>
                  <a:lnTo>
                    <a:pt x="101" y="25"/>
                  </a:lnTo>
                  <a:lnTo>
                    <a:pt x="104" y="25"/>
                  </a:lnTo>
                  <a:lnTo>
                    <a:pt x="112" y="27"/>
                  </a:lnTo>
                  <a:lnTo>
                    <a:pt x="116" y="27"/>
                  </a:lnTo>
                  <a:lnTo>
                    <a:pt x="123" y="30"/>
                  </a:lnTo>
                  <a:lnTo>
                    <a:pt x="129" y="30"/>
                  </a:lnTo>
                  <a:lnTo>
                    <a:pt x="135" y="32"/>
                  </a:lnTo>
                  <a:lnTo>
                    <a:pt x="142" y="32"/>
                  </a:lnTo>
                  <a:lnTo>
                    <a:pt x="148" y="34"/>
                  </a:lnTo>
                  <a:lnTo>
                    <a:pt x="154" y="36"/>
                  </a:lnTo>
                  <a:lnTo>
                    <a:pt x="161" y="38"/>
                  </a:lnTo>
                  <a:lnTo>
                    <a:pt x="167" y="40"/>
                  </a:lnTo>
                  <a:lnTo>
                    <a:pt x="173" y="42"/>
                  </a:lnTo>
                  <a:lnTo>
                    <a:pt x="180" y="42"/>
                  </a:lnTo>
                  <a:lnTo>
                    <a:pt x="186" y="44"/>
                  </a:lnTo>
                  <a:lnTo>
                    <a:pt x="194" y="46"/>
                  </a:lnTo>
                  <a:lnTo>
                    <a:pt x="203" y="49"/>
                  </a:lnTo>
                  <a:lnTo>
                    <a:pt x="203" y="55"/>
                  </a:lnTo>
                  <a:lnTo>
                    <a:pt x="201" y="61"/>
                  </a:lnTo>
                  <a:lnTo>
                    <a:pt x="196" y="65"/>
                  </a:lnTo>
                  <a:lnTo>
                    <a:pt x="192" y="70"/>
                  </a:lnTo>
                  <a:lnTo>
                    <a:pt x="182" y="72"/>
                  </a:lnTo>
                  <a:lnTo>
                    <a:pt x="173" y="74"/>
                  </a:lnTo>
                  <a:lnTo>
                    <a:pt x="163" y="74"/>
                  </a:lnTo>
                  <a:lnTo>
                    <a:pt x="154" y="74"/>
                  </a:lnTo>
                  <a:lnTo>
                    <a:pt x="148" y="74"/>
                  </a:lnTo>
                  <a:lnTo>
                    <a:pt x="141" y="72"/>
                  </a:lnTo>
                  <a:lnTo>
                    <a:pt x="135" y="72"/>
                  </a:lnTo>
                  <a:lnTo>
                    <a:pt x="127" y="72"/>
                  </a:lnTo>
                  <a:lnTo>
                    <a:pt x="122" y="70"/>
                  </a:lnTo>
                  <a:lnTo>
                    <a:pt x="116" y="68"/>
                  </a:lnTo>
                  <a:lnTo>
                    <a:pt x="110" y="66"/>
                  </a:lnTo>
                  <a:lnTo>
                    <a:pt x="104" y="66"/>
                  </a:lnTo>
                  <a:lnTo>
                    <a:pt x="99" y="65"/>
                  </a:lnTo>
                  <a:lnTo>
                    <a:pt x="91" y="63"/>
                  </a:lnTo>
                  <a:lnTo>
                    <a:pt x="85" y="61"/>
                  </a:lnTo>
                  <a:lnTo>
                    <a:pt x="80" y="59"/>
                  </a:lnTo>
                  <a:lnTo>
                    <a:pt x="68" y="53"/>
                  </a:lnTo>
                  <a:lnTo>
                    <a:pt x="59" y="49"/>
                  </a:lnTo>
                  <a:lnTo>
                    <a:pt x="49" y="44"/>
                  </a:lnTo>
                  <a:lnTo>
                    <a:pt x="40" y="38"/>
                  </a:lnTo>
                  <a:lnTo>
                    <a:pt x="30" y="32"/>
                  </a:lnTo>
                  <a:lnTo>
                    <a:pt x="23" y="27"/>
                  </a:lnTo>
                  <a:lnTo>
                    <a:pt x="15" y="19"/>
                  </a:lnTo>
                  <a:lnTo>
                    <a:pt x="9" y="13"/>
                  </a:lnTo>
                  <a:lnTo>
                    <a:pt x="4" y="6"/>
                  </a:lnTo>
                  <a:lnTo>
                    <a:pt x="0"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8" name="Freeform 54"/>
            <p:cNvSpPr>
              <a:spLocks/>
            </p:cNvSpPr>
            <p:nvPr/>
          </p:nvSpPr>
          <p:spPr bwMode="auto">
            <a:xfrm>
              <a:off x="1023" y="970"/>
              <a:ext cx="70" cy="36"/>
            </a:xfrm>
            <a:custGeom>
              <a:avLst/>
              <a:gdLst/>
              <a:ahLst/>
              <a:cxnLst>
                <a:cxn ang="0">
                  <a:pos x="137" y="0"/>
                </a:cxn>
                <a:cxn ang="0">
                  <a:pos x="137" y="7"/>
                </a:cxn>
                <a:cxn ang="0">
                  <a:pos x="137" y="15"/>
                </a:cxn>
                <a:cxn ang="0">
                  <a:pos x="137" y="21"/>
                </a:cxn>
                <a:cxn ang="0">
                  <a:pos x="137" y="26"/>
                </a:cxn>
                <a:cxn ang="0">
                  <a:pos x="137" y="32"/>
                </a:cxn>
                <a:cxn ang="0">
                  <a:pos x="141" y="36"/>
                </a:cxn>
                <a:cxn ang="0">
                  <a:pos x="131" y="42"/>
                </a:cxn>
                <a:cxn ang="0">
                  <a:pos x="122" y="45"/>
                </a:cxn>
                <a:cxn ang="0">
                  <a:pos x="112" y="51"/>
                </a:cxn>
                <a:cxn ang="0">
                  <a:pos x="105" y="57"/>
                </a:cxn>
                <a:cxn ang="0">
                  <a:pos x="95" y="61"/>
                </a:cxn>
                <a:cxn ang="0">
                  <a:pos x="88" y="65"/>
                </a:cxn>
                <a:cxn ang="0">
                  <a:pos x="78" y="66"/>
                </a:cxn>
                <a:cxn ang="0">
                  <a:pos x="72" y="70"/>
                </a:cxn>
                <a:cxn ang="0">
                  <a:pos x="63" y="70"/>
                </a:cxn>
                <a:cxn ang="0">
                  <a:pos x="53" y="72"/>
                </a:cxn>
                <a:cxn ang="0">
                  <a:pos x="46" y="72"/>
                </a:cxn>
                <a:cxn ang="0">
                  <a:pos x="36" y="70"/>
                </a:cxn>
                <a:cxn ang="0">
                  <a:pos x="27" y="66"/>
                </a:cxn>
                <a:cxn ang="0">
                  <a:pos x="19" y="65"/>
                </a:cxn>
                <a:cxn ang="0">
                  <a:pos x="10" y="61"/>
                </a:cxn>
                <a:cxn ang="0">
                  <a:pos x="0" y="55"/>
                </a:cxn>
                <a:cxn ang="0">
                  <a:pos x="10" y="51"/>
                </a:cxn>
                <a:cxn ang="0">
                  <a:pos x="17" y="47"/>
                </a:cxn>
                <a:cxn ang="0">
                  <a:pos x="25" y="44"/>
                </a:cxn>
                <a:cxn ang="0">
                  <a:pos x="34" y="42"/>
                </a:cxn>
                <a:cxn ang="0">
                  <a:pos x="44" y="38"/>
                </a:cxn>
                <a:cxn ang="0">
                  <a:pos x="53" y="34"/>
                </a:cxn>
                <a:cxn ang="0">
                  <a:pos x="61" y="32"/>
                </a:cxn>
                <a:cxn ang="0">
                  <a:pos x="70" y="30"/>
                </a:cxn>
                <a:cxn ang="0">
                  <a:pos x="78" y="25"/>
                </a:cxn>
                <a:cxn ang="0">
                  <a:pos x="88" y="23"/>
                </a:cxn>
                <a:cxn ang="0">
                  <a:pos x="95" y="19"/>
                </a:cxn>
                <a:cxn ang="0">
                  <a:pos x="105" y="15"/>
                </a:cxn>
                <a:cxn ang="0">
                  <a:pos x="112" y="11"/>
                </a:cxn>
                <a:cxn ang="0">
                  <a:pos x="122" y="7"/>
                </a:cxn>
                <a:cxn ang="0">
                  <a:pos x="129" y="4"/>
                </a:cxn>
                <a:cxn ang="0">
                  <a:pos x="137" y="0"/>
                </a:cxn>
                <a:cxn ang="0">
                  <a:pos x="137" y="0"/>
                </a:cxn>
              </a:cxnLst>
              <a:rect l="0" t="0" r="r" b="b"/>
              <a:pathLst>
                <a:path w="141" h="72">
                  <a:moveTo>
                    <a:pt x="137" y="0"/>
                  </a:moveTo>
                  <a:lnTo>
                    <a:pt x="137" y="7"/>
                  </a:lnTo>
                  <a:lnTo>
                    <a:pt x="137" y="15"/>
                  </a:lnTo>
                  <a:lnTo>
                    <a:pt x="137" y="21"/>
                  </a:lnTo>
                  <a:lnTo>
                    <a:pt x="137" y="26"/>
                  </a:lnTo>
                  <a:lnTo>
                    <a:pt x="137" y="32"/>
                  </a:lnTo>
                  <a:lnTo>
                    <a:pt x="141" y="36"/>
                  </a:lnTo>
                  <a:lnTo>
                    <a:pt x="131" y="42"/>
                  </a:lnTo>
                  <a:lnTo>
                    <a:pt x="122" y="45"/>
                  </a:lnTo>
                  <a:lnTo>
                    <a:pt x="112" y="51"/>
                  </a:lnTo>
                  <a:lnTo>
                    <a:pt x="105" y="57"/>
                  </a:lnTo>
                  <a:lnTo>
                    <a:pt x="95" y="61"/>
                  </a:lnTo>
                  <a:lnTo>
                    <a:pt x="88" y="65"/>
                  </a:lnTo>
                  <a:lnTo>
                    <a:pt x="78" y="66"/>
                  </a:lnTo>
                  <a:lnTo>
                    <a:pt x="72" y="70"/>
                  </a:lnTo>
                  <a:lnTo>
                    <a:pt x="63" y="70"/>
                  </a:lnTo>
                  <a:lnTo>
                    <a:pt x="53" y="72"/>
                  </a:lnTo>
                  <a:lnTo>
                    <a:pt x="46" y="72"/>
                  </a:lnTo>
                  <a:lnTo>
                    <a:pt x="36" y="70"/>
                  </a:lnTo>
                  <a:lnTo>
                    <a:pt x="27" y="66"/>
                  </a:lnTo>
                  <a:lnTo>
                    <a:pt x="19" y="65"/>
                  </a:lnTo>
                  <a:lnTo>
                    <a:pt x="10" y="61"/>
                  </a:lnTo>
                  <a:lnTo>
                    <a:pt x="0" y="55"/>
                  </a:lnTo>
                  <a:lnTo>
                    <a:pt x="10" y="51"/>
                  </a:lnTo>
                  <a:lnTo>
                    <a:pt x="17" y="47"/>
                  </a:lnTo>
                  <a:lnTo>
                    <a:pt x="25" y="44"/>
                  </a:lnTo>
                  <a:lnTo>
                    <a:pt x="34" y="42"/>
                  </a:lnTo>
                  <a:lnTo>
                    <a:pt x="44" y="38"/>
                  </a:lnTo>
                  <a:lnTo>
                    <a:pt x="53" y="34"/>
                  </a:lnTo>
                  <a:lnTo>
                    <a:pt x="61" y="32"/>
                  </a:lnTo>
                  <a:lnTo>
                    <a:pt x="70" y="30"/>
                  </a:lnTo>
                  <a:lnTo>
                    <a:pt x="78" y="25"/>
                  </a:lnTo>
                  <a:lnTo>
                    <a:pt x="88" y="23"/>
                  </a:lnTo>
                  <a:lnTo>
                    <a:pt x="95" y="19"/>
                  </a:lnTo>
                  <a:lnTo>
                    <a:pt x="105" y="15"/>
                  </a:lnTo>
                  <a:lnTo>
                    <a:pt x="112" y="11"/>
                  </a:lnTo>
                  <a:lnTo>
                    <a:pt x="122" y="7"/>
                  </a:lnTo>
                  <a:lnTo>
                    <a:pt x="129" y="4"/>
                  </a:lnTo>
                  <a:lnTo>
                    <a:pt x="137" y="0"/>
                  </a:lnTo>
                  <a:lnTo>
                    <a:pt x="13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9" name="Freeform 55"/>
            <p:cNvSpPr>
              <a:spLocks/>
            </p:cNvSpPr>
            <p:nvPr/>
          </p:nvSpPr>
          <p:spPr bwMode="auto">
            <a:xfrm>
              <a:off x="1051" y="1071"/>
              <a:ext cx="69" cy="30"/>
            </a:xfrm>
            <a:custGeom>
              <a:avLst/>
              <a:gdLst/>
              <a:ahLst/>
              <a:cxnLst>
                <a:cxn ang="0">
                  <a:pos x="103" y="0"/>
                </a:cxn>
                <a:cxn ang="0">
                  <a:pos x="107" y="0"/>
                </a:cxn>
                <a:cxn ang="0">
                  <a:pos x="118" y="4"/>
                </a:cxn>
                <a:cxn ang="0">
                  <a:pos x="122" y="6"/>
                </a:cxn>
                <a:cxn ang="0">
                  <a:pos x="130" y="8"/>
                </a:cxn>
                <a:cxn ang="0">
                  <a:pos x="133" y="10"/>
                </a:cxn>
                <a:cxn ang="0">
                  <a:pos x="139" y="14"/>
                </a:cxn>
                <a:cxn ang="0">
                  <a:pos x="131" y="19"/>
                </a:cxn>
                <a:cxn ang="0">
                  <a:pos x="126" y="25"/>
                </a:cxn>
                <a:cxn ang="0">
                  <a:pos x="118" y="31"/>
                </a:cxn>
                <a:cxn ang="0">
                  <a:pos x="111" y="36"/>
                </a:cxn>
                <a:cxn ang="0">
                  <a:pos x="101" y="40"/>
                </a:cxn>
                <a:cxn ang="0">
                  <a:pos x="93" y="42"/>
                </a:cxn>
                <a:cxn ang="0">
                  <a:pos x="86" y="46"/>
                </a:cxn>
                <a:cxn ang="0">
                  <a:pos x="78" y="50"/>
                </a:cxn>
                <a:cxn ang="0">
                  <a:pos x="69" y="50"/>
                </a:cxn>
                <a:cxn ang="0">
                  <a:pos x="59" y="52"/>
                </a:cxn>
                <a:cxn ang="0">
                  <a:pos x="52" y="54"/>
                </a:cxn>
                <a:cxn ang="0">
                  <a:pos x="42" y="55"/>
                </a:cxn>
                <a:cxn ang="0">
                  <a:pos x="33" y="55"/>
                </a:cxn>
                <a:cxn ang="0">
                  <a:pos x="25" y="57"/>
                </a:cxn>
                <a:cxn ang="0">
                  <a:pos x="15" y="59"/>
                </a:cxn>
                <a:cxn ang="0">
                  <a:pos x="8" y="61"/>
                </a:cxn>
                <a:cxn ang="0">
                  <a:pos x="6" y="52"/>
                </a:cxn>
                <a:cxn ang="0">
                  <a:pos x="4" y="44"/>
                </a:cxn>
                <a:cxn ang="0">
                  <a:pos x="0" y="38"/>
                </a:cxn>
                <a:cxn ang="0">
                  <a:pos x="0" y="33"/>
                </a:cxn>
                <a:cxn ang="0">
                  <a:pos x="4" y="31"/>
                </a:cxn>
                <a:cxn ang="0">
                  <a:pos x="10" y="29"/>
                </a:cxn>
                <a:cxn ang="0">
                  <a:pos x="15" y="25"/>
                </a:cxn>
                <a:cxn ang="0">
                  <a:pos x="21" y="25"/>
                </a:cxn>
                <a:cxn ang="0">
                  <a:pos x="29" y="23"/>
                </a:cxn>
                <a:cxn ang="0">
                  <a:pos x="36" y="21"/>
                </a:cxn>
                <a:cxn ang="0">
                  <a:pos x="44" y="19"/>
                </a:cxn>
                <a:cxn ang="0">
                  <a:pos x="52" y="17"/>
                </a:cxn>
                <a:cxn ang="0">
                  <a:pos x="59" y="14"/>
                </a:cxn>
                <a:cxn ang="0">
                  <a:pos x="67" y="12"/>
                </a:cxn>
                <a:cxn ang="0">
                  <a:pos x="74" y="10"/>
                </a:cxn>
                <a:cxn ang="0">
                  <a:pos x="82" y="8"/>
                </a:cxn>
                <a:cxn ang="0">
                  <a:pos x="88" y="4"/>
                </a:cxn>
                <a:cxn ang="0">
                  <a:pos x="95" y="2"/>
                </a:cxn>
                <a:cxn ang="0">
                  <a:pos x="99" y="0"/>
                </a:cxn>
                <a:cxn ang="0">
                  <a:pos x="103" y="0"/>
                </a:cxn>
                <a:cxn ang="0">
                  <a:pos x="103" y="0"/>
                </a:cxn>
              </a:cxnLst>
              <a:rect l="0" t="0" r="r" b="b"/>
              <a:pathLst>
                <a:path w="139" h="61">
                  <a:moveTo>
                    <a:pt x="103" y="0"/>
                  </a:moveTo>
                  <a:lnTo>
                    <a:pt x="107" y="0"/>
                  </a:lnTo>
                  <a:lnTo>
                    <a:pt x="118" y="4"/>
                  </a:lnTo>
                  <a:lnTo>
                    <a:pt x="122" y="6"/>
                  </a:lnTo>
                  <a:lnTo>
                    <a:pt x="130" y="8"/>
                  </a:lnTo>
                  <a:lnTo>
                    <a:pt x="133" y="10"/>
                  </a:lnTo>
                  <a:lnTo>
                    <a:pt x="139" y="14"/>
                  </a:lnTo>
                  <a:lnTo>
                    <a:pt x="131" y="19"/>
                  </a:lnTo>
                  <a:lnTo>
                    <a:pt x="126" y="25"/>
                  </a:lnTo>
                  <a:lnTo>
                    <a:pt x="118" y="31"/>
                  </a:lnTo>
                  <a:lnTo>
                    <a:pt x="111" y="36"/>
                  </a:lnTo>
                  <a:lnTo>
                    <a:pt x="101" y="40"/>
                  </a:lnTo>
                  <a:lnTo>
                    <a:pt x="93" y="42"/>
                  </a:lnTo>
                  <a:lnTo>
                    <a:pt x="86" y="46"/>
                  </a:lnTo>
                  <a:lnTo>
                    <a:pt x="78" y="50"/>
                  </a:lnTo>
                  <a:lnTo>
                    <a:pt x="69" y="50"/>
                  </a:lnTo>
                  <a:lnTo>
                    <a:pt x="59" y="52"/>
                  </a:lnTo>
                  <a:lnTo>
                    <a:pt x="52" y="54"/>
                  </a:lnTo>
                  <a:lnTo>
                    <a:pt x="42" y="55"/>
                  </a:lnTo>
                  <a:lnTo>
                    <a:pt x="33" y="55"/>
                  </a:lnTo>
                  <a:lnTo>
                    <a:pt x="25" y="57"/>
                  </a:lnTo>
                  <a:lnTo>
                    <a:pt x="15" y="59"/>
                  </a:lnTo>
                  <a:lnTo>
                    <a:pt x="8" y="61"/>
                  </a:lnTo>
                  <a:lnTo>
                    <a:pt x="6" y="52"/>
                  </a:lnTo>
                  <a:lnTo>
                    <a:pt x="4" y="44"/>
                  </a:lnTo>
                  <a:lnTo>
                    <a:pt x="0" y="38"/>
                  </a:lnTo>
                  <a:lnTo>
                    <a:pt x="0" y="33"/>
                  </a:lnTo>
                  <a:lnTo>
                    <a:pt x="4" y="31"/>
                  </a:lnTo>
                  <a:lnTo>
                    <a:pt x="10" y="29"/>
                  </a:lnTo>
                  <a:lnTo>
                    <a:pt x="15" y="25"/>
                  </a:lnTo>
                  <a:lnTo>
                    <a:pt x="21" y="25"/>
                  </a:lnTo>
                  <a:lnTo>
                    <a:pt x="29" y="23"/>
                  </a:lnTo>
                  <a:lnTo>
                    <a:pt x="36" y="21"/>
                  </a:lnTo>
                  <a:lnTo>
                    <a:pt x="44" y="19"/>
                  </a:lnTo>
                  <a:lnTo>
                    <a:pt x="52" y="17"/>
                  </a:lnTo>
                  <a:lnTo>
                    <a:pt x="59" y="14"/>
                  </a:lnTo>
                  <a:lnTo>
                    <a:pt x="67" y="12"/>
                  </a:lnTo>
                  <a:lnTo>
                    <a:pt x="74" y="10"/>
                  </a:lnTo>
                  <a:lnTo>
                    <a:pt x="82" y="8"/>
                  </a:lnTo>
                  <a:lnTo>
                    <a:pt x="88" y="4"/>
                  </a:lnTo>
                  <a:lnTo>
                    <a:pt x="95" y="2"/>
                  </a:lnTo>
                  <a:lnTo>
                    <a:pt x="99" y="0"/>
                  </a:lnTo>
                  <a:lnTo>
                    <a:pt x="103" y="0"/>
                  </a:lnTo>
                  <a:lnTo>
                    <a:pt x="10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0" name="Freeform 56"/>
            <p:cNvSpPr>
              <a:spLocks/>
            </p:cNvSpPr>
            <p:nvPr/>
          </p:nvSpPr>
          <p:spPr bwMode="auto">
            <a:xfrm>
              <a:off x="1085" y="1303"/>
              <a:ext cx="88" cy="55"/>
            </a:xfrm>
            <a:custGeom>
              <a:avLst/>
              <a:gdLst/>
              <a:ahLst/>
              <a:cxnLst>
                <a:cxn ang="0">
                  <a:pos x="15" y="0"/>
                </a:cxn>
                <a:cxn ang="0">
                  <a:pos x="22" y="0"/>
                </a:cxn>
                <a:cxn ang="0">
                  <a:pos x="32" y="2"/>
                </a:cxn>
                <a:cxn ang="0">
                  <a:pos x="40" y="2"/>
                </a:cxn>
                <a:cxn ang="0">
                  <a:pos x="49" y="4"/>
                </a:cxn>
                <a:cxn ang="0">
                  <a:pos x="57" y="6"/>
                </a:cxn>
                <a:cxn ang="0">
                  <a:pos x="64" y="8"/>
                </a:cxn>
                <a:cxn ang="0">
                  <a:pos x="74" y="12"/>
                </a:cxn>
                <a:cxn ang="0">
                  <a:pos x="81" y="15"/>
                </a:cxn>
                <a:cxn ang="0">
                  <a:pos x="89" y="19"/>
                </a:cxn>
                <a:cxn ang="0">
                  <a:pos x="97" y="23"/>
                </a:cxn>
                <a:cxn ang="0">
                  <a:pos x="104" y="27"/>
                </a:cxn>
                <a:cxn ang="0">
                  <a:pos x="112" y="31"/>
                </a:cxn>
                <a:cxn ang="0">
                  <a:pos x="118" y="34"/>
                </a:cxn>
                <a:cxn ang="0">
                  <a:pos x="123" y="40"/>
                </a:cxn>
                <a:cxn ang="0">
                  <a:pos x="131" y="44"/>
                </a:cxn>
                <a:cxn ang="0">
                  <a:pos x="138" y="50"/>
                </a:cxn>
                <a:cxn ang="0">
                  <a:pos x="148" y="57"/>
                </a:cxn>
                <a:cxn ang="0">
                  <a:pos x="158" y="67"/>
                </a:cxn>
                <a:cxn ang="0">
                  <a:pos x="163" y="74"/>
                </a:cxn>
                <a:cxn ang="0">
                  <a:pos x="171" y="84"/>
                </a:cxn>
                <a:cxn ang="0">
                  <a:pos x="175" y="91"/>
                </a:cxn>
                <a:cxn ang="0">
                  <a:pos x="177" y="99"/>
                </a:cxn>
                <a:cxn ang="0">
                  <a:pos x="177" y="105"/>
                </a:cxn>
                <a:cxn ang="0">
                  <a:pos x="175" y="108"/>
                </a:cxn>
                <a:cxn ang="0">
                  <a:pos x="171" y="108"/>
                </a:cxn>
                <a:cxn ang="0">
                  <a:pos x="167" y="110"/>
                </a:cxn>
                <a:cxn ang="0">
                  <a:pos x="159" y="108"/>
                </a:cxn>
                <a:cxn ang="0">
                  <a:pos x="150" y="108"/>
                </a:cxn>
                <a:cxn ang="0">
                  <a:pos x="144" y="107"/>
                </a:cxn>
                <a:cxn ang="0">
                  <a:pos x="140" y="105"/>
                </a:cxn>
                <a:cxn ang="0">
                  <a:pos x="133" y="105"/>
                </a:cxn>
                <a:cxn ang="0">
                  <a:pos x="129" y="103"/>
                </a:cxn>
                <a:cxn ang="0">
                  <a:pos x="121" y="99"/>
                </a:cxn>
                <a:cxn ang="0">
                  <a:pos x="116" y="99"/>
                </a:cxn>
                <a:cxn ang="0">
                  <a:pos x="110" y="95"/>
                </a:cxn>
                <a:cxn ang="0">
                  <a:pos x="104" y="95"/>
                </a:cxn>
                <a:cxn ang="0">
                  <a:pos x="97" y="91"/>
                </a:cxn>
                <a:cxn ang="0">
                  <a:pos x="89" y="88"/>
                </a:cxn>
                <a:cxn ang="0">
                  <a:pos x="83" y="86"/>
                </a:cxn>
                <a:cxn ang="0">
                  <a:pos x="78" y="84"/>
                </a:cxn>
                <a:cxn ang="0">
                  <a:pos x="70" y="78"/>
                </a:cxn>
                <a:cxn ang="0">
                  <a:pos x="62" y="76"/>
                </a:cxn>
                <a:cxn ang="0">
                  <a:pos x="57" y="72"/>
                </a:cxn>
                <a:cxn ang="0">
                  <a:pos x="49" y="69"/>
                </a:cxn>
                <a:cxn ang="0">
                  <a:pos x="42" y="65"/>
                </a:cxn>
                <a:cxn ang="0">
                  <a:pos x="36" y="61"/>
                </a:cxn>
                <a:cxn ang="0">
                  <a:pos x="30" y="55"/>
                </a:cxn>
                <a:cxn ang="0">
                  <a:pos x="22" y="51"/>
                </a:cxn>
                <a:cxn ang="0">
                  <a:pos x="11" y="42"/>
                </a:cxn>
                <a:cxn ang="0">
                  <a:pos x="2" y="34"/>
                </a:cxn>
                <a:cxn ang="0">
                  <a:pos x="0" y="27"/>
                </a:cxn>
                <a:cxn ang="0">
                  <a:pos x="2" y="23"/>
                </a:cxn>
                <a:cxn ang="0">
                  <a:pos x="2" y="15"/>
                </a:cxn>
                <a:cxn ang="0">
                  <a:pos x="5" y="12"/>
                </a:cxn>
                <a:cxn ang="0">
                  <a:pos x="11" y="2"/>
                </a:cxn>
                <a:cxn ang="0">
                  <a:pos x="15" y="0"/>
                </a:cxn>
                <a:cxn ang="0">
                  <a:pos x="15" y="0"/>
                </a:cxn>
              </a:cxnLst>
              <a:rect l="0" t="0" r="r" b="b"/>
              <a:pathLst>
                <a:path w="177" h="110">
                  <a:moveTo>
                    <a:pt x="15" y="0"/>
                  </a:moveTo>
                  <a:lnTo>
                    <a:pt x="22" y="0"/>
                  </a:lnTo>
                  <a:lnTo>
                    <a:pt x="32" y="2"/>
                  </a:lnTo>
                  <a:lnTo>
                    <a:pt x="40" y="2"/>
                  </a:lnTo>
                  <a:lnTo>
                    <a:pt x="49" y="4"/>
                  </a:lnTo>
                  <a:lnTo>
                    <a:pt x="57" y="6"/>
                  </a:lnTo>
                  <a:lnTo>
                    <a:pt x="64" y="8"/>
                  </a:lnTo>
                  <a:lnTo>
                    <a:pt x="74" y="12"/>
                  </a:lnTo>
                  <a:lnTo>
                    <a:pt x="81" y="15"/>
                  </a:lnTo>
                  <a:lnTo>
                    <a:pt x="89" y="19"/>
                  </a:lnTo>
                  <a:lnTo>
                    <a:pt x="97" y="23"/>
                  </a:lnTo>
                  <a:lnTo>
                    <a:pt x="104" y="27"/>
                  </a:lnTo>
                  <a:lnTo>
                    <a:pt x="112" y="31"/>
                  </a:lnTo>
                  <a:lnTo>
                    <a:pt x="118" y="34"/>
                  </a:lnTo>
                  <a:lnTo>
                    <a:pt x="123" y="40"/>
                  </a:lnTo>
                  <a:lnTo>
                    <a:pt x="131" y="44"/>
                  </a:lnTo>
                  <a:lnTo>
                    <a:pt x="138" y="50"/>
                  </a:lnTo>
                  <a:lnTo>
                    <a:pt x="148" y="57"/>
                  </a:lnTo>
                  <a:lnTo>
                    <a:pt x="158" y="67"/>
                  </a:lnTo>
                  <a:lnTo>
                    <a:pt x="163" y="74"/>
                  </a:lnTo>
                  <a:lnTo>
                    <a:pt x="171" y="84"/>
                  </a:lnTo>
                  <a:lnTo>
                    <a:pt x="175" y="91"/>
                  </a:lnTo>
                  <a:lnTo>
                    <a:pt x="177" y="99"/>
                  </a:lnTo>
                  <a:lnTo>
                    <a:pt x="177" y="105"/>
                  </a:lnTo>
                  <a:lnTo>
                    <a:pt x="175" y="108"/>
                  </a:lnTo>
                  <a:lnTo>
                    <a:pt x="171" y="108"/>
                  </a:lnTo>
                  <a:lnTo>
                    <a:pt x="167" y="110"/>
                  </a:lnTo>
                  <a:lnTo>
                    <a:pt x="159" y="108"/>
                  </a:lnTo>
                  <a:lnTo>
                    <a:pt x="150" y="108"/>
                  </a:lnTo>
                  <a:lnTo>
                    <a:pt x="144" y="107"/>
                  </a:lnTo>
                  <a:lnTo>
                    <a:pt x="140" y="105"/>
                  </a:lnTo>
                  <a:lnTo>
                    <a:pt x="133" y="105"/>
                  </a:lnTo>
                  <a:lnTo>
                    <a:pt x="129" y="103"/>
                  </a:lnTo>
                  <a:lnTo>
                    <a:pt x="121" y="99"/>
                  </a:lnTo>
                  <a:lnTo>
                    <a:pt x="116" y="99"/>
                  </a:lnTo>
                  <a:lnTo>
                    <a:pt x="110" y="95"/>
                  </a:lnTo>
                  <a:lnTo>
                    <a:pt x="104" y="95"/>
                  </a:lnTo>
                  <a:lnTo>
                    <a:pt x="97" y="91"/>
                  </a:lnTo>
                  <a:lnTo>
                    <a:pt x="89" y="88"/>
                  </a:lnTo>
                  <a:lnTo>
                    <a:pt x="83" y="86"/>
                  </a:lnTo>
                  <a:lnTo>
                    <a:pt x="78" y="84"/>
                  </a:lnTo>
                  <a:lnTo>
                    <a:pt x="70" y="78"/>
                  </a:lnTo>
                  <a:lnTo>
                    <a:pt x="62" y="76"/>
                  </a:lnTo>
                  <a:lnTo>
                    <a:pt x="57" y="72"/>
                  </a:lnTo>
                  <a:lnTo>
                    <a:pt x="49" y="69"/>
                  </a:lnTo>
                  <a:lnTo>
                    <a:pt x="42" y="65"/>
                  </a:lnTo>
                  <a:lnTo>
                    <a:pt x="36" y="61"/>
                  </a:lnTo>
                  <a:lnTo>
                    <a:pt x="30" y="55"/>
                  </a:lnTo>
                  <a:lnTo>
                    <a:pt x="22" y="51"/>
                  </a:lnTo>
                  <a:lnTo>
                    <a:pt x="11" y="42"/>
                  </a:lnTo>
                  <a:lnTo>
                    <a:pt x="2" y="34"/>
                  </a:lnTo>
                  <a:lnTo>
                    <a:pt x="0" y="27"/>
                  </a:lnTo>
                  <a:lnTo>
                    <a:pt x="2" y="23"/>
                  </a:lnTo>
                  <a:lnTo>
                    <a:pt x="2" y="15"/>
                  </a:lnTo>
                  <a:lnTo>
                    <a:pt x="5" y="12"/>
                  </a:lnTo>
                  <a:lnTo>
                    <a:pt x="11" y="2"/>
                  </a:lnTo>
                  <a:lnTo>
                    <a:pt x="15" y="0"/>
                  </a:lnTo>
                  <a:lnTo>
                    <a:pt x="1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1" name="Freeform 57"/>
            <p:cNvSpPr>
              <a:spLocks/>
            </p:cNvSpPr>
            <p:nvPr/>
          </p:nvSpPr>
          <p:spPr bwMode="auto">
            <a:xfrm>
              <a:off x="1026" y="1022"/>
              <a:ext cx="69" cy="32"/>
            </a:xfrm>
            <a:custGeom>
              <a:avLst/>
              <a:gdLst/>
              <a:ahLst/>
              <a:cxnLst>
                <a:cxn ang="0">
                  <a:pos x="102" y="0"/>
                </a:cxn>
                <a:cxn ang="0">
                  <a:pos x="106" y="0"/>
                </a:cxn>
                <a:cxn ang="0">
                  <a:pos x="118" y="4"/>
                </a:cxn>
                <a:cxn ang="0">
                  <a:pos x="121" y="6"/>
                </a:cxn>
                <a:cxn ang="0">
                  <a:pos x="129" y="8"/>
                </a:cxn>
                <a:cxn ang="0">
                  <a:pos x="135" y="10"/>
                </a:cxn>
                <a:cxn ang="0">
                  <a:pos x="139" y="12"/>
                </a:cxn>
                <a:cxn ang="0">
                  <a:pos x="131" y="19"/>
                </a:cxn>
                <a:cxn ang="0">
                  <a:pos x="125" y="27"/>
                </a:cxn>
                <a:cxn ang="0">
                  <a:pos x="118" y="31"/>
                </a:cxn>
                <a:cxn ang="0">
                  <a:pos x="110" y="38"/>
                </a:cxn>
                <a:cxn ang="0">
                  <a:pos x="101" y="40"/>
                </a:cxn>
                <a:cxn ang="0">
                  <a:pos x="93" y="46"/>
                </a:cxn>
                <a:cxn ang="0">
                  <a:pos x="85" y="48"/>
                </a:cxn>
                <a:cxn ang="0">
                  <a:pos x="78" y="52"/>
                </a:cxn>
                <a:cxn ang="0">
                  <a:pos x="68" y="52"/>
                </a:cxn>
                <a:cxn ang="0">
                  <a:pos x="59" y="56"/>
                </a:cxn>
                <a:cxn ang="0">
                  <a:pos x="51" y="56"/>
                </a:cxn>
                <a:cxn ang="0">
                  <a:pos x="44" y="57"/>
                </a:cxn>
                <a:cxn ang="0">
                  <a:pos x="34" y="59"/>
                </a:cxn>
                <a:cxn ang="0">
                  <a:pos x="25" y="59"/>
                </a:cxn>
                <a:cxn ang="0">
                  <a:pos x="15" y="61"/>
                </a:cxn>
                <a:cxn ang="0">
                  <a:pos x="7" y="63"/>
                </a:cxn>
                <a:cxn ang="0">
                  <a:pos x="5" y="54"/>
                </a:cxn>
                <a:cxn ang="0">
                  <a:pos x="4" y="48"/>
                </a:cxn>
                <a:cxn ang="0">
                  <a:pos x="0" y="38"/>
                </a:cxn>
                <a:cxn ang="0">
                  <a:pos x="0" y="31"/>
                </a:cxn>
                <a:cxn ang="0">
                  <a:pos x="4" y="29"/>
                </a:cxn>
                <a:cxn ang="0">
                  <a:pos x="9" y="27"/>
                </a:cxn>
                <a:cxn ang="0">
                  <a:pos x="15" y="25"/>
                </a:cxn>
                <a:cxn ang="0">
                  <a:pos x="21" y="25"/>
                </a:cxn>
                <a:cxn ang="0">
                  <a:pos x="26" y="21"/>
                </a:cxn>
                <a:cxn ang="0">
                  <a:pos x="36" y="19"/>
                </a:cxn>
                <a:cxn ang="0">
                  <a:pos x="44" y="18"/>
                </a:cxn>
                <a:cxn ang="0">
                  <a:pos x="51" y="16"/>
                </a:cxn>
                <a:cxn ang="0">
                  <a:pos x="59" y="12"/>
                </a:cxn>
                <a:cxn ang="0">
                  <a:pos x="66" y="10"/>
                </a:cxn>
                <a:cxn ang="0">
                  <a:pos x="72" y="8"/>
                </a:cxn>
                <a:cxn ang="0">
                  <a:pos x="82" y="6"/>
                </a:cxn>
                <a:cxn ang="0">
                  <a:pos x="87" y="4"/>
                </a:cxn>
                <a:cxn ang="0">
                  <a:pos x="95" y="2"/>
                </a:cxn>
                <a:cxn ang="0">
                  <a:pos x="99" y="0"/>
                </a:cxn>
                <a:cxn ang="0">
                  <a:pos x="102" y="0"/>
                </a:cxn>
                <a:cxn ang="0">
                  <a:pos x="102" y="0"/>
                </a:cxn>
              </a:cxnLst>
              <a:rect l="0" t="0" r="r" b="b"/>
              <a:pathLst>
                <a:path w="139" h="63">
                  <a:moveTo>
                    <a:pt x="102" y="0"/>
                  </a:moveTo>
                  <a:lnTo>
                    <a:pt x="106" y="0"/>
                  </a:lnTo>
                  <a:lnTo>
                    <a:pt x="118" y="4"/>
                  </a:lnTo>
                  <a:lnTo>
                    <a:pt x="121" y="6"/>
                  </a:lnTo>
                  <a:lnTo>
                    <a:pt x="129" y="8"/>
                  </a:lnTo>
                  <a:lnTo>
                    <a:pt x="135" y="10"/>
                  </a:lnTo>
                  <a:lnTo>
                    <a:pt x="139" y="12"/>
                  </a:lnTo>
                  <a:lnTo>
                    <a:pt x="131" y="19"/>
                  </a:lnTo>
                  <a:lnTo>
                    <a:pt x="125" y="27"/>
                  </a:lnTo>
                  <a:lnTo>
                    <a:pt x="118" y="31"/>
                  </a:lnTo>
                  <a:lnTo>
                    <a:pt x="110" y="38"/>
                  </a:lnTo>
                  <a:lnTo>
                    <a:pt x="101" y="40"/>
                  </a:lnTo>
                  <a:lnTo>
                    <a:pt x="93" y="46"/>
                  </a:lnTo>
                  <a:lnTo>
                    <a:pt x="85" y="48"/>
                  </a:lnTo>
                  <a:lnTo>
                    <a:pt x="78" y="52"/>
                  </a:lnTo>
                  <a:lnTo>
                    <a:pt x="68" y="52"/>
                  </a:lnTo>
                  <a:lnTo>
                    <a:pt x="59" y="56"/>
                  </a:lnTo>
                  <a:lnTo>
                    <a:pt x="51" y="56"/>
                  </a:lnTo>
                  <a:lnTo>
                    <a:pt x="44" y="57"/>
                  </a:lnTo>
                  <a:lnTo>
                    <a:pt x="34" y="59"/>
                  </a:lnTo>
                  <a:lnTo>
                    <a:pt x="25" y="59"/>
                  </a:lnTo>
                  <a:lnTo>
                    <a:pt x="15" y="61"/>
                  </a:lnTo>
                  <a:lnTo>
                    <a:pt x="7" y="63"/>
                  </a:lnTo>
                  <a:lnTo>
                    <a:pt x="5" y="54"/>
                  </a:lnTo>
                  <a:lnTo>
                    <a:pt x="4" y="48"/>
                  </a:lnTo>
                  <a:lnTo>
                    <a:pt x="0" y="38"/>
                  </a:lnTo>
                  <a:lnTo>
                    <a:pt x="0" y="31"/>
                  </a:lnTo>
                  <a:lnTo>
                    <a:pt x="4" y="29"/>
                  </a:lnTo>
                  <a:lnTo>
                    <a:pt x="9" y="27"/>
                  </a:lnTo>
                  <a:lnTo>
                    <a:pt x="15" y="25"/>
                  </a:lnTo>
                  <a:lnTo>
                    <a:pt x="21" y="25"/>
                  </a:lnTo>
                  <a:lnTo>
                    <a:pt x="26" y="21"/>
                  </a:lnTo>
                  <a:lnTo>
                    <a:pt x="36" y="19"/>
                  </a:lnTo>
                  <a:lnTo>
                    <a:pt x="44" y="18"/>
                  </a:lnTo>
                  <a:lnTo>
                    <a:pt x="51" y="16"/>
                  </a:lnTo>
                  <a:lnTo>
                    <a:pt x="59" y="12"/>
                  </a:lnTo>
                  <a:lnTo>
                    <a:pt x="66" y="10"/>
                  </a:lnTo>
                  <a:lnTo>
                    <a:pt x="72" y="8"/>
                  </a:lnTo>
                  <a:lnTo>
                    <a:pt x="82" y="6"/>
                  </a:lnTo>
                  <a:lnTo>
                    <a:pt x="87" y="4"/>
                  </a:lnTo>
                  <a:lnTo>
                    <a:pt x="95" y="2"/>
                  </a:lnTo>
                  <a:lnTo>
                    <a:pt x="99" y="0"/>
                  </a:lnTo>
                  <a:lnTo>
                    <a:pt x="102" y="0"/>
                  </a:lnTo>
                  <a:lnTo>
                    <a:pt x="10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2" name="Freeform 58"/>
            <p:cNvSpPr>
              <a:spLocks/>
            </p:cNvSpPr>
            <p:nvPr/>
          </p:nvSpPr>
          <p:spPr bwMode="auto">
            <a:xfrm>
              <a:off x="283" y="1194"/>
              <a:ext cx="73" cy="26"/>
            </a:xfrm>
            <a:custGeom>
              <a:avLst/>
              <a:gdLst/>
              <a:ahLst/>
              <a:cxnLst>
                <a:cxn ang="0">
                  <a:pos x="5" y="0"/>
                </a:cxn>
                <a:cxn ang="0">
                  <a:pos x="13" y="2"/>
                </a:cxn>
                <a:cxn ang="0">
                  <a:pos x="22" y="4"/>
                </a:cxn>
                <a:cxn ang="0">
                  <a:pos x="26" y="6"/>
                </a:cxn>
                <a:cxn ang="0">
                  <a:pos x="32" y="10"/>
                </a:cxn>
                <a:cxn ang="0">
                  <a:pos x="40" y="10"/>
                </a:cxn>
                <a:cxn ang="0">
                  <a:pos x="45" y="14"/>
                </a:cxn>
                <a:cxn ang="0">
                  <a:pos x="51" y="14"/>
                </a:cxn>
                <a:cxn ang="0">
                  <a:pos x="57" y="16"/>
                </a:cxn>
                <a:cxn ang="0">
                  <a:pos x="62" y="18"/>
                </a:cxn>
                <a:cxn ang="0">
                  <a:pos x="70" y="21"/>
                </a:cxn>
                <a:cxn ang="0">
                  <a:pos x="78" y="21"/>
                </a:cxn>
                <a:cxn ang="0">
                  <a:pos x="83" y="23"/>
                </a:cxn>
                <a:cxn ang="0">
                  <a:pos x="89" y="25"/>
                </a:cxn>
                <a:cxn ang="0">
                  <a:pos x="97" y="27"/>
                </a:cxn>
                <a:cxn ang="0">
                  <a:pos x="104" y="27"/>
                </a:cxn>
                <a:cxn ang="0">
                  <a:pos x="114" y="31"/>
                </a:cxn>
                <a:cxn ang="0">
                  <a:pos x="121" y="31"/>
                </a:cxn>
                <a:cxn ang="0">
                  <a:pos x="129" y="33"/>
                </a:cxn>
                <a:cxn ang="0">
                  <a:pos x="135" y="35"/>
                </a:cxn>
                <a:cxn ang="0">
                  <a:pos x="140" y="38"/>
                </a:cxn>
                <a:cxn ang="0">
                  <a:pos x="142" y="44"/>
                </a:cxn>
                <a:cxn ang="0">
                  <a:pos x="144" y="52"/>
                </a:cxn>
                <a:cxn ang="0">
                  <a:pos x="137" y="52"/>
                </a:cxn>
                <a:cxn ang="0">
                  <a:pos x="129" y="52"/>
                </a:cxn>
                <a:cxn ang="0">
                  <a:pos x="123" y="52"/>
                </a:cxn>
                <a:cxn ang="0">
                  <a:pos x="119" y="52"/>
                </a:cxn>
                <a:cxn ang="0">
                  <a:pos x="112" y="52"/>
                </a:cxn>
                <a:cxn ang="0">
                  <a:pos x="106" y="52"/>
                </a:cxn>
                <a:cxn ang="0">
                  <a:pos x="100" y="50"/>
                </a:cxn>
                <a:cxn ang="0">
                  <a:pos x="93" y="50"/>
                </a:cxn>
                <a:cxn ang="0">
                  <a:pos x="85" y="48"/>
                </a:cxn>
                <a:cxn ang="0">
                  <a:pos x="80" y="48"/>
                </a:cxn>
                <a:cxn ang="0">
                  <a:pos x="72" y="46"/>
                </a:cxn>
                <a:cxn ang="0">
                  <a:pos x="66" y="44"/>
                </a:cxn>
                <a:cxn ang="0">
                  <a:pos x="61" y="44"/>
                </a:cxn>
                <a:cxn ang="0">
                  <a:pos x="53" y="42"/>
                </a:cxn>
                <a:cxn ang="0">
                  <a:pos x="45" y="40"/>
                </a:cxn>
                <a:cxn ang="0">
                  <a:pos x="40" y="38"/>
                </a:cxn>
                <a:cxn ang="0">
                  <a:pos x="34" y="37"/>
                </a:cxn>
                <a:cxn ang="0">
                  <a:pos x="28" y="35"/>
                </a:cxn>
                <a:cxn ang="0">
                  <a:pos x="19" y="31"/>
                </a:cxn>
                <a:cxn ang="0">
                  <a:pos x="11" y="25"/>
                </a:cxn>
                <a:cxn ang="0">
                  <a:pos x="3" y="19"/>
                </a:cxn>
                <a:cxn ang="0">
                  <a:pos x="0" y="14"/>
                </a:cxn>
                <a:cxn ang="0">
                  <a:pos x="0" y="6"/>
                </a:cxn>
                <a:cxn ang="0">
                  <a:pos x="5" y="0"/>
                </a:cxn>
                <a:cxn ang="0">
                  <a:pos x="5" y="0"/>
                </a:cxn>
              </a:cxnLst>
              <a:rect l="0" t="0" r="r" b="b"/>
              <a:pathLst>
                <a:path w="144" h="52">
                  <a:moveTo>
                    <a:pt x="5" y="0"/>
                  </a:moveTo>
                  <a:lnTo>
                    <a:pt x="13" y="2"/>
                  </a:lnTo>
                  <a:lnTo>
                    <a:pt x="22" y="4"/>
                  </a:lnTo>
                  <a:lnTo>
                    <a:pt x="26" y="6"/>
                  </a:lnTo>
                  <a:lnTo>
                    <a:pt x="32" y="10"/>
                  </a:lnTo>
                  <a:lnTo>
                    <a:pt x="40" y="10"/>
                  </a:lnTo>
                  <a:lnTo>
                    <a:pt x="45" y="14"/>
                  </a:lnTo>
                  <a:lnTo>
                    <a:pt x="51" y="14"/>
                  </a:lnTo>
                  <a:lnTo>
                    <a:pt x="57" y="16"/>
                  </a:lnTo>
                  <a:lnTo>
                    <a:pt x="62" y="18"/>
                  </a:lnTo>
                  <a:lnTo>
                    <a:pt x="70" y="21"/>
                  </a:lnTo>
                  <a:lnTo>
                    <a:pt x="78" y="21"/>
                  </a:lnTo>
                  <a:lnTo>
                    <a:pt x="83" y="23"/>
                  </a:lnTo>
                  <a:lnTo>
                    <a:pt x="89" y="25"/>
                  </a:lnTo>
                  <a:lnTo>
                    <a:pt x="97" y="27"/>
                  </a:lnTo>
                  <a:lnTo>
                    <a:pt x="104" y="27"/>
                  </a:lnTo>
                  <a:lnTo>
                    <a:pt x="114" y="31"/>
                  </a:lnTo>
                  <a:lnTo>
                    <a:pt x="121" y="31"/>
                  </a:lnTo>
                  <a:lnTo>
                    <a:pt x="129" y="33"/>
                  </a:lnTo>
                  <a:lnTo>
                    <a:pt x="135" y="35"/>
                  </a:lnTo>
                  <a:lnTo>
                    <a:pt x="140" y="38"/>
                  </a:lnTo>
                  <a:lnTo>
                    <a:pt x="142" y="44"/>
                  </a:lnTo>
                  <a:lnTo>
                    <a:pt x="144" y="52"/>
                  </a:lnTo>
                  <a:lnTo>
                    <a:pt x="137" y="52"/>
                  </a:lnTo>
                  <a:lnTo>
                    <a:pt x="129" y="52"/>
                  </a:lnTo>
                  <a:lnTo>
                    <a:pt x="123" y="52"/>
                  </a:lnTo>
                  <a:lnTo>
                    <a:pt x="119" y="52"/>
                  </a:lnTo>
                  <a:lnTo>
                    <a:pt x="112" y="52"/>
                  </a:lnTo>
                  <a:lnTo>
                    <a:pt x="106" y="52"/>
                  </a:lnTo>
                  <a:lnTo>
                    <a:pt x="100" y="50"/>
                  </a:lnTo>
                  <a:lnTo>
                    <a:pt x="93" y="50"/>
                  </a:lnTo>
                  <a:lnTo>
                    <a:pt x="85" y="48"/>
                  </a:lnTo>
                  <a:lnTo>
                    <a:pt x="80" y="48"/>
                  </a:lnTo>
                  <a:lnTo>
                    <a:pt x="72" y="46"/>
                  </a:lnTo>
                  <a:lnTo>
                    <a:pt x="66" y="44"/>
                  </a:lnTo>
                  <a:lnTo>
                    <a:pt x="61" y="44"/>
                  </a:lnTo>
                  <a:lnTo>
                    <a:pt x="53" y="42"/>
                  </a:lnTo>
                  <a:lnTo>
                    <a:pt x="45" y="40"/>
                  </a:lnTo>
                  <a:lnTo>
                    <a:pt x="40" y="38"/>
                  </a:lnTo>
                  <a:lnTo>
                    <a:pt x="34" y="37"/>
                  </a:lnTo>
                  <a:lnTo>
                    <a:pt x="28" y="35"/>
                  </a:lnTo>
                  <a:lnTo>
                    <a:pt x="19" y="31"/>
                  </a:lnTo>
                  <a:lnTo>
                    <a:pt x="11" y="25"/>
                  </a:lnTo>
                  <a:lnTo>
                    <a:pt x="3" y="19"/>
                  </a:lnTo>
                  <a:lnTo>
                    <a:pt x="0" y="14"/>
                  </a:lnTo>
                  <a:lnTo>
                    <a:pt x="0" y="6"/>
                  </a:lnTo>
                  <a:lnTo>
                    <a:pt x="5" y="0"/>
                  </a:lnTo>
                  <a:lnTo>
                    <a:pt x="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3" name="Freeform 59"/>
            <p:cNvSpPr>
              <a:spLocks/>
            </p:cNvSpPr>
            <p:nvPr/>
          </p:nvSpPr>
          <p:spPr bwMode="auto">
            <a:xfrm>
              <a:off x="293" y="1314"/>
              <a:ext cx="55" cy="86"/>
            </a:xfrm>
            <a:custGeom>
              <a:avLst/>
              <a:gdLst/>
              <a:ahLst/>
              <a:cxnLst>
                <a:cxn ang="0">
                  <a:pos x="102" y="0"/>
                </a:cxn>
                <a:cxn ang="0">
                  <a:pos x="104" y="4"/>
                </a:cxn>
                <a:cxn ang="0">
                  <a:pos x="106" y="11"/>
                </a:cxn>
                <a:cxn ang="0">
                  <a:pos x="110" y="17"/>
                </a:cxn>
                <a:cxn ang="0">
                  <a:pos x="110" y="25"/>
                </a:cxn>
                <a:cxn ang="0">
                  <a:pos x="110" y="32"/>
                </a:cxn>
                <a:cxn ang="0">
                  <a:pos x="110" y="40"/>
                </a:cxn>
                <a:cxn ang="0">
                  <a:pos x="106" y="49"/>
                </a:cxn>
                <a:cxn ang="0">
                  <a:pos x="106" y="59"/>
                </a:cxn>
                <a:cxn ang="0">
                  <a:pos x="102" y="65"/>
                </a:cxn>
                <a:cxn ang="0">
                  <a:pos x="99" y="74"/>
                </a:cxn>
                <a:cxn ang="0">
                  <a:pos x="95" y="82"/>
                </a:cxn>
                <a:cxn ang="0">
                  <a:pos x="91" y="91"/>
                </a:cxn>
                <a:cxn ang="0">
                  <a:pos x="85" y="101"/>
                </a:cxn>
                <a:cxn ang="0">
                  <a:pos x="80" y="110"/>
                </a:cxn>
                <a:cxn ang="0">
                  <a:pos x="74" y="118"/>
                </a:cxn>
                <a:cxn ang="0">
                  <a:pos x="70" y="125"/>
                </a:cxn>
                <a:cxn ang="0">
                  <a:pos x="61" y="133"/>
                </a:cxn>
                <a:cxn ang="0">
                  <a:pos x="51" y="143"/>
                </a:cxn>
                <a:cxn ang="0">
                  <a:pos x="43" y="150"/>
                </a:cxn>
                <a:cxn ang="0">
                  <a:pos x="34" y="156"/>
                </a:cxn>
                <a:cxn ang="0">
                  <a:pos x="24" y="162"/>
                </a:cxn>
                <a:cxn ang="0">
                  <a:pos x="15" y="167"/>
                </a:cxn>
                <a:cxn ang="0">
                  <a:pos x="7" y="171"/>
                </a:cxn>
                <a:cxn ang="0">
                  <a:pos x="0" y="173"/>
                </a:cxn>
                <a:cxn ang="0">
                  <a:pos x="0" y="165"/>
                </a:cxn>
                <a:cxn ang="0">
                  <a:pos x="0" y="160"/>
                </a:cxn>
                <a:cxn ang="0">
                  <a:pos x="0" y="154"/>
                </a:cxn>
                <a:cxn ang="0">
                  <a:pos x="2" y="148"/>
                </a:cxn>
                <a:cxn ang="0">
                  <a:pos x="5" y="135"/>
                </a:cxn>
                <a:cxn ang="0">
                  <a:pos x="13" y="125"/>
                </a:cxn>
                <a:cxn ang="0">
                  <a:pos x="19" y="116"/>
                </a:cxn>
                <a:cxn ang="0">
                  <a:pos x="26" y="106"/>
                </a:cxn>
                <a:cxn ang="0">
                  <a:pos x="36" y="99"/>
                </a:cxn>
                <a:cxn ang="0">
                  <a:pos x="45" y="89"/>
                </a:cxn>
                <a:cxn ang="0">
                  <a:pos x="55" y="80"/>
                </a:cxn>
                <a:cxn ang="0">
                  <a:pos x="62" y="70"/>
                </a:cxn>
                <a:cxn ang="0">
                  <a:pos x="72" y="61"/>
                </a:cxn>
                <a:cxn ang="0">
                  <a:pos x="81" y="51"/>
                </a:cxn>
                <a:cxn ang="0">
                  <a:pos x="83" y="44"/>
                </a:cxn>
                <a:cxn ang="0">
                  <a:pos x="87" y="38"/>
                </a:cxn>
                <a:cxn ang="0">
                  <a:pos x="91" y="32"/>
                </a:cxn>
                <a:cxn ang="0">
                  <a:pos x="93" y="27"/>
                </a:cxn>
                <a:cxn ang="0">
                  <a:pos x="95" y="21"/>
                </a:cxn>
                <a:cxn ang="0">
                  <a:pos x="97" y="13"/>
                </a:cxn>
                <a:cxn ang="0">
                  <a:pos x="100" y="6"/>
                </a:cxn>
                <a:cxn ang="0">
                  <a:pos x="102" y="0"/>
                </a:cxn>
                <a:cxn ang="0">
                  <a:pos x="102" y="0"/>
                </a:cxn>
              </a:cxnLst>
              <a:rect l="0" t="0" r="r" b="b"/>
              <a:pathLst>
                <a:path w="110" h="173">
                  <a:moveTo>
                    <a:pt x="102" y="0"/>
                  </a:moveTo>
                  <a:lnTo>
                    <a:pt x="104" y="4"/>
                  </a:lnTo>
                  <a:lnTo>
                    <a:pt x="106" y="11"/>
                  </a:lnTo>
                  <a:lnTo>
                    <a:pt x="110" y="17"/>
                  </a:lnTo>
                  <a:lnTo>
                    <a:pt x="110" y="25"/>
                  </a:lnTo>
                  <a:lnTo>
                    <a:pt x="110" y="32"/>
                  </a:lnTo>
                  <a:lnTo>
                    <a:pt x="110" y="40"/>
                  </a:lnTo>
                  <a:lnTo>
                    <a:pt x="106" y="49"/>
                  </a:lnTo>
                  <a:lnTo>
                    <a:pt x="106" y="59"/>
                  </a:lnTo>
                  <a:lnTo>
                    <a:pt x="102" y="65"/>
                  </a:lnTo>
                  <a:lnTo>
                    <a:pt x="99" y="74"/>
                  </a:lnTo>
                  <a:lnTo>
                    <a:pt x="95" y="82"/>
                  </a:lnTo>
                  <a:lnTo>
                    <a:pt x="91" y="91"/>
                  </a:lnTo>
                  <a:lnTo>
                    <a:pt x="85" y="101"/>
                  </a:lnTo>
                  <a:lnTo>
                    <a:pt x="80" y="110"/>
                  </a:lnTo>
                  <a:lnTo>
                    <a:pt x="74" y="118"/>
                  </a:lnTo>
                  <a:lnTo>
                    <a:pt x="70" y="125"/>
                  </a:lnTo>
                  <a:lnTo>
                    <a:pt x="61" y="133"/>
                  </a:lnTo>
                  <a:lnTo>
                    <a:pt x="51" y="143"/>
                  </a:lnTo>
                  <a:lnTo>
                    <a:pt x="43" y="150"/>
                  </a:lnTo>
                  <a:lnTo>
                    <a:pt x="34" y="156"/>
                  </a:lnTo>
                  <a:lnTo>
                    <a:pt x="24" y="162"/>
                  </a:lnTo>
                  <a:lnTo>
                    <a:pt x="15" y="167"/>
                  </a:lnTo>
                  <a:lnTo>
                    <a:pt x="7" y="171"/>
                  </a:lnTo>
                  <a:lnTo>
                    <a:pt x="0" y="173"/>
                  </a:lnTo>
                  <a:lnTo>
                    <a:pt x="0" y="165"/>
                  </a:lnTo>
                  <a:lnTo>
                    <a:pt x="0" y="160"/>
                  </a:lnTo>
                  <a:lnTo>
                    <a:pt x="0" y="154"/>
                  </a:lnTo>
                  <a:lnTo>
                    <a:pt x="2" y="148"/>
                  </a:lnTo>
                  <a:lnTo>
                    <a:pt x="5" y="135"/>
                  </a:lnTo>
                  <a:lnTo>
                    <a:pt x="13" y="125"/>
                  </a:lnTo>
                  <a:lnTo>
                    <a:pt x="19" y="116"/>
                  </a:lnTo>
                  <a:lnTo>
                    <a:pt x="26" y="106"/>
                  </a:lnTo>
                  <a:lnTo>
                    <a:pt x="36" y="99"/>
                  </a:lnTo>
                  <a:lnTo>
                    <a:pt x="45" y="89"/>
                  </a:lnTo>
                  <a:lnTo>
                    <a:pt x="55" y="80"/>
                  </a:lnTo>
                  <a:lnTo>
                    <a:pt x="62" y="70"/>
                  </a:lnTo>
                  <a:lnTo>
                    <a:pt x="72" y="61"/>
                  </a:lnTo>
                  <a:lnTo>
                    <a:pt x="81" y="51"/>
                  </a:lnTo>
                  <a:lnTo>
                    <a:pt x="83" y="44"/>
                  </a:lnTo>
                  <a:lnTo>
                    <a:pt x="87" y="38"/>
                  </a:lnTo>
                  <a:lnTo>
                    <a:pt x="91" y="32"/>
                  </a:lnTo>
                  <a:lnTo>
                    <a:pt x="93" y="27"/>
                  </a:lnTo>
                  <a:lnTo>
                    <a:pt x="95" y="21"/>
                  </a:lnTo>
                  <a:lnTo>
                    <a:pt x="97" y="13"/>
                  </a:lnTo>
                  <a:lnTo>
                    <a:pt x="100" y="6"/>
                  </a:lnTo>
                  <a:lnTo>
                    <a:pt x="102" y="0"/>
                  </a:lnTo>
                  <a:lnTo>
                    <a:pt x="10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4" name="Freeform 60"/>
            <p:cNvSpPr>
              <a:spLocks/>
            </p:cNvSpPr>
            <p:nvPr/>
          </p:nvSpPr>
          <p:spPr bwMode="auto">
            <a:xfrm>
              <a:off x="752" y="684"/>
              <a:ext cx="262" cy="248"/>
            </a:xfrm>
            <a:custGeom>
              <a:avLst/>
              <a:gdLst/>
              <a:ahLst/>
              <a:cxnLst>
                <a:cxn ang="0">
                  <a:pos x="221" y="19"/>
                </a:cxn>
                <a:cxn ang="0">
                  <a:pos x="225" y="45"/>
                </a:cxn>
                <a:cxn ang="0">
                  <a:pos x="228" y="80"/>
                </a:cxn>
                <a:cxn ang="0">
                  <a:pos x="226" y="106"/>
                </a:cxn>
                <a:cxn ang="0">
                  <a:pos x="221" y="146"/>
                </a:cxn>
                <a:cxn ang="0">
                  <a:pos x="206" y="184"/>
                </a:cxn>
                <a:cxn ang="0">
                  <a:pos x="185" y="218"/>
                </a:cxn>
                <a:cxn ang="0">
                  <a:pos x="158" y="253"/>
                </a:cxn>
                <a:cxn ang="0">
                  <a:pos x="126" y="289"/>
                </a:cxn>
                <a:cxn ang="0">
                  <a:pos x="91" y="325"/>
                </a:cxn>
                <a:cxn ang="0">
                  <a:pos x="59" y="365"/>
                </a:cxn>
                <a:cxn ang="0">
                  <a:pos x="63" y="384"/>
                </a:cxn>
                <a:cxn ang="0">
                  <a:pos x="90" y="395"/>
                </a:cxn>
                <a:cxn ang="0">
                  <a:pos x="114" y="407"/>
                </a:cxn>
                <a:cxn ang="0">
                  <a:pos x="141" y="416"/>
                </a:cxn>
                <a:cxn ang="0">
                  <a:pos x="167" y="424"/>
                </a:cxn>
                <a:cxn ang="0">
                  <a:pos x="194" y="431"/>
                </a:cxn>
                <a:cxn ang="0">
                  <a:pos x="221" y="437"/>
                </a:cxn>
                <a:cxn ang="0">
                  <a:pos x="249" y="441"/>
                </a:cxn>
                <a:cxn ang="0">
                  <a:pos x="278" y="446"/>
                </a:cxn>
                <a:cxn ang="0">
                  <a:pos x="306" y="450"/>
                </a:cxn>
                <a:cxn ang="0">
                  <a:pos x="335" y="452"/>
                </a:cxn>
                <a:cxn ang="0">
                  <a:pos x="363" y="454"/>
                </a:cxn>
                <a:cxn ang="0">
                  <a:pos x="392" y="456"/>
                </a:cxn>
                <a:cxn ang="0">
                  <a:pos x="420" y="456"/>
                </a:cxn>
                <a:cxn ang="0">
                  <a:pos x="449" y="458"/>
                </a:cxn>
                <a:cxn ang="0">
                  <a:pos x="477" y="458"/>
                </a:cxn>
                <a:cxn ang="0">
                  <a:pos x="508" y="460"/>
                </a:cxn>
                <a:cxn ang="0">
                  <a:pos x="521" y="486"/>
                </a:cxn>
                <a:cxn ang="0">
                  <a:pos x="502" y="494"/>
                </a:cxn>
                <a:cxn ang="0">
                  <a:pos x="474" y="488"/>
                </a:cxn>
                <a:cxn ang="0">
                  <a:pos x="443" y="484"/>
                </a:cxn>
                <a:cxn ang="0">
                  <a:pos x="415" y="481"/>
                </a:cxn>
                <a:cxn ang="0">
                  <a:pos x="384" y="477"/>
                </a:cxn>
                <a:cxn ang="0">
                  <a:pos x="356" y="473"/>
                </a:cxn>
                <a:cxn ang="0">
                  <a:pos x="325" y="469"/>
                </a:cxn>
                <a:cxn ang="0">
                  <a:pos x="297" y="467"/>
                </a:cxn>
                <a:cxn ang="0">
                  <a:pos x="261" y="464"/>
                </a:cxn>
                <a:cxn ang="0">
                  <a:pos x="223" y="460"/>
                </a:cxn>
                <a:cxn ang="0">
                  <a:pos x="185" y="454"/>
                </a:cxn>
                <a:cxn ang="0">
                  <a:pos x="150" y="446"/>
                </a:cxn>
                <a:cxn ang="0">
                  <a:pos x="114" y="439"/>
                </a:cxn>
                <a:cxn ang="0">
                  <a:pos x="80" y="429"/>
                </a:cxn>
                <a:cxn ang="0">
                  <a:pos x="44" y="422"/>
                </a:cxn>
                <a:cxn ang="0">
                  <a:pos x="10" y="414"/>
                </a:cxn>
                <a:cxn ang="0">
                  <a:pos x="10" y="393"/>
                </a:cxn>
                <a:cxn ang="0">
                  <a:pos x="25" y="368"/>
                </a:cxn>
                <a:cxn ang="0">
                  <a:pos x="42" y="346"/>
                </a:cxn>
                <a:cxn ang="0">
                  <a:pos x="70" y="311"/>
                </a:cxn>
                <a:cxn ang="0">
                  <a:pos x="90" y="289"/>
                </a:cxn>
                <a:cxn ang="0">
                  <a:pos x="110" y="266"/>
                </a:cxn>
                <a:cxn ang="0">
                  <a:pos x="133" y="237"/>
                </a:cxn>
                <a:cxn ang="0">
                  <a:pos x="156" y="207"/>
                </a:cxn>
                <a:cxn ang="0">
                  <a:pos x="171" y="184"/>
                </a:cxn>
                <a:cxn ang="0">
                  <a:pos x="185" y="159"/>
                </a:cxn>
                <a:cxn ang="0">
                  <a:pos x="196" y="135"/>
                </a:cxn>
                <a:cxn ang="0">
                  <a:pos x="202" y="110"/>
                </a:cxn>
                <a:cxn ang="0">
                  <a:pos x="206" y="81"/>
                </a:cxn>
                <a:cxn ang="0">
                  <a:pos x="206" y="55"/>
                </a:cxn>
                <a:cxn ang="0">
                  <a:pos x="200" y="24"/>
                </a:cxn>
              </a:cxnLst>
              <a:rect l="0" t="0" r="r" b="b"/>
              <a:pathLst>
                <a:path w="523" h="496">
                  <a:moveTo>
                    <a:pt x="217" y="0"/>
                  </a:moveTo>
                  <a:lnTo>
                    <a:pt x="219" y="7"/>
                  </a:lnTo>
                  <a:lnTo>
                    <a:pt x="221" y="13"/>
                  </a:lnTo>
                  <a:lnTo>
                    <a:pt x="221" y="19"/>
                  </a:lnTo>
                  <a:lnTo>
                    <a:pt x="223" y="26"/>
                  </a:lnTo>
                  <a:lnTo>
                    <a:pt x="223" y="32"/>
                  </a:lnTo>
                  <a:lnTo>
                    <a:pt x="225" y="38"/>
                  </a:lnTo>
                  <a:lnTo>
                    <a:pt x="225" y="45"/>
                  </a:lnTo>
                  <a:lnTo>
                    <a:pt x="226" y="51"/>
                  </a:lnTo>
                  <a:lnTo>
                    <a:pt x="226" y="62"/>
                  </a:lnTo>
                  <a:lnTo>
                    <a:pt x="228" y="74"/>
                  </a:lnTo>
                  <a:lnTo>
                    <a:pt x="228" y="80"/>
                  </a:lnTo>
                  <a:lnTo>
                    <a:pt x="228" y="85"/>
                  </a:lnTo>
                  <a:lnTo>
                    <a:pt x="228" y="91"/>
                  </a:lnTo>
                  <a:lnTo>
                    <a:pt x="228" y="97"/>
                  </a:lnTo>
                  <a:lnTo>
                    <a:pt x="226" y="106"/>
                  </a:lnTo>
                  <a:lnTo>
                    <a:pt x="226" y="118"/>
                  </a:lnTo>
                  <a:lnTo>
                    <a:pt x="225" y="127"/>
                  </a:lnTo>
                  <a:lnTo>
                    <a:pt x="223" y="137"/>
                  </a:lnTo>
                  <a:lnTo>
                    <a:pt x="221" y="146"/>
                  </a:lnTo>
                  <a:lnTo>
                    <a:pt x="217" y="156"/>
                  </a:lnTo>
                  <a:lnTo>
                    <a:pt x="215" y="165"/>
                  </a:lnTo>
                  <a:lnTo>
                    <a:pt x="211" y="175"/>
                  </a:lnTo>
                  <a:lnTo>
                    <a:pt x="206" y="184"/>
                  </a:lnTo>
                  <a:lnTo>
                    <a:pt x="202" y="192"/>
                  </a:lnTo>
                  <a:lnTo>
                    <a:pt x="196" y="199"/>
                  </a:lnTo>
                  <a:lnTo>
                    <a:pt x="192" y="209"/>
                  </a:lnTo>
                  <a:lnTo>
                    <a:pt x="185" y="218"/>
                  </a:lnTo>
                  <a:lnTo>
                    <a:pt x="179" y="226"/>
                  </a:lnTo>
                  <a:lnTo>
                    <a:pt x="173" y="235"/>
                  </a:lnTo>
                  <a:lnTo>
                    <a:pt x="166" y="245"/>
                  </a:lnTo>
                  <a:lnTo>
                    <a:pt x="158" y="253"/>
                  </a:lnTo>
                  <a:lnTo>
                    <a:pt x="150" y="260"/>
                  </a:lnTo>
                  <a:lnTo>
                    <a:pt x="143" y="270"/>
                  </a:lnTo>
                  <a:lnTo>
                    <a:pt x="135" y="279"/>
                  </a:lnTo>
                  <a:lnTo>
                    <a:pt x="126" y="289"/>
                  </a:lnTo>
                  <a:lnTo>
                    <a:pt x="116" y="298"/>
                  </a:lnTo>
                  <a:lnTo>
                    <a:pt x="107" y="308"/>
                  </a:lnTo>
                  <a:lnTo>
                    <a:pt x="99" y="319"/>
                  </a:lnTo>
                  <a:lnTo>
                    <a:pt x="91" y="325"/>
                  </a:lnTo>
                  <a:lnTo>
                    <a:pt x="84" y="334"/>
                  </a:lnTo>
                  <a:lnTo>
                    <a:pt x="74" y="344"/>
                  </a:lnTo>
                  <a:lnTo>
                    <a:pt x="65" y="355"/>
                  </a:lnTo>
                  <a:lnTo>
                    <a:pt x="59" y="365"/>
                  </a:lnTo>
                  <a:lnTo>
                    <a:pt x="57" y="374"/>
                  </a:lnTo>
                  <a:lnTo>
                    <a:pt x="57" y="378"/>
                  </a:lnTo>
                  <a:lnTo>
                    <a:pt x="61" y="382"/>
                  </a:lnTo>
                  <a:lnTo>
                    <a:pt x="63" y="384"/>
                  </a:lnTo>
                  <a:lnTo>
                    <a:pt x="70" y="388"/>
                  </a:lnTo>
                  <a:lnTo>
                    <a:pt x="78" y="389"/>
                  </a:lnTo>
                  <a:lnTo>
                    <a:pt x="84" y="393"/>
                  </a:lnTo>
                  <a:lnTo>
                    <a:pt x="90" y="395"/>
                  </a:lnTo>
                  <a:lnTo>
                    <a:pt x="95" y="399"/>
                  </a:lnTo>
                  <a:lnTo>
                    <a:pt x="103" y="401"/>
                  </a:lnTo>
                  <a:lnTo>
                    <a:pt x="109" y="405"/>
                  </a:lnTo>
                  <a:lnTo>
                    <a:pt x="114" y="407"/>
                  </a:lnTo>
                  <a:lnTo>
                    <a:pt x="122" y="410"/>
                  </a:lnTo>
                  <a:lnTo>
                    <a:pt x="128" y="412"/>
                  </a:lnTo>
                  <a:lnTo>
                    <a:pt x="133" y="414"/>
                  </a:lnTo>
                  <a:lnTo>
                    <a:pt x="141" y="416"/>
                  </a:lnTo>
                  <a:lnTo>
                    <a:pt x="147" y="418"/>
                  </a:lnTo>
                  <a:lnTo>
                    <a:pt x="154" y="420"/>
                  </a:lnTo>
                  <a:lnTo>
                    <a:pt x="162" y="424"/>
                  </a:lnTo>
                  <a:lnTo>
                    <a:pt x="167" y="424"/>
                  </a:lnTo>
                  <a:lnTo>
                    <a:pt x="175" y="427"/>
                  </a:lnTo>
                  <a:lnTo>
                    <a:pt x="181" y="427"/>
                  </a:lnTo>
                  <a:lnTo>
                    <a:pt x="188" y="429"/>
                  </a:lnTo>
                  <a:lnTo>
                    <a:pt x="194" y="431"/>
                  </a:lnTo>
                  <a:lnTo>
                    <a:pt x="202" y="433"/>
                  </a:lnTo>
                  <a:lnTo>
                    <a:pt x="207" y="435"/>
                  </a:lnTo>
                  <a:lnTo>
                    <a:pt x="215" y="437"/>
                  </a:lnTo>
                  <a:lnTo>
                    <a:pt x="221" y="437"/>
                  </a:lnTo>
                  <a:lnTo>
                    <a:pt x="228" y="439"/>
                  </a:lnTo>
                  <a:lnTo>
                    <a:pt x="234" y="439"/>
                  </a:lnTo>
                  <a:lnTo>
                    <a:pt x="242" y="441"/>
                  </a:lnTo>
                  <a:lnTo>
                    <a:pt x="249" y="441"/>
                  </a:lnTo>
                  <a:lnTo>
                    <a:pt x="257" y="445"/>
                  </a:lnTo>
                  <a:lnTo>
                    <a:pt x="263" y="445"/>
                  </a:lnTo>
                  <a:lnTo>
                    <a:pt x="270" y="446"/>
                  </a:lnTo>
                  <a:lnTo>
                    <a:pt x="278" y="446"/>
                  </a:lnTo>
                  <a:lnTo>
                    <a:pt x="285" y="448"/>
                  </a:lnTo>
                  <a:lnTo>
                    <a:pt x="291" y="448"/>
                  </a:lnTo>
                  <a:lnTo>
                    <a:pt x="299" y="450"/>
                  </a:lnTo>
                  <a:lnTo>
                    <a:pt x="306" y="450"/>
                  </a:lnTo>
                  <a:lnTo>
                    <a:pt x="314" y="450"/>
                  </a:lnTo>
                  <a:lnTo>
                    <a:pt x="320" y="450"/>
                  </a:lnTo>
                  <a:lnTo>
                    <a:pt x="327" y="452"/>
                  </a:lnTo>
                  <a:lnTo>
                    <a:pt x="335" y="452"/>
                  </a:lnTo>
                  <a:lnTo>
                    <a:pt x="342" y="454"/>
                  </a:lnTo>
                  <a:lnTo>
                    <a:pt x="348" y="454"/>
                  </a:lnTo>
                  <a:lnTo>
                    <a:pt x="356" y="454"/>
                  </a:lnTo>
                  <a:lnTo>
                    <a:pt x="363" y="454"/>
                  </a:lnTo>
                  <a:lnTo>
                    <a:pt x="371" y="454"/>
                  </a:lnTo>
                  <a:lnTo>
                    <a:pt x="377" y="454"/>
                  </a:lnTo>
                  <a:lnTo>
                    <a:pt x="384" y="456"/>
                  </a:lnTo>
                  <a:lnTo>
                    <a:pt x="392" y="456"/>
                  </a:lnTo>
                  <a:lnTo>
                    <a:pt x="399" y="456"/>
                  </a:lnTo>
                  <a:lnTo>
                    <a:pt x="405" y="456"/>
                  </a:lnTo>
                  <a:lnTo>
                    <a:pt x="413" y="456"/>
                  </a:lnTo>
                  <a:lnTo>
                    <a:pt x="420" y="456"/>
                  </a:lnTo>
                  <a:lnTo>
                    <a:pt x="428" y="458"/>
                  </a:lnTo>
                  <a:lnTo>
                    <a:pt x="434" y="458"/>
                  </a:lnTo>
                  <a:lnTo>
                    <a:pt x="443" y="458"/>
                  </a:lnTo>
                  <a:lnTo>
                    <a:pt x="449" y="458"/>
                  </a:lnTo>
                  <a:lnTo>
                    <a:pt x="457" y="458"/>
                  </a:lnTo>
                  <a:lnTo>
                    <a:pt x="464" y="458"/>
                  </a:lnTo>
                  <a:lnTo>
                    <a:pt x="472" y="458"/>
                  </a:lnTo>
                  <a:lnTo>
                    <a:pt x="477" y="458"/>
                  </a:lnTo>
                  <a:lnTo>
                    <a:pt x="487" y="460"/>
                  </a:lnTo>
                  <a:lnTo>
                    <a:pt x="495" y="460"/>
                  </a:lnTo>
                  <a:lnTo>
                    <a:pt x="502" y="460"/>
                  </a:lnTo>
                  <a:lnTo>
                    <a:pt x="508" y="460"/>
                  </a:lnTo>
                  <a:lnTo>
                    <a:pt x="517" y="462"/>
                  </a:lnTo>
                  <a:lnTo>
                    <a:pt x="517" y="469"/>
                  </a:lnTo>
                  <a:lnTo>
                    <a:pt x="519" y="477"/>
                  </a:lnTo>
                  <a:lnTo>
                    <a:pt x="521" y="486"/>
                  </a:lnTo>
                  <a:lnTo>
                    <a:pt x="523" y="496"/>
                  </a:lnTo>
                  <a:lnTo>
                    <a:pt x="515" y="496"/>
                  </a:lnTo>
                  <a:lnTo>
                    <a:pt x="508" y="494"/>
                  </a:lnTo>
                  <a:lnTo>
                    <a:pt x="502" y="494"/>
                  </a:lnTo>
                  <a:lnTo>
                    <a:pt x="495" y="492"/>
                  </a:lnTo>
                  <a:lnTo>
                    <a:pt x="487" y="492"/>
                  </a:lnTo>
                  <a:lnTo>
                    <a:pt x="481" y="490"/>
                  </a:lnTo>
                  <a:lnTo>
                    <a:pt x="474" y="488"/>
                  </a:lnTo>
                  <a:lnTo>
                    <a:pt x="466" y="488"/>
                  </a:lnTo>
                  <a:lnTo>
                    <a:pt x="458" y="486"/>
                  </a:lnTo>
                  <a:lnTo>
                    <a:pt x="451" y="486"/>
                  </a:lnTo>
                  <a:lnTo>
                    <a:pt x="443" y="484"/>
                  </a:lnTo>
                  <a:lnTo>
                    <a:pt x="437" y="484"/>
                  </a:lnTo>
                  <a:lnTo>
                    <a:pt x="430" y="483"/>
                  </a:lnTo>
                  <a:lnTo>
                    <a:pt x="422" y="483"/>
                  </a:lnTo>
                  <a:lnTo>
                    <a:pt x="415" y="481"/>
                  </a:lnTo>
                  <a:lnTo>
                    <a:pt x="407" y="481"/>
                  </a:lnTo>
                  <a:lnTo>
                    <a:pt x="399" y="479"/>
                  </a:lnTo>
                  <a:lnTo>
                    <a:pt x="392" y="477"/>
                  </a:lnTo>
                  <a:lnTo>
                    <a:pt x="384" y="477"/>
                  </a:lnTo>
                  <a:lnTo>
                    <a:pt x="377" y="477"/>
                  </a:lnTo>
                  <a:lnTo>
                    <a:pt x="371" y="475"/>
                  </a:lnTo>
                  <a:lnTo>
                    <a:pt x="363" y="473"/>
                  </a:lnTo>
                  <a:lnTo>
                    <a:pt x="356" y="473"/>
                  </a:lnTo>
                  <a:lnTo>
                    <a:pt x="350" y="473"/>
                  </a:lnTo>
                  <a:lnTo>
                    <a:pt x="341" y="471"/>
                  </a:lnTo>
                  <a:lnTo>
                    <a:pt x="333" y="469"/>
                  </a:lnTo>
                  <a:lnTo>
                    <a:pt x="325" y="469"/>
                  </a:lnTo>
                  <a:lnTo>
                    <a:pt x="320" y="469"/>
                  </a:lnTo>
                  <a:lnTo>
                    <a:pt x="312" y="467"/>
                  </a:lnTo>
                  <a:lnTo>
                    <a:pt x="304" y="467"/>
                  </a:lnTo>
                  <a:lnTo>
                    <a:pt x="297" y="467"/>
                  </a:lnTo>
                  <a:lnTo>
                    <a:pt x="291" y="467"/>
                  </a:lnTo>
                  <a:lnTo>
                    <a:pt x="280" y="465"/>
                  </a:lnTo>
                  <a:lnTo>
                    <a:pt x="270" y="465"/>
                  </a:lnTo>
                  <a:lnTo>
                    <a:pt x="261" y="464"/>
                  </a:lnTo>
                  <a:lnTo>
                    <a:pt x="251" y="464"/>
                  </a:lnTo>
                  <a:lnTo>
                    <a:pt x="242" y="462"/>
                  </a:lnTo>
                  <a:lnTo>
                    <a:pt x="232" y="460"/>
                  </a:lnTo>
                  <a:lnTo>
                    <a:pt x="223" y="460"/>
                  </a:lnTo>
                  <a:lnTo>
                    <a:pt x="213" y="458"/>
                  </a:lnTo>
                  <a:lnTo>
                    <a:pt x="204" y="456"/>
                  </a:lnTo>
                  <a:lnTo>
                    <a:pt x="194" y="456"/>
                  </a:lnTo>
                  <a:lnTo>
                    <a:pt x="185" y="454"/>
                  </a:lnTo>
                  <a:lnTo>
                    <a:pt x="177" y="452"/>
                  </a:lnTo>
                  <a:lnTo>
                    <a:pt x="167" y="450"/>
                  </a:lnTo>
                  <a:lnTo>
                    <a:pt x="160" y="448"/>
                  </a:lnTo>
                  <a:lnTo>
                    <a:pt x="150" y="446"/>
                  </a:lnTo>
                  <a:lnTo>
                    <a:pt x="143" y="446"/>
                  </a:lnTo>
                  <a:lnTo>
                    <a:pt x="133" y="443"/>
                  </a:lnTo>
                  <a:lnTo>
                    <a:pt x="124" y="441"/>
                  </a:lnTo>
                  <a:lnTo>
                    <a:pt x="114" y="439"/>
                  </a:lnTo>
                  <a:lnTo>
                    <a:pt x="105" y="437"/>
                  </a:lnTo>
                  <a:lnTo>
                    <a:pt x="95" y="435"/>
                  </a:lnTo>
                  <a:lnTo>
                    <a:pt x="88" y="433"/>
                  </a:lnTo>
                  <a:lnTo>
                    <a:pt x="80" y="429"/>
                  </a:lnTo>
                  <a:lnTo>
                    <a:pt x="70" y="429"/>
                  </a:lnTo>
                  <a:lnTo>
                    <a:pt x="61" y="426"/>
                  </a:lnTo>
                  <a:lnTo>
                    <a:pt x="51" y="424"/>
                  </a:lnTo>
                  <a:lnTo>
                    <a:pt x="44" y="422"/>
                  </a:lnTo>
                  <a:lnTo>
                    <a:pt x="34" y="420"/>
                  </a:lnTo>
                  <a:lnTo>
                    <a:pt x="25" y="418"/>
                  </a:lnTo>
                  <a:lnTo>
                    <a:pt x="17" y="416"/>
                  </a:lnTo>
                  <a:lnTo>
                    <a:pt x="10" y="414"/>
                  </a:lnTo>
                  <a:lnTo>
                    <a:pt x="0" y="412"/>
                  </a:lnTo>
                  <a:lnTo>
                    <a:pt x="2" y="407"/>
                  </a:lnTo>
                  <a:lnTo>
                    <a:pt x="6" y="399"/>
                  </a:lnTo>
                  <a:lnTo>
                    <a:pt x="10" y="393"/>
                  </a:lnTo>
                  <a:lnTo>
                    <a:pt x="13" y="388"/>
                  </a:lnTo>
                  <a:lnTo>
                    <a:pt x="15" y="380"/>
                  </a:lnTo>
                  <a:lnTo>
                    <a:pt x="21" y="374"/>
                  </a:lnTo>
                  <a:lnTo>
                    <a:pt x="25" y="368"/>
                  </a:lnTo>
                  <a:lnTo>
                    <a:pt x="29" y="363"/>
                  </a:lnTo>
                  <a:lnTo>
                    <a:pt x="32" y="357"/>
                  </a:lnTo>
                  <a:lnTo>
                    <a:pt x="38" y="351"/>
                  </a:lnTo>
                  <a:lnTo>
                    <a:pt x="42" y="346"/>
                  </a:lnTo>
                  <a:lnTo>
                    <a:pt x="48" y="340"/>
                  </a:lnTo>
                  <a:lnTo>
                    <a:pt x="55" y="329"/>
                  </a:lnTo>
                  <a:lnTo>
                    <a:pt x="65" y="317"/>
                  </a:lnTo>
                  <a:lnTo>
                    <a:pt x="70" y="311"/>
                  </a:lnTo>
                  <a:lnTo>
                    <a:pt x="74" y="306"/>
                  </a:lnTo>
                  <a:lnTo>
                    <a:pt x="80" y="300"/>
                  </a:lnTo>
                  <a:lnTo>
                    <a:pt x="84" y="294"/>
                  </a:lnTo>
                  <a:lnTo>
                    <a:pt x="90" y="289"/>
                  </a:lnTo>
                  <a:lnTo>
                    <a:pt x="95" y="281"/>
                  </a:lnTo>
                  <a:lnTo>
                    <a:pt x="99" y="277"/>
                  </a:lnTo>
                  <a:lnTo>
                    <a:pt x="105" y="272"/>
                  </a:lnTo>
                  <a:lnTo>
                    <a:pt x="110" y="266"/>
                  </a:lnTo>
                  <a:lnTo>
                    <a:pt x="114" y="260"/>
                  </a:lnTo>
                  <a:lnTo>
                    <a:pt x="120" y="254"/>
                  </a:lnTo>
                  <a:lnTo>
                    <a:pt x="124" y="249"/>
                  </a:lnTo>
                  <a:lnTo>
                    <a:pt x="133" y="237"/>
                  </a:lnTo>
                  <a:lnTo>
                    <a:pt x="145" y="226"/>
                  </a:lnTo>
                  <a:lnTo>
                    <a:pt x="147" y="220"/>
                  </a:lnTo>
                  <a:lnTo>
                    <a:pt x="152" y="215"/>
                  </a:lnTo>
                  <a:lnTo>
                    <a:pt x="156" y="207"/>
                  </a:lnTo>
                  <a:lnTo>
                    <a:pt x="162" y="201"/>
                  </a:lnTo>
                  <a:lnTo>
                    <a:pt x="164" y="196"/>
                  </a:lnTo>
                  <a:lnTo>
                    <a:pt x="169" y="190"/>
                  </a:lnTo>
                  <a:lnTo>
                    <a:pt x="171" y="184"/>
                  </a:lnTo>
                  <a:lnTo>
                    <a:pt x="175" y="178"/>
                  </a:lnTo>
                  <a:lnTo>
                    <a:pt x="179" y="173"/>
                  </a:lnTo>
                  <a:lnTo>
                    <a:pt x="183" y="167"/>
                  </a:lnTo>
                  <a:lnTo>
                    <a:pt x="185" y="159"/>
                  </a:lnTo>
                  <a:lnTo>
                    <a:pt x="188" y="154"/>
                  </a:lnTo>
                  <a:lnTo>
                    <a:pt x="190" y="148"/>
                  </a:lnTo>
                  <a:lnTo>
                    <a:pt x="194" y="140"/>
                  </a:lnTo>
                  <a:lnTo>
                    <a:pt x="196" y="135"/>
                  </a:lnTo>
                  <a:lnTo>
                    <a:pt x="200" y="129"/>
                  </a:lnTo>
                  <a:lnTo>
                    <a:pt x="200" y="121"/>
                  </a:lnTo>
                  <a:lnTo>
                    <a:pt x="202" y="116"/>
                  </a:lnTo>
                  <a:lnTo>
                    <a:pt x="202" y="110"/>
                  </a:lnTo>
                  <a:lnTo>
                    <a:pt x="204" y="104"/>
                  </a:lnTo>
                  <a:lnTo>
                    <a:pt x="206" y="97"/>
                  </a:lnTo>
                  <a:lnTo>
                    <a:pt x="206" y="89"/>
                  </a:lnTo>
                  <a:lnTo>
                    <a:pt x="206" y="81"/>
                  </a:lnTo>
                  <a:lnTo>
                    <a:pt x="207" y="76"/>
                  </a:lnTo>
                  <a:lnTo>
                    <a:pt x="206" y="68"/>
                  </a:lnTo>
                  <a:lnTo>
                    <a:pt x="206" y="61"/>
                  </a:lnTo>
                  <a:lnTo>
                    <a:pt x="206" y="55"/>
                  </a:lnTo>
                  <a:lnTo>
                    <a:pt x="206" y="47"/>
                  </a:lnTo>
                  <a:lnTo>
                    <a:pt x="204" y="40"/>
                  </a:lnTo>
                  <a:lnTo>
                    <a:pt x="202" y="34"/>
                  </a:lnTo>
                  <a:lnTo>
                    <a:pt x="200" y="24"/>
                  </a:lnTo>
                  <a:lnTo>
                    <a:pt x="200" y="19"/>
                  </a:lnTo>
                  <a:lnTo>
                    <a:pt x="217" y="0"/>
                  </a:lnTo>
                  <a:lnTo>
                    <a:pt x="21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5" name="Freeform 61"/>
            <p:cNvSpPr>
              <a:spLocks/>
            </p:cNvSpPr>
            <p:nvPr/>
          </p:nvSpPr>
          <p:spPr bwMode="auto">
            <a:xfrm>
              <a:off x="910" y="1406"/>
              <a:ext cx="55" cy="80"/>
            </a:xfrm>
            <a:custGeom>
              <a:avLst/>
              <a:gdLst/>
              <a:ahLst/>
              <a:cxnLst>
                <a:cxn ang="0">
                  <a:pos x="47" y="2"/>
                </a:cxn>
                <a:cxn ang="0">
                  <a:pos x="53" y="0"/>
                </a:cxn>
                <a:cxn ang="0">
                  <a:pos x="59" y="2"/>
                </a:cxn>
                <a:cxn ang="0">
                  <a:pos x="66" y="2"/>
                </a:cxn>
                <a:cxn ang="0">
                  <a:pos x="72" y="6"/>
                </a:cxn>
                <a:cxn ang="0">
                  <a:pos x="82" y="10"/>
                </a:cxn>
                <a:cxn ang="0">
                  <a:pos x="93" y="19"/>
                </a:cxn>
                <a:cxn ang="0">
                  <a:pos x="101" y="29"/>
                </a:cxn>
                <a:cxn ang="0">
                  <a:pos x="106" y="40"/>
                </a:cxn>
                <a:cxn ang="0">
                  <a:pos x="110" y="50"/>
                </a:cxn>
                <a:cxn ang="0">
                  <a:pos x="110" y="63"/>
                </a:cxn>
                <a:cxn ang="0">
                  <a:pos x="110" y="65"/>
                </a:cxn>
                <a:cxn ang="0">
                  <a:pos x="108" y="71"/>
                </a:cxn>
                <a:cxn ang="0">
                  <a:pos x="108" y="76"/>
                </a:cxn>
                <a:cxn ang="0">
                  <a:pos x="106" y="84"/>
                </a:cxn>
                <a:cxn ang="0">
                  <a:pos x="106" y="90"/>
                </a:cxn>
                <a:cxn ang="0">
                  <a:pos x="104" y="99"/>
                </a:cxn>
                <a:cxn ang="0">
                  <a:pos x="104" y="107"/>
                </a:cxn>
                <a:cxn ang="0">
                  <a:pos x="102" y="116"/>
                </a:cxn>
                <a:cxn ang="0">
                  <a:pos x="101" y="124"/>
                </a:cxn>
                <a:cxn ang="0">
                  <a:pos x="99" y="133"/>
                </a:cxn>
                <a:cxn ang="0">
                  <a:pos x="97" y="139"/>
                </a:cxn>
                <a:cxn ang="0">
                  <a:pos x="95" y="147"/>
                </a:cxn>
                <a:cxn ang="0">
                  <a:pos x="91" y="152"/>
                </a:cxn>
                <a:cxn ang="0">
                  <a:pos x="89" y="156"/>
                </a:cxn>
                <a:cxn ang="0">
                  <a:pos x="85" y="158"/>
                </a:cxn>
                <a:cxn ang="0">
                  <a:pos x="83" y="160"/>
                </a:cxn>
                <a:cxn ang="0">
                  <a:pos x="80" y="160"/>
                </a:cxn>
                <a:cxn ang="0">
                  <a:pos x="76" y="160"/>
                </a:cxn>
                <a:cxn ang="0">
                  <a:pos x="68" y="158"/>
                </a:cxn>
                <a:cxn ang="0">
                  <a:pos x="59" y="156"/>
                </a:cxn>
                <a:cxn ang="0">
                  <a:pos x="49" y="152"/>
                </a:cxn>
                <a:cxn ang="0">
                  <a:pos x="40" y="149"/>
                </a:cxn>
                <a:cxn ang="0">
                  <a:pos x="28" y="145"/>
                </a:cxn>
                <a:cxn ang="0">
                  <a:pos x="21" y="143"/>
                </a:cxn>
                <a:cxn ang="0">
                  <a:pos x="11" y="137"/>
                </a:cxn>
                <a:cxn ang="0">
                  <a:pos x="5" y="131"/>
                </a:cxn>
                <a:cxn ang="0">
                  <a:pos x="0" y="126"/>
                </a:cxn>
                <a:cxn ang="0">
                  <a:pos x="0" y="118"/>
                </a:cxn>
                <a:cxn ang="0">
                  <a:pos x="0" y="111"/>
                </a:cxn>
                <a:cxn ang="0">
                  <a:pos x="7" y="105"/>
                </a:cxn>
                <a:cxn ang="0">
                  <a:pos x="11" y="99"/>
                </a:cxn>
                <a:cxn ang="0">
                  <a:pos x="17" y="97"/>
                </a:cxn>
                <a:cxn ang="0">
                  <a:pos x="25" y="93"/>
                </a:cxn>
                <a:cxn ang="0">
                  <a:pos x="34" y="90"/>
                </a:cxn>
                <a:cxn ang="0">
                  <a:pos x="40" y="84"/>
                </a:cxn>
                <a:cxn ang="0">
                  <a:pos x="45" y="78"/>
                </a:cxn>
                <a:cxn ang="0">
                  <a:pos x="49" y="73"/>
                </a:cxn>
                <a:cxn ang="0">
                  <a:pos x="49" y="65"/>
                </a:cxn>
                <a:cxn ang="0">
                  <a:pos x="49" y="57"/>
                </a:cxn>
                <a:cxn ang="0">
                  <a:pos x="47" y="50"/>
                </a:cxn>
                <a:cxn ang="0">
                  <a:pos x="45" y="44"/>
                </a:cxn>
                <a:cxn ang="0">
                  <a:pos x="42" y="36"/>
                </a:cxn>
                <a:cxn ang="0">
                  <a:pos x="38" y="29"/>
                </a:cxn>
                <a:cxn ang="0">
                  <a:pos x="36" y="21"/>
                </a:cxn>
                <a:cxn ang="0">
                  <a:pos x="34" y="16"/>
                </a:cxn>
                <a:cxn ang="0">
                  <a:pos x="34" y="12"/>
                </a:cxn>
                <a:cxn ang="0">
                  <a:pos x="32" y="6"/>
                </a:cxn>
                <a:cxn ang="0">
                  <a:pos x="36" y="4"/>
                </a:cxn>
                <a:cxn ang="0">
                  <a:pos x="40" y="2"/>
                </a:cxn>
                <a:cxn ang="0">
                  <a:pos x="47" y="2"/>
                </a:cxn>
                <a:cxn ang="0">
                  <a:pos x="47" y="2"/>
                </a:cxn>
              </a:cxnLst>
              <a:rect l="0" t="0" r="r" b="b"/>
              <a:pathLst>
                <a:path w="110" h="160">
                  <a:moveTo>
                    <a:pt x="47" y="2"/>
                  </a:moveTo>
                  <a:lnTo>
                    <a:pt x="53" y="0"/>
                  </a:lnTo>
                  <a:lnTo>
                    <a:pt x="59" y="2"/>
                  </a:lnTo>
                  <a:lnTo>
                    <a:pt x="66" y="2"/>
                  </a:lnTo>
                  <a:lnTo>
                    <a:pt x="72" y="6"/>
                  </a:lnTo>
                  <a:lnTo>
                    <a:pt x="82" y="10"/>
                  </a:lnTo>
                  <a:lnTo>
                    <a:pt x="93" y="19"/>
                  </a:lnTo>
                  <a:lnTo>
                    <a:pt x="101" y="29"/>
                  </a:lnTo>
                  <a:lnTo>
                    <a:pt x="106" y="40"/>
                  </a:lnTo>
                  <a:lnTo>
                    <a:pt x="110" y="50"/>
                  </a:lnTo>
                  <a:lnTo>
                    <a:pt x="110" y="63"/>
                  </a:lnTo>
                  <a:lnTo>
                    <a:pt x="110" y="65"/>
                  </a:lnTo>
                  <a:lnTo>
                    <a:pt x="108" y="71"/>
                  </a:lnTo>
                  <a:lnTo>
                    <a:pt x="108" y="76"/>
                  </a:lnTo>
                  <a:lnTo>
                    <a:pt x="106" y="84"/>
                  </a:lnTo>
                  <a:lnTo>
                    <a:pt x="106" y="90"/>
                  </a:lnTo>
                  <a:lnTo>
                    <a:pt x="104" y="99"/>
                  </a:lnTo>
                  <a:lnTo>
                    <a:pt x="104" y="107"/>
                  </a:lnTo>
                  <a:lnTo>
                    <a:pt x="102" y="116"/>
                  </a:lnTo>
                  <a:lnTo>
                    <a:pt x="101" y="124"/>
                  </a:lnTo>
                  <a:lnTo>
                    <a:pt x="99" y="133"/>
                  </a:lnTo>
                  <a:lnTo>
                    <a:pt x="97" y="139"/>
                  </a:lnTo>
                  <a:lnTo>
                    <a:pt x="95" y="147"/>
                  </a:lnTo>
                  <a:lnTo>
                    <a:pt x="91" y="152"/>
                  </a:lnTo>
                  <a:lnTo>
                    <a:pt x="89" y="156"/>
                  </a:lnTo>
                  <a:lnTo>
                    <a:pt x="85" y="158"/>
                  </a:lnTo>
                  <a:lnTo>
                    <a:pt x="83" y="160"/>
                  </a:lnTo>
                  <a:lnTo>
                    <a:pt x="80" y="160"/>
                  </a:lnTo>
                  <a:lnTo>
                    <a:pt x="76" y="160"/>
                  </a:lnTo>
                  <a:lnTo>
                    <a:pt x="68" y="158"/>
                  </a:lnTo>
                  <a:lnTo>
                    <a:pt x="59" y="156"/>
                  </a:lnTo>
                  <a:lnTo>
                    <a:pt x="49" y="152"/>
                  </a:lnTo>
                  <a:lnTo>
                    <a:pt x="40" y="149"/>
                  </a:lnTo>
                  <a:lnTo>
                    <a:pt x="28" y="145"/>
                  </a:lnTo>
                  <a:lnTo>
                    <a:pt x="21" y="143"/>
                  </a:lnTo>
                  <a:lnTo>
                    <a:pt x="11" y="137"/>
                  </a:lnTo>
                  <a:lnTo>
                    <a:pt x="5" y="131"/>
                  </a:lnTo>
                  <a:lnTo>
                    <a:pt x="0" y="126"/>
                  </a:lnTo>
                  <a:lnTo>
                    <a:pt x="0" y="118"/>
                  </a:lnTo>
                  <a:lnTo>
                    <a:pt x="0" y="111"/>
                  </a:lnTo>
                  <a:lnTo>
                    <a:pt x="7" y="105"/>
                  </a:lnTo>
                  <a:lnTo>
                    <a:pt x="11" y="99"/>
                  </a:lnTo>
                  <a:lnTo>
                    <a:pt x="17" y="97"/>
                  </a:lnTo>
                  <a:lnTo>
                    <a:pt x="25" y="93"/>
                  </a:lnTo>
                  <a:lnTo>
                    <a:pt x="34" y="90"/>
                  </a:lnTo>
                  <a:lnTo>
                    <a:pt x="40" y="84"/>
                  </a:lnTo>
                  <a:lnTo>
                    <a:pt x="45" y="78"/>
                  </a:lnTo>
                  <a:lnTo>
                    <a:pt x="49" y="73"/>
                  </a:lnTo>
                  <a:lnTo>
                    <a:pt x="49" y="65"/>
                  </a:lnTo>
                  <a:lnTo>
                    <a:pt x="49" y="57"/>
                  </a:lnTo>
                  <a:lnTo>
                    <a:pt x="47" y="50"/>
                  </a:lnTo>
                  <a:lnTo>
                    <a:pt x="45" y="44"/>
                  </a:lnTo>
                  <a:lnTo>
                    <a:pt x="42" y="36"/>
                  </a:lnTo>
                  <a:lnTo>
                    <a:pt x="38" y="29"/>
                  </a:lnTo>
                  <a:lnTo>
                    <a:pt x="36" y="21"/>
                  </a:lnTo>
                  <a:lnTo>
                    <a:pt x="34" y="16"/>
                  </a:lnTo>
                  <a:lnTo>
                    <a:pt x="34" y="12"/>
                  </a:lnTo>
                  <a:lnTo>
                    <a:pt x="32" y="6"/>
                  </a:lnTo>
                  <a:lnTo>
                    <a:pt x="36" y="4"/>
                  </a:lnTo>
                  <a:lnTo>
                    <a:pt x="40" y="2"/>
                  </a:lnTo>
                  <a:lnTo>
                    <a:pt x="47" y="2"/>
                  </a:lnTo>
                  <a:lnTo>
                    <a:pt x="47" y="2"/>
                  </a:lnTo>
                  <a:close/>
                </a:path>
              </a:pathLst>
            </a:custGeom>
            <a:solidFill>
              <a:srgbClr val="F5DB8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6" name="Freeform 62"/>
            <p:cNvSpPr>
              <a:spLocks/>
            </p:cNvSpPr>
            <p:nvPr/>
          </p:nvSpPr>
          <p:spPr bwMode="auto">
            <a:xfrm>
              <a:off x="853" y="827"/>
              <a:ext cx="114" cy="69"/>
            </a:xfrm>
            <a:custGeom>
              <a:avLst/>
              <a:gdLst/>
              <a:ahLst/>
              <a:cxnLst>
                <a:cxn ang="0">
                  <a:pos x="139" y="0"/>
                </a:cxn>
                <a:cxn ang="0">
                  <a:pos x="152" y="0"/>
                </a:cxn>
                <a:cxn ang="0">
                  <a:pos x="163" y="2"/>
                </a:cxn>
                <a:cxn ang="0">
                  <a:pos x="173" y="4"/>
                </a:cxn>
                <a:cxn ang="0">
                  <a:pos x="186" y="7"/>
                </a:cxn>
                <a:cxn ang="0">
                  <a:pos x="201" y="15"/>
                </a:cxn>
                <a:cxn ang="0">
                  <a:pos x="213" y="26"/>
                </a:cxn>
                <a:cxn ang="0">
                  <a:pos x="218" y="40"/>
                </a:cxn>
                <a:cxn ang="0">
                  <a:pos x="222" y="49"/>
                </a:cxn>
                <a:cxn ang="0">
                  <a:pos x="224" y="61"/>
                </a:cxn>
                <a:cxn ang="0">
                  <a:pos x="224" y="74"/>
                </a:cxn>
                <a:cxn ang="0">
                  <a:pos x="226" y="89"/>
                </a:cxn>
                <a:cxn ang="0">
                  <a:pos x="226" y="108"/>
                </a:cxn>
                <a:cxn ang="0">
                  <a:pos x="224" y="125"/>
                </a:cxn>
                <a:cxn ang="0">
                  <a:pos x="218" y="131"/>
                </a:cxn>
                <a:cxn ang="0">
                  <a:pos x="209" y="137"/>
                </a:cxn>
                <a:cxn ang="0">
                  <a:pos x="197" y="131"/>
                </a:cxn>
                <a:cxn ang="0">
                  <a:pos x="186" y="118"/>
                </a:cxn>
                <a:cxn ang="0">
                  <a:pos x="173" y="99"/>
                </a:cxn>
                <a:cxn ang="0">
                  <a:pos x="158" y="80"/>
                </a:cxn>
                <a:cxn ang="0">
                  <a:pos x="140" y="61"/>
                </a:cxn>
                <a:cxn ang="0">
                  <a:pos x="121" y="51"/>
                </a:cxn>
                <a:cxn ang="0">
                  <a:pos x="102" y="51"/>
                </a:cxn>
                <a:cxn ang="0">
                  <a:pos x="89" y="51"/>
                </a:cxn>
                <a:cxn ang="0">
                  <a:pos x="74" y="55"/>
                </a:cxn>
                <a:cxn ang="0">
                  <a:pos x="62" y="59"/>
                </a:cxn>
                <a:cxn ang="0">
                  <a:pos x="49" y="62"/>
                </a:cxn>
                <a:cxn ang="0">
                  <a:pos x="38" y="66"/>
                </a:cxn>
                <a:cxn ang="0">
                  <a:pos x="23" y="72"/>
                </a:cxn>
                <a:cxn ang="0">
                  <a:pos x="7" y="76"/>
                </a:cxn>
                <a:cxn ang="0">
                  <a:pos x="0" y="74"/>
                </a:cxn>
                <a:cxn ang="0">
                  <a:pos x="0" y="62"/>
                </a:cxn>
                <a:cxn ang="0">
                  <a:pos x="9" y="47"/>
                </a:cxn>
                <a:cxn ang="0">
                  <a:pos x="19" y="32"/>
                </a:cxn>
                <a:cxn ang="0">
                  <a:pos x="30" y="19"/>
                </a:cxn>
                <a:cxn ang="0">
                  <a:pos x="43" y="11"/>
                </a:cxn>
                <a:cxn ang="0">
                  <a:pos x="57" y="5"/>
                </a:cxn>
                <a:cxn ang="0">
                  <a:pos x="70" y="4"/>
                </a:cxn>
                <a:cxn ang="0">
                  <a:pos x="81" y="2"/>
                </a:cxn>
                <a:cxn ang="0">
                  <a:pos x="95" y="2"/>
                </a:cxn>
                <a:cxn ang="0">
                  <a:pos x="108" y="2"/>
                </a:cxn>
                <a:cxn ang="0">
                  <a:pos x="123" y="0"/>
                </a:cxn>
                <a:cxn ang="0">
                  <a:pos x="133" y="0"/>
                </a:cxn>
              </a:cxnLst>
              <a:rect l="0" t="0" r="r" b="b"/>
              <a:pathLst>
                <a:path w="228" h="137">
                  <a:moveTo>
                    <a:pt x="133" y="0"/>
                  </a:moveTo>
                  <a:lnTo>
                    <a:pt x="139" y="0"/>
                  </a:lnTo>
                  <a:lnTo>
                    <a:pt x="144" y="0"/>
                  </a:lnTo>
                  <a:lnTo>
                    <a:pt x="152" y="0"/>
                  </a:lnTo>
                  <a:lnTo>
                    <a:pt x="158" y="2"/>
                  </a:lnTo>
                  <a:lnTo>
                    <a:pt x="163" y="2"/>
                  </a:lnTo>
                  <a:lnTo>
                    <a:pt x="169" y="2"/>
                  </a:lnTo>
                  <a:lnTo>
                    <a:pt x="173" y="4"/>
                  </a:lnTo>
                  <a:lnTo>
                    <a:pt x="178" y="5"/>
                  </a:lnTo>
                  <a:lnTo>
                    <a:pt x="186" y="7"/>
                  </a:lnTo>
                  <a:lnTo>
                    <a:pt x="196" y="11"/>
                  </a:lnTo>
                  <a:lnTo>
                    <a:pt x="201" y="15"/>
                  </a:lnTo>
                  <a:lnTo>
                    <a:pt x="209" y="21"/>
                  </a:lnTo>
                  <a:lnTo>
                    <a:pt x="213" y="26"/>
                  </a:lnTo>
                  <a:lnTo>
                    <a:pt x="218" y="36"/>
                  </a:lnTo>
                  <a:lnTo>
                    <a:pt x="218" y="40"/>
                  </a:lnTo>
                  <a:lnTo>
                    <a:pt x="220" y="45"/>
                  </a:lnTo>
                  <a:lnTo>
                    <a:pt x="222" y="49"/>
                  </a:lnTo>
                  <a:lnTo>
                    <a:pt x="224" y="57"/>
                  </a:lnTo>
                  <a:lnTo>
                    <a:pt x="224" y="61"/>
                  </a:lnTo>
                  <a:lnTo>
                    <a:pt x="224" y="68"/>
                  </a:lnTo>
                  <a:lnTo>
                    <a:pt x="224" y="74"/>
                  </a:lnTo>
                  <a:lnTo>
                    <a:pt x="226" y="81"/>
                  </a:lnTo>
                  <a:lnTo>
                    <a:pt x="226" y="89"/>
                  </a:lnTo>
                  <a:lnTo>
                    <a:pt x="226" y="99"/>
                  </a:lnTo>
                  <a:lnTo>
                    <a:pt x="226" y="108"/>
                  </a:lnTo>
                  <a:lnTo>
                    <a:pt x="228" y="120"/>
                  </a:lnTo>
                  <a:lnTo>
                    <a:pt x="224" y="125"/>
                  </a:lnTo>
                  <a:lnTo>
                    <a:pt x="220" y="129"/>
                  </a:lnTo>
                  <a:lnTo>
                    <a:pt x="218" y="131"/>
                  </a:lnTo>
                  <a:lnTo>
                    <a:pt x="215" y="135"/>
                  </a:lnTo>
                  <a:lnTo>
                    <a:pt x="209" y="137"/>
                  </a:lnTo>
                  <a:lnTo>
                    <a:pt x="203" y="137"/>
                  </a:lnTo>
                  <a:lnTo>
                    <a:pt x="197" y="131"/>
                  </a:lnTo>
                  <a:lnTo>
                    <a:pt x="192" y="125"/>
                  </a:lnTo>
                  <a:lnTo>
                    <a:pt x="186" y="118"/>
                  </a:lnTo>
                  <a:lnTo>
                    <a:pt x="180" y="110"/>
                  </a:lnTo>
                  <a:lnTo>
                    <a:pt x="173" y="99"/>
                  </a:lnTo>
                  <a:lnTo>
                    <a:pt x="165" y="89"/>
                  </a:lnTo>
                  <a:lnTo>
                    <a:pt x="158" y="80"/>
                  </a:lnTo>
                  <a:lnTo>
                    <a:pt x="150" y="70"/>
                  </a:lnTo>
                  <a:lnTo>
                    <a:pt x="140" y="61"/>
                  </a:lnTo>
                  <a:lnTo>
                    <a:pt x="131" y="57"/>
                  </a:lnTo>
                  <a:lnTo>
                    <a:pt x="121" y="51"/>
                  </a:lnTo>
                  <a:lnTo>
                    <a:pt x="110" y="51"/>
                  </a:lnTo>
                  <a:lnTo>
                    <a:pt x="102" y="51"/>
                  </a:lnTo>
                  <a:lnTo>
                    <a:pt x="95" y="51"/>
                  </a:lnTo>
                  <a:lnTo>
                    <a:pt x="89" y="51"/>
                  </a:lnTo>
                  <a:lnTo>
                    <a:pt x="81" y="53"/>
                  </a:lnTo>
                  <a:lnTo>
                    <a:pt x="74" y="55"/>
                  </a:lnTo>
                  <a:lnTo>
                    <a:pt x="68" y="57"/>
                  </a:lnTo>
                  <a:lnTo>
                    <a:pt x="62" y="59"/>
                  </a:lnTo>
                  <a:lnTo>
                    <a:pt x="55" y="61"/>
                  </a:lnTo>
                  <a:lnTo>
                    <a:pt x="49" y="62"/>
                  </a:lnTo>
                  <a:lnTo>
                    <a:pt x="43" y="64"/>
                  </a:lnTo>
                  <a:lnTo>
                    <a:pt x="38" y="66"/>
                  </a:lnTo>
                  <a:lnTo>
                    <a:pt x="32" y="68"/>
                  </a:lnTo>
                  <a:lnTo>
                    <a:pt x="23" y="72"/>
                  </a:lnTo>
                  <a:lnTo>
                    <a:pt x="15" y="74"/>
                  </a:lnTo>
                  <a:lnTo>
                    <a:pt x="7" y="76"/>
                  </a:lnTo>
                  <a:lnTo>
                    <a:pt x="2" y="76"/>
                  </a:lnTo>
                  <a:lnTo>
                    <a:pt x="0" y="74"/>
                  </a:lnTo>
                  <a:lnTo>
                    <a:pt x="0" y="70"/>
                  </a:lnTo>
                  <a:lnTo>
                    <a:pt x="0" y="62"/>
                  </a:lnTo>
                  <a:lnTo>
                    <a:pt x="5" y="53"/>
                  </a:lnTo>
                  <a:lnTo>
                    <a:pt x="9" y="47"/>
                  </a:lnTo>
                  <a:lnTo>
                    <a:pt x="13" y="42"/>
                  </a:lnTo>
                  <a:lnTo>
                    <a:pt x="19" y="32"/>
                  </a:lnTo>
                  <a:lnTo>
                    <a:pt x="24" y="24"/>
                  </a:lnTo>
                  <a:lnTo>
                    <a:pt x="30" y="19"/>
                  </a:lnTo>
                  <a:lnTo>
                    <a:pt x="38" y="15"/>
                  </a:lnTo>
                  <a:lnTo>
                    <a:pt x="43" y="11"/>
                  </a:lnTo>
                  <a:lnTo>
                    <a:pt x="51" y="9"/>
                  </a:lnTo>
                  <a:lnTo>
                    <a:pt x="57" y="5"/>
                  </a:lnTo>
                  <a:lnTo>
                    <a:pt x="62" y="4"/>
                  </a:lnTo>
                  <a:lnTo>
                    <a:pt x="70" y="4"/>
                  </a:lnTo>
                  <a:lnTo>
                    <a:pt x="76" y="4"/>
                  </a:lnTo>
                  <a:lnTo>
                    <a:pt x="81" y="2"/>
                  </a:lnTo>
                  <a:lnTo>
                    <a:pt x="89" y="2"/>
                  </a:lnTo>
                  <a:lnTo>
                    <a:pt x="95" y="2"/>
                  </a:lnTo>
                  <a:lnTo>
                    <a:pt x="102" y="2"/>
                  </a:lnTo>
                  <a:lnTo>
                    <a:pt x="108" y="2"/>
                  </a:lnTo>
                  <a:lnTo>
                    <a:pt x="118" y="2"/>
                  </a:lnTo>
                  <a:lnTo>
                    <a:pt x="123" y="0"/>
                  </a:lnTo>
                  <a:lnTo>
                    <a:pt x="133" y="0"/>
                  </a:lnTo>
                  <a:lnTo>
                    <a:pt x="133"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7" name="Freeform 63"/>
            <p:cNvSpPr>
              <a:spLocks/>
            </p:cNvSpPr>
            <p:nvPr/>
          </p:nvSpPr>
          <p:spPr bwMode="auto">
            <a:xfrm>
              <a:off x="173" y="908"/>
              <a:ext cx="106" cy="146"/>
            </a:xfrm>
            <a:custGeom>
              <a:avLst/>
              <a:gdLst/>
              <a:ahLst/>
              <a:cxnLst>
                <a:cxn ang="0">
                  <a:pos x="6" y="6"/>
                </a:cxn>
                <a:cxn ang="0">
                  <a:pos x="17" y="21"/>
                </a:cxn>
                <a:cxn ang="0">
                  <a:pos x="27" y="42"/>
                </a:cxn>
                <a:cxn ang="0">
                  <a:pos x="34" y="59"/>
                </a:cxn>
                <a:cxn ang="0">
                  <a:pos x="38" y="71"/>
                </a:cxn>
                <a:cxn ang="0">
                  <a:pos x="42" y="82"/>
                </a:cxn>
                <a:cxn ang="0">
                  <a:pos x="48" y="95"/>
                </a:cxn>
                <a:cxn ang="0">
                  <a:pos x="51" y="107"/>
                </a:cxn>
                <a:cxn ang="0">
                  <a:pos x="55" y="118"/>
                </a:cxn>
                <a:cxn ang="0">
                  <a:pos x="61" y="135"/>
                </a:cxn>
                <a:cxn ang="0">
                  <a:pos x="70" y="156"/>
                </a:cxn>
                <a:cxn ang="0">
                  <a:pos x="82" y="175"/>
                </a:cxn>
                <a:cxn ang="0">
                  <a:pos x="95" y="189"/>
                </a:cxn>
                <a:cxn ang="0">
                  <a:pos x="108" y="202"/>
                </a:cxn>
                <a:cxn ang="0">
                  <a:pos x="124" y="211"/>
                </a:cxn>
                <a:cxn ang="0">
                  <a:pos x="141" y="221"/>
                </a:cxn>
                <a:cxn ang="0">
                  <a:pos x="160" y="228"/>
                </a:cxn>
                <a:cxn ang="0">
                  <a:pos x="179" y="238"/>
                </a:cxn>
                <a:cxn ang="0">
                  <a:pos x="194" y="246"/>
                </a:cxn>
                <a:cxn ang="0">
                  <a:pos x="205" y="253"/>
                </a:cxn>
                <a:cxn ang="0">
                  <a:pos x="209" y="265"/>
                </a:cxn>
                <a:cxn ang="0">
                  <a:pos x="204" y="280"/>
                </a:cxn>
                <a:cxn ang="0">
                  <a:pos x="196" y="287"/>
                </a:cxn>
                <a:cxn ang="0">
                  <a:pos x="185" y="284"/>
                </a:cxn>
                <a:cxn ang="0">
                  <a:pos x="167" y="276"/>
                </a:cxn>
                <a:cxn ang="0">
                  <a:pos x="147" y="265"/>
                </a:cxn>
                <a:cxn ang="0">
                  <a:pos x="127" y="251"/>
                </a:cxn>
                <a:cxn ang="0">
                  <a:pos x="108" y="236"/>
                </a:cxn>
                <a:cxn ang="0">
                  <a:pos x="91" y="217"/>
                </a:cxn>
                <a:cxn ang="0">
                  <a:pos x="74" y="198"/>
                </a:cxn>
                <a:cxn ang="0">
                  <a:pos x="61" y="179"/>
                </a:cxn>
                <a:cxn ang="0">
                  <a:pos x="48" y="158"/>
                </a:cxn>
                <a:cxn ang="0">
                  <a:pos x="36" y="137"/>
                </a:cxn>
                <a:cxn ang="0">
                  <a:pos x="25" y="114"/>
                </a:cxn>
                <a:cxn ang="0">
                  <a:pos x="17" y="93"/>
                </a:cxn>
                <a:cxn ang="0">
                  <a:pos x="10" y="71"/>
                </a:cxn>
                <a:cxn ang="0">
                  <a:pos x="4" y="50"/>
                </a:cxn>
                <a:cxn ang="0">
                  <a:pos x="2" y="29"/>
                </a:cxn>
                <a:cxn ang="0">
                  <a:pos x="0" y="10"/>
                </a:cxn>
                <a:cxn ang="0">
                  <a:pos x="0" y="0"/>
                </a:cxn>
              </a:cxnLst>
              <a:rect l="0" t="0" r="r" b="b"/>
              <a:pathLst>
                <a:path w="211" h="291">
                  <a:moveTo>
                    <a:pt x="0" y="0"/>
                  </a:moveTo>
                  <a:lnTo>
                    <a:pt x="6" y="6"/>
                  </a:lnTo>
                  <a:lnTo>
                    <a:pt x="11" y="14"/>
                  </a:lnTo>
                  <a:lnTo>
                    <a:pt x="17" y="21"/>
                  </a:lnTo>
                  <a:lnTo>
                    <a:pt x="23" y="33"/>
                  </a:lnTo>
                  <a:lnTo>
                    <a:pt x="27" y="42"/>
                  </a:lnTo>
                  <a:lnTo>
                    <a:pt x="32" y="54"/>
                  </a:lnTo>
                  <a:lnTo>
                    <a:pt x="34" y="59"/>
                  </a:lnTo>
                  <a:lnTo>
                    <a:pt x="36" y="65"/>
                  </a:lnTo>
                  <a:lnTo>
                    <a:pt x="38" y="71"/>
                  </a:lnTo>
                  <a:lnTo>
                    <a:pt x="42" y="78"/>
                  </a:lnTo>
                  <a:lnTo>
                    <a:pt x="42" y="82"/>
                  </a:lnTo>
                  <a:lnTo>
                    <a:pt x="44" y="90"/>
                  </a:lnTo>
                  <a:lnTo>
                    <a:pt x="48" y="95"/>
                  </a:lnTo>
                  <a:lnTo>
                    <a:pt x="50" y="101"/>
                  </a:lnTo>
                  <a:lnTo>
                    <a:pt x="51" y="107"/>
                  </a:lnTo>
                  <a:lnTo>
                    <a:pt x="53" y="112"/>
                  </a:lnTo>
                  <a:lnTo>
                    <a:pt x="55" y="118"/>
                  </a:lnTo>
                  <a:lnTo>
                    <a:pt x="59" y="126"/>
                  </a:lnTo>
                  <a:lnTo>
                    <a:pt x="61" y="135"/>
                  </a:lnTo>
                  <a:lnTo>
                    <a:pt x="67" y="147"/>
                  </a:lnTo>
                  <a:lnTo>
                    <a:pt x="70" y="156"/>
                  </a:lnTo>
                  <a:lnTo>
                    <a:pt x="78" y="166"/>
                  </a:lnTo>
                  <a:lnTo>
                    <a:pt x="82" y="175"/>
                  </a:lnTo>
                  <a:lnTo>
                    <a:pt x="89" y="183"/>
                  </a:lnTo>
                  <a:lnTo>
                    <a:pt x="95" y="189"/>
                  </a:lnTo>
                  <a:lnTo>
                    <a:pt x="103" y="196"/>
                  </a:lnTo>
                  <a:lnTo>
                    <a:pt x="108" y="202"/>
                  </a:lnTo>
                  <a:lnTo>
                    <a:pt x="116" y="208"/>
                  </a:lnTo>
                  <a:lnTo>
                    <a:pt x="124" y="211"/>
                  </a:lnTo>
                  <a:lnTo>
                    <a:pt x="133" y="217"/>
                  </a:lnTo>
                  <a:lnTo>
                    <a:pt x="141" y="221"/>
                  </a:lnTo>
                  <a:lnTo>
                    <a:pt x="150" y="225"/>
                  </a:lnTo>
                  <a:lnTo>
                    <a:pt x="160" y="228"/>
                  </a:lnTo>
                  <a:lnTo>
                    <a:pt x="169" y="234"/>
                  </a:lnTo>
                  <a:lnTo>
                    <a:pt x="179" y="238"/>
                  </a:lnTo>
                  <a:lnTo>
                    <a:pt x="188" y="244"/>
                  </a:lnTo>
                  <a:lnTo>
                    <a:pt x="194" y="246"/>
                  </a:lnTo>
                  <a:lnTo>
                    <a:pt x="200" y="249"/>
                  </a:lnTo>
                  <a:lnTo>
                    <a:pt x="205" y="253"/>
                  </a:lnTo>
                  <a:lnTo>
                    <a:pt x="211" y="255"/>
                  </a:lnTo>
                  <a:lnTo>
                    <a:pt x="209" y="265"/>
                  </a:lnTo>
                  <a:lnTo>
                    <a:pt x="207" y="274"/>
                  </a:lnTo>
                  <a:lnTo>
                    <a:pt x="204" y="280"/>
                  </a:lnTo>
                  <a:lnTo>
                    <a:pt x="204" y="291"/>
                  </a:lnTo>
                  <a:lnTo>
                    <a:pt x="196" y="287"/>
                  </a:lnTo>
                  <a:lnTo>
                    <a:pt x="190" y="285"/>
                  </a:lnTo>
                  <a:lnTo>
                    <a:pt x="185" y="284"/>
                  </a:lnTo>
                  <a:lnTo>
                    <a:pt x="179" y="282"/>
                  </a:lnTo>
                  <a:lnTo>
                    <a:pt x="167" y="276"/>
                  </a:lnTo>
                  <a:lnTo>
                    <a:pt x="158" y="272"/>
                  </a:lnTo>
                  <a:lnTo>
                    <a:pt x="147" y="265"/>
                  </a:lnTo>
                  <a:lnTo>
                    <a:pt x="137" y="259"/>
                  </a:lnTo>
                  <a:lnTo>
                    <a:pt x="127" y="251"/>
                  </a:lnTo>
                  <a:lnTo>
                    <a:pt x="118" y="246"/>
                  </a:lnTo>
                  <a:lnTo>
                    <a:pt x="108" y="236"/>
                  </a:lnTo>
                  <a:lnTo>
                    <a:pt x="99" y="227"/>
                  </a:lnTo>
                  <a:lnTo>
                    <a:pt x="91" y="217"/>
                  </a:lnTo>
                  <a:lnTo>
                    <a:pt x="84" y="209"/>
                  </a:lnTo>
                  <a:lnTo>
                    <a:pt x="74" y="198"/>
                  </a:lnTo>
                  <a:lnTo>
                    <a:pt x="69" y="189"/>
                  </a:lnTo>
                  <a:lnTo>
                    <a:pt x="61" y="179"/>
                  </a:lnTo>
                  <a:lnTo>
                    <a:pt x="55" y="169"/>
                  </a:lnTo>
                  <a:lnTo>
                    <a:pt x="48" y="158"/>
                  </a:lnTo>
                  <a:lnTo>
                    <a:pt x="42" y="149"/>
                  </a:lnTo>
                  <a:lnTo>
                    <a:pt x="36" y="137"/>
                  </a:lnTo>
                  <a:lnTo>
                    <a:pt x="31" y="126"/>
                  </a:lnTo>
                  <a:lnTo>
                    <a:pt x="25" y="114"/>
                  </a:lnTo>
                  <a:lnTo>
                    <a:pt x="21" y="105"/>
                  </a:lnTo>
                  <a:lnTo>
                    <a:pt x="17" y="93"/>
                  </a:lnTo>
                  <a:lnTo>
                    <a:pt x="13" y="82"/>
                  </a:lnTo>
                  <a:lnTo>
                    <a:pt x="10" y="71"/>
                  </a:lnTo>
                  <a:lnTo>
                    <a:pt x="6" y="61"/>
                  </a:lnTo>
                  <a:lnTo>
                    <a:pt x="4" y="50"/>
                  </a:lnTo>
                  <a:lnTo>
                    <a:pt x="4" y="40"/>
                  </a:lnTo>
                  <a:lnTo>
                    <a:pt x="2" y="29"/>
                  </a:lnTo>
                  <a:lnTo>
                    <a:pt x="0" y="19"/>
                  </a:lnTo>
                  <a:lnTo>
                    <a:pt x="0" y="10"/>
                  </a:lnTo>
                  <a:lnTo>
                    <a:pt x="0"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8" name="Freeform 64"/>
            <p:cNvSpPr>
              <a:spLocks/>
            </p:cNvSpPr>
            <p:nvPr/>
          </p:nvSpPr>
          <p:spPr bwMode="auto">
            <a:xfrm>
              <a:off x="698" y="1268"/>
              <a:ext cx="105" cy="71"/>
            </a:xfrm>
            <a:custGeom>
              <a:avLst/>
              <a:gdLst/>
              <a:ahLst/>
              <a:cxnLst>
                <a:cxn ang="0">
                  <a:pos x="201" y="5"/>
                </a:cxn>
                <a:cxn ang="0">
                  <a:pos x="207" y="17"/>
                </a:cxn>
                <a:cxn ang="0">
                  <a:pos x="211" y="32"/>
                </a:cxn>
                <a:cxn ang="0">
                  <a:pos x="209" y="45"/>
                </a:cxn>
                <a:cxn ang="0">
                  <a:pos x="205" y="61"/>
                </a:cxn>
                <a:cxn ang="0">
                  <a:pos x="198" y="74"/>
                </a:cxn>
                <a:cxn ang="0">
                  <a:pos x="190" y="87"/>
                </a:cxn>
                <a:cxn ang="0">
                  <a:pos x="178" y="100"/>
                </a:cxn>
                <a:cxn ang="0">
                  <a:pos x="165" y="112"/>
                </a:cxn>
                <a:cxn ang="0">
                  <a:pos x="150" y="121"/>
                </a:cxn>
                <a:cxn ang="0">
                  <a:pos x="133" y="129"/>
                </a:cxn>
                <a:cxn ang="0">
                  <a:pos x="118" y="135"/>
                </a:cxn>
                <a:cxn ang="0">
                  <a:pos x="101" y="138"/>
                </a:cxn>
                <a:cxn ang="0">
                  <a:pos x="83" y="138"/>
                </a:cxn>
                <a:cxn ang="0">
                  <a:pos x="66" y="137"/>
                </a:cxn>
                <a:cxn ang="0">
                  <a:pos x="51" y="131"/>
                </a:cxn>
                <a:cxn ang="0">
                  <a:pos x="38" y="125"/>
                </a:cxn>
                <a:cxn ang="0">
                  <a:pos x="26" y="118"/>
                </a:cxn>
                <a:cxn ang="0">
                  <a:pos x="17" y="106"/>
                </a:cxn>
                <a:cxn ang="0">
                  <a:pos x="9" y="95"/>
                </a:cxn>
                <a:cxn ang="0">
                  <a:pos x="2" y="81"/>
                </a:cxn>
                <a:cxn ang="0">
                  <a:pos x="0" y="66"/>
                </a:cxn>
                <a:cxn ang="0">
                  <a:pos x="0" y="51"/>
                </a:cxn>
                <a:cxn ang="0">
                  <a:pos x="4" y="36"/>
                </a:cxn>
                <a:cxn ang="0">
                  <a:pos x="15" y="40"/>
                </a:cxn>
                <a:cxn ang="0">
                  <a:pos x="30" y="59"/>
                </a:cxn>
                <a:cxn ang="0">
                  <a:pos x="47" y="76"/>
                </a:cxn>
                <a:cxn ang="0">
                  <a:pos x="66" y="91"/>
                </a:cxn>
                <a:cxn ang="0">
                  <a:pos x="87" y="102"/>
                </a:cxn>
                <a:cxn ang="0">
                  <a:pos x="102" y="106"/>
                </a:cxn>
                <a:cxn ang="0">
                  <a:pos x="114" y="108"/>
                </a:cxn>
                <a:cxn ang="0">
                  <a:pos x="125" y="108"/>
                </a:cxn>
                <a:cxn ang="0">
                  <a:pos x="137" y="106"/>
                </a:cxn>
                <a:cxn ang="0">
                  <a:pos x="150" y="102"/>
                </a:cxn>
                <a:cxn ang="0">
                  <a:pos x="161" y="97"/>
                </a:cxn>
                <a:cxn ang="0">
                  <a:pos x="173" y="89"/>
                </a:cxn>
                <a:cxn ang="0">
                  <a:pos x="180" y="78"/>
                </a:cxn>
                <a:cxn ang="0">
                  <a:pos x="186" y="64"/>
                </a:cxn>
                <a:cxn ang="0">
                  <a:pos x="190" y="53"/>
                </a:cxn>
                <a:cxn ang="0">
                  <a:pos x="192" y="40"/>
                </a:cxn>
                <a:cxn ang="0">
                  <a:pos x="194" y="24"/>
                </a:cxn>
                <a:cxn ang="0">
                  <a:pos x="194" y="13"/>
                </a:cxn>
                <a:cxn ang="0">
                  <a:pos x="196" y="4"/>
                </a:cxn>
                <a:cxn ang="0">
                  <a:pos x="198" y="0"/>
                </a:cxn>
              </a:cxnLst>
              <a:rect l="0" t="0" r="r" b="b"/>
              <a:pathLst>
                <a:path w="211" h="140">
                  <a:moveTo>
                    <a:pt x="198" y="0"/>
                  </a:moveTo>
                  <a:lnTo>
                    <a:pt x="201" y="5"/>
                  </a:lnTo>
                  <a:lnTo>
                    <a:pt x="205" y="11"/>
                  </a:lnTo>
                  <a:lnTo>
                    <a:pt x="207" y="17"/>
                  </a:lnTo>
                  <a:lnTo>
                    <a:pt x="211" y="24"/>
                  </a:lnTo>
                  <a:lnTo>
                    <a:pt x="211" y="32"/>
                  </a:lnTo>
                  <a:lnTo>
                    <a:pt x="211" y="40"/>
                  </a:lnTo>
                  <a:lnTo>
                    <a:pt x="209" y="45"/>
                  </a:lnTo>
                  <a:lnTo>
                    <a:pt x="209" y="53"/>
                  </a:lnTo>
                  <a:lnTo>
                    <a:pt x="205" y="61"/>
                  </a:lnTo>
                  <a:lnTo>
                    <a:pt x="201" y="66"/>
                  </a:lnTo>
                  <a:lnTo>
                    <a:pt x="198" y="74"/>
                  </a:lnTo>
                  <a:lnTo>
                    <a:pt x="194" y="81"/>
                  </a:lnTo>
                  <a:lnTo>
                    <a:pt x="190" y="87"/>
                  </a:lnTo>
                  <a:lnTo>
                    <a:pt x="184" y="93"/>
                  </a:lnTo>
                  <a:lnTo>
                    <a:pt x="178" y="100"/>
                  </a:lnTo>
                  <a:lnTo>
                    <a:pt x="173" y="106"/>
                  </a:lnTo>
                  <a:lnTo>
                    <a:pt x="165" y="112"/>
                  </a:lnTo>
                  <a:lnTo>
                    <a:pt x="158" y="116"/>
                  </a:lnTo>
                  <a:lnTo>
                    <a:pt x="150" y="121"/>
                  </a:lnTo>
                  <a:lnTo>
                    <a:pt x="142" y="125"/>
                  </a:lnTo>
                  <a:lnTo>
                    <a:pt x="133" y="129"/>
                  </a:lnTo>
                  <a:lnTo>
                    <a:pt x="125" y="133"/>
                  </a:lnTo>
                  <a:lnTo>
                    <a:pt x="118" y="135"/>
                  </a:lnTo>
                  <a:lnTo>
                    <a:pt x="110" y="137"/>
                  </a:lnTo>
                  <a:lnTo>
                    <a:pt x="101" y="138"/>
                  </a:lnTo>
                  <a:lnTo>
                    <a:pt x="91" y="140"/>
                  </a:lnTo>
                  <a:lnTo>
                    <a:pt x="83" y="138"/>
                  </a:lnTo>
                  <a:lnTo>
                    <a:pt x="76" y="138"/>
                  </a:lnTo>
                  <a:lnTo>
                    <a:pt x="66" y="137"/>
                  </a:lnTo>
                  <a:lnTo>
                    <a:pt x="59" y="135"/>
                  </a:lnTo>
                  <a:lnTo>
                    <a:pt x="51" y="131"/>
                  </a:lnTo>
                  <a:lnTo>
                    <a:pt x="45" y="129"/>
                  </a:lnTo>
                  <a:lnTo>
                    <a:pt x="38" y="125"/>
                  </a:lnTo>
                  <a:lnTo>
                    <a:pt x="32" y="121"/>
                  </a:lnTo>
                  <a:lnTo>
                    <a:pt x="26" y="118"/>
                  </a:lnTo>
                  <a:lnTo>
                    <a:pt x="23" y="114"/>
                  </a:lnTo>
                  <a:lnTo>
                    <a:pt x="17" y="106"/>
                  </a:lnTo>
                  <a:lnTo>
                    <a:pt x="11" y="102"/>
                  </a:lnTo>
                  <a:lnTo>
                    <a:pt x="9" y="95"/>
                  </a:lnTo>
                  <a:lnTo>
                    <a:pt x="5" y="89"/>
                  </a:lnTo>
                  <a:lnTo>
                    <a:pt x="2" y="81"/>
                  </a:lnTo>
                  <a:lnTo>
                    <a:pt x="0" y="74"/>
                  </a:lnTo>
                  <a:lnTo>
                    <a:pt x="0" y="66"/>
                  </a:lnTo>
                  <a:lnTo>
                    <a:pt x="0" y="59"/>
                  </a:lnTo>
                  <a:lnTo>
                    <a:pt x="0" y="51"/>
                  </a:lnTo>
                  <a:lnTo>
                    <a:pt x="2" y="43"/>
                  </a:lnTo>
                  <a:lnTo>
                    <a:pt x="4" y="36"/>
                  </a:lnTo>
                  <a:lnTo>
                    <a:pt x="9" y="28"/>
                  </a:lnTo>
                  <a:lnTo>
                    <a:pt x="15" y="40"/>
                  </a:lnTo>
                  <a:lnTo>
                    <a:pt x="23" y="49"/>
                  </a:lnTo>
                  <a:lnTo>
                    <a:pt x="30" y="59"/>
                  </a:lnTo>
                  <a:lnTo>
                    <a:pt x="40" y="70"/>
                  </a:lnTo>
                  <a:lnTo>
                    <a:pt x="47" y="76"/>
                  </a:lnTo>
                  <a:lnTo>
                    <a:pt x="57" y="85"/>
                  </a:lnTo>
                  <a:lnTo>
                    <a:pt x="66" y="91"/>
                  </a:lnTo>
                  <a:lnTo>
                    <a:pt x="78" y="99"/>
                  </a:lnTo>
                  <a:lnTo>
                    <a:pt x="87" y="102"/>
                  </a:lnTo>
                  <a:lnTo>
                    <a:pt x="97" y="106"/>
                  </a:lnTo>
                  <a:lnTo>
                    <a:pt x="102" y="106"/>
                  </a:lnTo>
                  <a:lnTo>
                    <a:pt x="108" y="108"/>
                  </a:lnTo>
                  <a:lnTo>
                    <a:pt x="114" y="108"/>
                  </a:lnTo>
                  <a:lnTo>
                    <a:pt x="120" y="110"/>
                  </a:lnTo>
                  <a:lnTo>
                    <a:pt x="125" y="108"/>
                  </a:lnTo>
                  <a:lnTo>
                    <a:pt x="131" y="108"/>
                  </a:lnTo>
                  <a:lnTo>
                    <a:pt x="137" y="106"/>
                  </a:lnTo>
                  <a:lnTo>
                    <a:pt x="142" y="104"/>
                  </a:lnTo>
                  <a:lnTo>
                    <a:pt x="150" y="102"/>
                  </a:lnTo>
                  <a:lnTo>
                    <a:pt x="156" y="100"/>
                  </a:lnTo>
                  <a:lnTo>
                    <a:pt x="161" y="97"/>
                  </a:lnTo>
                  <a:lnTo>
                    <a:pt x="169" y="95"/>
                  </a:lnTo>
                  <a:lnTo>
                    <a:pt x="173" y="89"/>
                  </a:lnTo>
                  <a:lnTo>
                    <a:pt x="177" y="83"/>
                  </a:lnTo>
                  <a:lnTo>
                    <a:pt x="180" y="78"/>
                  </a:lnTo>
                  <a:lnTo>
                    <a:pt x="184" y="72"/>
                  </a:lnTo>
                  <a:lnTo>
                    <a:pt x="186" y="64"/>
                  </a:lnTo>
                  <a:lnTo>
                    <a:pt x="188" y="59"/>
                  </a:lnTo>
                  <a:lnTo>
                    <a:pt x="190" y="53"/>
                  </a:lnTo>
                  <a:lnTo>
                    <a:pt x="192" y="45"/>
                  </a:lnTo>
                  <a:lnTo>
                    <a:pt x="192" y="40"/>
                  </a:lnTo>
                  <a:lnTo>
                    <a:pt x="192" y="32"/>
                  </a:lnTo>
                  <a:lnTo>
                    <a:pt x="194" y="24"/>
                  </a:lnTo>
                  <a:lnTo>
                    <a:pt x="194" y="21"/>
                  </a:lnTo>
                  <a:lnTo>
                    <a:pt x="194" y="13"/>
                  </a:lnTo>
                  <a:lnTo>
                    <a:pt x="194" y="7"/>
                  </a:lnTo>
                  <a:lnTo>
                    <a:pt x="196" y="4"/>
                  </a:lnTo>
                  <a:lnTo>
                    <a:pt x="198" y="0"/>
                  </a:lnTo>
                  <a:lnTo>
                    <a:pt x="19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9" name="Freeform 65"/>
            <p:cNvSpPr>
              <a:spLocks/>
            </p:cNvSpPr>
            <p:nvPr/>
          </p:nvSpPr>
          <p:spPr bwMode="auto">
            <a:xfrm>
              <a:off x="457" y="1346"/>
              <a:ext cx="74" cy="50"/>
            </a:xfrm>
            <a:custGeom>
              <a:avLst/>
              <a:gdLst/>
              <a:ahLst/>
              <a:cxnLst>
                <a:cxn ang="0">
                  <a:pos x="36" y="3"/>
                </a:cxn>
                <a:cxn ang="0">
                  <a:pos x="36" y="13"/>
                </a:cxn>
                <a:cxn ang="0">
                  <a:pos x="34" y="26"/>
                </a:cxn>
                <a:cxn ang="0">
                  <a:pos x="30" y="39"/>
                </a:cxn>
                <a:cxn ang="0">
                  <a:pos x="28" y="55"/>
                </a:cxn>
                <a:cxn ang="0">
                  <a:pos x="28" y="66"/>
                </a:cxn>
                <a:cxn ang="0">
                  <a:pos x="38" y="76"/>
                </a:cxn>
                <a:cxn ang="0">
                  <a:pos x="49" y="81"/>
                </a:cxn>
                <a:cxn ang="0">
                  <a:pos x="61" y="83"/>
                </a:cxn>
                <a:cxn ang="0">
                  <a:pos x="68" y="78"/>
                </a:cxn>
                <a:cxn ang="0">
                  <a:pos x="70" y="66"/>
                </a:cxn>
                <a:cxn ang="0">
                  <a:pos x="74" y="51"/>
                </a:cxn>
                <a:cxn ang="0">
                  <a:pos x="78" y="36"/>
                </a:cxn>
                <a:cxn ang="0">
                  <a:pos x="81" y="24"/>
                </a:cxn>
                <a:cxn ang="0">
                  <a:pos x="91" y="11"/>
                </a:cxn>
                <a:cxn ang="0">
                  <a:pos x="104" y="3"/>
                </a:cxn>
                <a:cxn ang="0">
                  <a:pos x="119" y="9"/>
                </a:cxn>
                <a:cxn ang="0">
                  <a:pos x="135" y="22"/>
                </a:cxn>
                <a:cxn ang="0">
                  <a:pos x="140" y="34"/>
                </a:cxn>
                <a:cxn ang="0">
                  <a:pos x="144" y="47"/>
                </a:cxn>
                <a:cxn ang="0">
                  <a:pos x="144" y="62"/>
                </a:cxn>
                <a:cxn ang="0">
                  <a:pos x="140" y="74"/>
                </a:cxn>
                <a:cxn ang="0">
                  <a:pos x="135" y="83"/>
                </a:cxn>
                <a:cxn ang="0">
                  <a:pos x="123" y="91"/>
                </a:cxn>
                <a:cxn ang="0">
                  <a:pos x="110" y="97"/>
                </a:cxn>
                <a:cxn ang="0">
                  <a:pos x="95" y="98"/>
                </a:cxn>
                <a:cxn ang="0">
                  <a:pos x="80" y="98"/>
                </a:cxn>
                <a:cxn ang="0">
                  <a:pos x="64" y="97"/>
                </a:cxn>
                <a:cxn ang="0">
                  <a:pos x="49" y="91"/>
                </a:cxn>
                <a:cxn ang="0">
                  <a:pos x="34" y="85"/>
                </a:cxn>
                <a:cxn ang="0">
                  <a:pos x="22" y="76"/>
                </a:cxn>
                <a:cxn ang="0">
                  <a:pos x="11" y="66"/>
                </a:cxn>
                <a:cxn ang="0">
                  <a:pos x="3" y="55"/>
                </a:cxn>
                <a:cxn ang="0">
                  <a:pos x="0" y="39"/>
                </a:cxn>
                <a:cxn ang="0">
                  <a:pos x="3" y="26"/>
                </a:cxn>
                <a:cxn ang="0">
                  <a:pos x="11" y="11"/>
                </a:cxn>
                <a:cxn ang="0">
                  <a:pos x="26" y="1"/>
                </a:cxn>
                <a:cxn ang="0">
                  <a:pos x="34" y="0"/>
                </a:cxn>
              </a:cxnLst>
              <a:rect l="0" t="0" r="r" b="b"/>
              <a:pathLst>
                <a:path w="146" h="98">
                  <a:moveTo>
                    <a:pt x="34" y="0"/>
                  </a:moveTo>
                  <a:lnTo>
                    <a:pt x="36" y="3"/>
                  </a:lnTo>
                  <a:lnTo>
                    <a:pt x="38" y="7"/>
                  </a:lnTo>
                  <a:lnTo>
                    <a:pt x="36" y="13"/>
                  </a:lnTo>
                  <a:lnTo>
                    <a:pt x="36" y="19"/>
                  </a:lnTo>
                  <a:lnTo>
                    <a:pt x="34" y="26"/>
                  </a:lnTo>
                  <a:lnTo>
                    <a:pt x="32" y="34"/>
                  </a:lnTo>
                  <a:lnTo>
                    <a:pt x="30" y="39"/>
                  </a:lnTo>
                  <a:lnTo>
                    <a:pt x="30" y="47"/>
                  </a:lnTo>
                  <a:lnTo>
                    <a:pt x="28" y="55"/>
                  </a:lnTo>
                  <a:lnTo>
                    <a:pt x="28" y="60"/>
                  </a:lnTo>
                  <a:lnTo>
                    <a:pt x="28" y="66"/>
                  </a:lnTo>
                  <a:lnTo>
                    <a:pt x="34" y="72"/>
                  </a:lnTo>
                  <a:lnTo>
                    <a:pt x="38" y="76"/>
                  </a:lnTo>
                  <a:lnTo>
                    <a:pt x="45" y="79"/>
                  </a:lnTo>
                  <a:lnTo>
                    <a:pt x="49" y="81"/>
                  </a:lnTo>
                  <a:lnTo>
                    <a:pt x="55" y="83"/>
                  </a:lnTo>
                  <a:lnTo>
                    <a:pt x="61" y="83"/>
                  </a:lnTo>
                  <a:lnTo>
                    <a:pt x="68" y="83"/>
                  </a:lnTo>
                  <a:lnTo>
                    <a:pt x="68" y="78"/>
                  </a:lnTo>
                  <a:lnTo>
                    <a:pt x="70" y="70"/>
                  </a:lnTo>
                  <a:lnTo>
                    <a:pt x="70" y="66"/>
                  </a:lnTo>
                  <a:lnTo>
                    <a:pt x="72" y="60"/>
                  </a:lnTo>
                  <a:lnTo>
                    <a:pt x="74" y="51"/>
                  </a:lnTo>
                  <a:lnTo>
                    <a:pt x="76" y="43"/>
                  </a:lnTo>
                  <a:lnTo>
                    <a:pt x="78" y="36"/>
                  </a:lnTo>
                  <a:lnTo>
                    <a:pt x="80" y="30"/>
                  </a:lnTo>
                  <a:lnTo>
                    <a:pt x="81" y="24"/>
                  </a:lnTo>
                  <a:lnTo>
                    <a:pt x="85" y="20"/>
                  </a:lnTo>
                  <a:lnTo>
                    <a:pt x="91" y="11"/>
                  </a:lnTo>
                  <a:lnTo>
                    <a:pt x="97" y="7"/>
                  </a:lnTo>
                  <a:lnTo>
                    <a:pt x="104" y="3"/>
                  </a:lnTo>
                  <a:lnTo>
                    <a:pt x="110" y="5"/>
                  </a:lnTo>
                  <a:lnTo>
                    <a:pt x="119" y="9"/>
                  </a:lnTo>
                  <a:lnTo>
                    <a:pt x="131" y="17"/>
                  </a:lnTo>
                  <a:lnTo>
                    <a:pt x="135" y="22"/>
                  </a:lnTo>
                  <a:lnTo>
                    <a:pt x="138" y="28"/>
                  </a:lnTo>
                  <a:lnTo>
                    <a:pt x="140" y="34"/>
                  </a:lnTo>
                  <a:lnTo>
                    <a:pt x="144" y="39"/>
                  </a:lnTo>
                  <a:lnTo>
                    <a:pt x="144" y="47"/>
                  </a:lnTo>
                  <a:lnTo>
                    <a:pt x="146" y="57"/>
                  </a:lnTo>
                  <a:lnTo>
                    <a:pt x="144" y="62"/>
                  </a:lnTo>
                  <a:lnTo>
                    <a:pt x="144" y="68"/>
                  </a:lnTo>
                  <a:lnTo>
                    <a:pt x="140" y="74"/>
                  </a:lnTo>
                  <a:lnTo>
                    <a:pt x="138" y="79"/>
                  </a:lnTo>
                  <a:lnTo>
                    <a:pt x="135" y="83"/>
                  </a:lnTo>
                  <a:lnTo>
                    <a:pt x="129" y="89"/>
                  </a:lnTo>
                  <a:lnTo>
                    <a:pt x="123" y="91"/>
                  </a:lnTo>
                  <a:lnTo>
                    <a:pt x="118" y="95"/>
                  </a:lnTo>
                  <a:lnTo>
                    <a:pt x="110" y="97"/>
                  </a:lnTo>
                  <a:lnTo>
                    <a:pt x="104" y="98"/>
                  </a:lnTo>
                  <a:lnTo>
                    <a:pt x="95" y="98"/>
                  </a:lnTo>
                  <a:lnTo>
                    <a:pt x="87" y="98"/>
                  </a:lnTo>
                  <a:lnTo>
                    <a:pt x="80" y="98"/>
                  </a:lnTo>
                  <a:lnTo>
                    <a:pt x="74" y="98"/>
                  </a:lnTo>
                  <a:lnTo>
                    <a:pt x="64" y="97"/>
                  </a:lnTo>
                  <a:lnTo>
                    <a:pt x="57" y="95"/>
                  </a:lnTo>
                  <a:lnTo>
                    <a:pt x="49" y="91"/>
                  </a:lnTo>
                  <a:lnTo>
                    <a:pt x="41" y="89"/>
                  </a:lnTo>
                  <a:lnTo>
                    <a:pt x="34" y="85"/>
                  </a:lnTo>
                  <a:lnTo>
                    <a:pt x="28" y="79"/>
                  </a:lnTo>
                  <a:lnTo>
                    <a:pt x="22" y="76"/>
                  </a:lnTo>
                  <a:lnTo>
                    <a:pt x="17" y="72"/>
                  </a:lnTo>
                  <a:lnTo>
                    <a:pt x="11" y="66"/>
                  </a:lnTo>
                  <a:lnTo>
                    <a:pt x="7" y="60"/>
                  </a:lnTo>
                  <a:lnTo>
                    <a:pt x="3" y="55"/>
                  </a:lnTo>
                  <a:lnTo>
                    <a:pt x="3" y="47"/>
                  </a:lnTo>
                  <a:lnTo>
                    <a:pt x="0" y="39"/>
                  </a:lnTo>
                  <a:lnTo>
                    <a:pt x="2" y="34"/>
                  </a:lnTo>
                  <a:lnTo>
                    <a:pt x="3" y="26"/>
                  </a:lnTo>
                  <a:lnTo>
                    <a:pt x="7" y="19"/>
                  </a:lnTo>
                  <a:lnTo>
                    <a:pt x="11" y="11"/>
                  </a:lnTo>
                  <a:lnTo>
                    <a:pt x="19" y="5"/>
                  </a:lnTo>
                  <a:lnTo>
                    <a:pt x="26" y="1"/>
                  </a:lnTo>
                  <a:lnTo>
                    <a:pt x="34" y="0"/>
                  </a:lnTo>
                  <a:lnTo>
                    <a:pt x="3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0" name="Freeform 66"/>
            <p:cNvSpPr>
              <a:spLocks/>
            </p:cNvSpPr>
            <p:nvPr/>
          </p:nvSpPr>
          <p:spPr bwMode="auto">
            <a:xfrm>
              <a:off x="859" y="1426"/>
              <a:ext cx="43" cy="44"/>
            </a:xfrm>
            <a:custGeom>
              <a:avLst/>
              <a:gdLst/>
              <a:ahLst/>
              <a:cxnLst>
                <a:cxn ang="0">
                  <a:pos x="31" y="0"/>
                </a:cxn>
                <a:cxn ang="0">
                  <a:pos x="34" y="0"/>
                </a:cxn>
                <a:cxn ang="0">
                  <a:pos x="40" y="0"/>
                </a:cxn>
                <a:cxn ang="0">
                  <a:pos x="46" y="0"/>
                </a:cxn>
                <a:cxn ang="0">
                  <a:pos x="51" y="0"/>
                </a:cxn>
                <a:cxn ang="0">
                  <a:pos x="59" y="0"/>
                </a:cxn>
                <a:cxn ang="0">
                  <a:pos x="65" y="0"/>
                </a:cxn>
                <a:cxn ang="0">
                  <a:pos x="70" y="0"/>
                </a:cxn>
                <a:cxn ang="0">
                  <a:pos x="69" y="4"/>
                </a:cxn>
                <a:cxn ang="0">
                  <a:pos x="65" y="10"/>
                </a:cxn>
                <a:cxn ang="0">
                  <a:pos x="63" y="15"/>
                </a:cxn>
                <a:cxn ang="0">
                  <a:pos x="59" y="21"/>
                </a:cxn>
                <a:cxn ang="0">
                  <a:pos x="53" y="27"/>
                </a:cxn>
                <a:cxn ang="0">
                  <a:pos x="50" y="33"/>
                </a:cxn>
                <a:cxn ang="0">
                  <a:pos x="46" y="36"/>
                </a:cxn>
                <a:cxn ang="0">
                  <a:pos x="42" y="40"/>
                </a:cxn>
                <a:cxn ang="0">
                  <a:pos x="48" y="46"/>
                </a:cxn>
                <a:cxn ang="0">
                  <a:pos x="53" y="48"/>
                </a:cxn>
                <a:cxn ang="0">
                  <a:pos x="59" y="50"/>
                </a:cxn>
                <a:cxn ang="0">
                  <a:pos x="65" y="53"/>
                </a:cxn>
                <a:cxn ang="0">
                  <a:pos x="76" y="52"/>
                </a:cxn>
                <a:cxn ang="0">
                  <a:pos x="88" y="50"/>
                </a:cxn>
                <a:cxn ang="0">
                  <a:pos x="84" y="57"/>
                </a:cxn>
                <a:cxn ang="0">
                  <a:pos x="84" y="65"/>
                </a:cxn>
                <a:cxn ang="0">
                  <a:pos x="80" y="69"/>
                </a:cxn>
                <a:cxn ang="0">
                  <a:pos x="78" y="76"/>
                </a:cxn>
                <a:cxn ang="0">
                  <a:pos x="70" y="84"/>
                </a:cxn>
                <a:cxn ang="0">
                  <a:pos x="61" y="88"/>
                </a:cxn>
                <a:cxn ang="0">
                  <a:pos x="51" y="88"/>
                </a:cxn>
                <a:cxn ang="0">
                  <a:pos x="40" y="88"/>
                </a:cxn>
                <a:cxn ang="0">
                  <a:pos x="31" y="84"/>
                </a:cxn>
                <a:cxn ang="0">
                  <a:pos x="21" y="78"/>
                </a:cxn>
                <a:cxn ang="0">
                  <a:pos x="12" y="71"/>
                </a:cxn>
                <a:cxn ang="0">
                  <a:pos x="6" y="61"/>
                </a:cxn>
                <a:cxn ang="0">
                  <a:pos x="0" y="52"/>
                </a:cxn>
                <a:cxn ang="0">
                  <a:pos x="0" y="42"/>
                </a:cxn>
                <a:cxn ang="0">
                  <a:pos x="0" y="31"/>
                </a:cxn>
                <a:cxn ang="0">
                  <a:pos x="6" y="19"/>
                </a:cxn>
                <a:cxn ang="0">
                  <a:pos x="10" y="14"/>
                </a:cxn>
                <a:cxn ang="0">
                  <a:pos x="15" y="10"/>
                </a:cxn>
                <a:cxn ang="0">
                  <a:pos x="21" y="4"/>
                </a:cxn>
                <a:cxn ang="0">
                  <a:pos x="31" y="0"/>
                </a:cxn>
                <a:cxn ang="0">
                  <a:pos x="31" y="0"/>
                </a:cxn>
              </a:cxnLst>
              <a:rect l="0" t="0" r="r" b="b"/>
              <a:pathLst>
                <a:path w="88" h="88">
                  <a:moveTo>
                    <a:pt x="31" y="0"/>
                  </a:moveTo>
                  <a:lnTo>
                    <a:pt x="34" y="0"/>
                  </a:lnTo>
                  <a:lnTo>
                    <a:pt x="40" y="0"/>
                  </a:lnTo>
                  <a:lnTo>
                    <a:pt x="46" y="0"/>
                  </a:lnTo>
                  <a:lnTo>
                    <a:pt x="51" y="0"/>
                  </a:lnTo>
                  <a:lnTo>
                    <a:pt x="59" y="0"/>
                  </a:lnTo>
                  <a:lnTo>
                    <a:pt x="65" y="0"/>
                  </a:lnTo>
                  <a:lnTo>
                    <a:pt x="70" y="0"/>
                  </a:lnTo>
                  <a:lnTo>
                    <a:pt x="69" y="4"/>
                  </a:lnTo>
                  <a:lnTo>
                    <a:pt x="65" y="10"/>
                  </a:lnTo>
                  <a:lnTo>
                    <a:pt x="63" y="15"/>
                  </a:lnTo>
                  <a:lnTo>
                    <a:pt x="59" y="21"/>
                  </a:lnTo>
                  <a:lnTo>
                    <a:pt x="53" y="27"/>
                  </a:lnTo>
                  <a:lnTo>
                    <a:pt x="50" y="33"/>
                  </a:lnTo>
                  <a:lnTo>
                    <a:pt x="46" y="36"/>
                  </a:lnTo>
                  <a:lnTo>
                    <a:pt x="42" y="40"/>
                  </a:lnTo>
                  <a:lnTo>
                    <a:pt x="48" y="46"/>
                  </a:lnTo>
                  <a:lnTo>
                    <a:pt x="53" y="48"/>
                  </a:lnTo>
                  <a:lnTo>
                    <a:pt x="59" y="50"/>
                  </a:lnTo>
                  <a:lnTo>
                    <a:pt x="65" y="53"/>
                  </a:lnTo>
                  <a:lnTo>
                    <a:pt x="76" y="52"/>
                  </a:lnTo>
                  <a:lnTo>
                    <a:pt x="88" y="50"/>
                  </a:lnTo>
                  <a:lnTo>
                    <a:pt x="84" y="57"/>
                  </a:lnTo>
                  <a:lnTo>
                    <a:pt x="84" y="65"/>
                  </a:lnTo>
                  <a:lnTo>
                    <a:pt x="80" y="69"/>
                  </a:lnTo>
                  <a:lnTo>
                    <a:pt x="78" y="76"/>
                  </a:lnTo>
                  <a:lnTo>
                    <a:pt x="70" y="84"/>
                  </a:lnTo>
                  <a:lnTo>
                    <a:pt x="61" y="88"/>
                  </a:lnTo>
                  <a:lnTo>
                    <a:pt x="51" y="88"/>
                  </a:lnTo>
                  <a:lnTo>
                    <a:pt x="40" y="88"/>
                  </a:lnTo>
                  <a:lnTo>
                    <a:pt x="31" y="84"/>
                  </a:lnTo>
                  <a:lnTo>
                    <a:pt x="21" y="78"/>
                  </a:lnTo>
                  <a:lnTo>
                    <a:pt x="12" y="71"/>
                  </a:lnTo>
                  <a:lnTo>
                    <a:pt x="6" y="61"/>
                  </a:lnTo>
                  <a:lnTo>
                    <a:pt x="0" y="52"/>
                  </a:lnTo>
                  <a:lnTo>
                    <a:pt x="0" y="42"/>
                  </a:lnTo>
                  <a:lnTo>
                    <a:pt x="0" y="31"/>
                  </a:lnTo>
                  <a:lnTo>
                    <a:pt x="6" y="19"/>
                  </a:lnTo>
                  <a:lnTo>
                    <a:pt x="10" y="14"/>
                  </a:lnTo>
                  <a:lnTo>
                    <a:pt x="15" y="10"/>
                  </a:lnTo>
                  <a:lnTo>
                    <a:pt x="21" y="4"/>
                  </a:lnTo>
                  <a:lnTo>
                    <a:pt x="31" y="0"/>
                  </a:lnTo>
                  <a:lnTo>
                    <a:pt x="3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1" name="Freeform 67"/>
            <p:cNvSpPr>
              <a:spLocks/>
            </p:cNvSpPr>
            <p:nvPr/>
          </p:nvSpPr>
          <p:spPr bwMode="auto">
            <a:xfrm>
              <a:off x="512" y="1156"/>
              <a:ext cx="275" cy="62"/>
            </a:xfrm>
            <a:custGeom>
              <a:avLst/>
              <a:gdLst/>
              <a:ahLst/>
              <a:cxnLst>
                <a:cxn ang="0">
                  <a:pos x="25" y="0"/>
                </a:cxn>
                <a:cxn ang="0">
                  <a:pos x="51" y="2"/>
                </a:cxn>
                <a:cxn ang="0">
                  <a:pos x="78" y="6"/>
                </a:cxn>
                <a:cxn ang="0">
                  <a:pos x="103" y="8"/>
                </a:cxn>
                <a:cxn ang="0">
                  <a:pos x="129" y="12"/>
                </a:cxn>
                <a:cxn ang="0">
                  <a:pos x="156" y="14"/>
                </a:cxn>
                <a:cxn ang="0">
                  <a:pos x="181" y="18"/>
                </a:cxn>
                <a:cxn ang="0">
                  <a:pos x="207" y="21"/>
                </a:cxn>
                <a:cxn ang="0">
                  <a:pos x="232" y="27"/>
                </a:cxn>
                <a:cxn ang="0">
                  <a:pos x="259" y="31"/>
                </a:cxn>
                <a:cxn ang="0">
                  <a:pos x="285" y="37"/>
                </a:cxn>
                <a:cxn ang="0">
                  <a:pos x="310" y="38"/>
                </a:cxn>
                <a:cxn ang="0">
                  <a:pos x="335" y="44"/>
                </a:cxn>
                <a:cxn ang="0">
                  <a:pos x="359" y="50"/>
                </a:cxn>
                <a:cxn ang="0">
                  <a:pos x="384" y="56"/>
                </a:cxn>
                <a:cxn ang="0">
                  <a:pos x="411" y="61"/>
                </a:cxn>
                <a:cxn ang="0">
                  <a:pos x="435" y="67"/>
                </a:cxn>
                <a:cxn ang="0">
                  <a:pos x="460" y="73"/>
                </a:cxn>
                <a:cxn ang="0">
                  <a:pos x="485" y="82"/>
                </a:cxn>
                <a:cxn ang="0">
                  <a:pos x="510" y="88"/>
                </a:cxn>
                <a:cxn ang="0">
                  <a:pos x="534" y="97"/>
                </a:cxn>
                <a:cxn ang="0">
                  <a:pos x="542" y="107"/>
                </a:cxn>
                <a:cxn ang="0">
                  <a:pos x="515" y="118"/>
                </a:cxn>
                <a:cxn ang="0">
                  <a:pos x="487" y="122"/>
                </a:cxn>
                <a:cxn ang="0">
                  <a:pos x="458" y="120"/>
                </a:cxn>
                <a:cxn ang="0">
                  <a:pos x="430" y="116"/>
                </a:cxn>
                <a:cxn ang="0">
                  <a:pos x="401" y="109"/>
                </a:cxn>
                <a:cxn ang="0">
                  <a:pos x="371" y="95"/>
                </a:cxn>
                <a:cxn ang="0">
                  <a:pos x="342" y="82"/>
                </a:cxn>
                <a:cxn ang="0">
                  <a:pos x="314" y="71"/>
                </a:cxn>
                <a:cxn ang="0">
                  <a:pos x="285" y="61"/>
                </a:cxn>
                <a:cxn ang="0">
                  <a:pos x="257" y="54"/>
                </a:cxn>
                <a:cxn ang="0">
                  <a:pos x="234" y="50"/>
                </a:cxn>
                <a:cxn ang="0">
                  <a:pos x="211" y="48"/>
                </a:cxn>
                <a:cxn ang="0">
                  <a:pos x="190" y="48"/>
                </a:cxn>
                <a:cxn ang="0">
                  <a:pos x="164" y="48"/>
                </a:cxn>
                <a:cxn ang="0">
                  <a:pos x="141" y="48"/>
                </a:cxn>
                <a:cxn ang="0">
                  <a:pos x="114" y="48"/>
                </a:cxn>
                <a:cxn ang="0">
                  <a:pos x="91" y="48"/>
                </a:cxn>
                <a:cxn ang="0">
                  <a:pos x="67" y="48"/>
                </a:cxn>
                <a:cxn ang="0">
                  <a:pos x="42" y="46"/>
                </a:cxn>
                <a:cxn ang="0">
                  <a:pos x="19" y="40"/>
                </a:cxn>
                <a:cxn ang="0">
                  <a:pos x="0" y="37"/>
                </a:cxn>
                <a:cxn ang="0">
                  <a:pos x="2" y="18"/>
                </a:cxn>
                <a:cxn ang="0">
                  <a:pos x="8" y="0"/>
                </a:cxn>
              </a:cxnLst>
              <a:rect l="0" t="0" r="r" b="b"/>
              <a:pathLst>
                <a:path w="551" h="124">
                  <a:moveTo>
                    <a:pt x="8" y="0"/>
                  </a:moveTo>
                  <a:lnTo>
                    <a:pt x="17" y="0"/>
                  </a:lnTo>
                  <a:lnTo>
                    <a:pt x="25" y="0"/>
                  </a:lnTo>
                  <a:lnTo>
                    <a:pt x="32" y="2"/>
                  </a:lnTo>
                  <a:lnTo>
                    <a:pt x="42" y="2"/>
                  </a:lnTo>
                  <a:lnTo>
                    <a:pt x="51" y="2"/>
                  </a:lnTo>
                  <a:lnTo>
                    <a:pt x="59" y="4"/>
                  </a:lnTo>
                  <a:lnTo>
                    <a:pt x="68" y="6"/>
                  </a:lnTo>
                  <a:lnTo>
                    <a:pt x="78" y="6"/>
                  </a:lnTo>
                  <a:lnTo>
                    <a:pt x="86" y="6"/>
                  </a:lnTo>
                  <a:lnTo>
                    <a:pt x="93" y="8"/>
                  </a:lnTo>
                  <a:lnTo>
                    <a:pt x="103" y="8"/>
                  </a:lnTo>
                  <a:lnTo>
                    <a:pt x="112" y="10"/>
                  </a:lnTo>
                  <a:lnTo>
                    <a:pt x="120" y="10"/>
                  </a:lnTo>
                  <a:lnTo>
                    <a:pt x="129" y="12"/>
                  </a:lnTo>
                  <a:lnTo>
                    <a:pt x="137" y="12"/>
                  </a:lnTo>
                  <a:lnTo>
                    <a:pt x="146" y="14"/>
                  </a:lnTo>
                  <a:lnTo>
                    <a:pt x="156" y="14"/>
                  </a:lnTo>
                  <a:lnTo>
                    <a:pt x="164" y="16"/>
                  </a:lnTo>
                  <a:lnTo>
                    <a:pt x="171" y="18"/>
                  </a:lnTo>
                  <a:lnTo>
                    <a:pt x="181" y="18"/>
                  </a:lnTo>
                  <a:lnTo>
                    <a:pt x="190" y="19"/>
                  </a:lnTo>
                  <a:lnTo>
                    <a:pt x="198" y="19"/>
                  </a:lnTo>
                  <a:lnTo>
                    <a:pt x="207" y="21"/>
                  </a:lnTo>
                  <a:lnTo>
                    <a:pt x="215" y="23"/>
                  </a:lnTo>
                  <a:lnTo>
                    <a:pt x="224" y="23"/>
                  </a:lnTo>
                  <a:lnTo>
                    <a:pt x="232" y="27"/>
                  </a:lnTo>
                  <a:lnTo>
                    <a:pt x="242" y="27"/>
                  </a:lnTo>
                  <a:lnTo>
                    <a:pt x="251" y="29"/>
                  </a:lnTo>
                  <a:lnTo>
                    <a:pt x="259" y="31"/>
                  </a:lnTo>
                  <a:lnTo>
                    <a:pt x="268" y="33"/>
                  </a:lnTo>
                  <a:lnTo>
                    <a:pt x="276" y="33"/>
                  </a:lnTo>
                  <a:lnTo>
                    <a:pt x="285" y="37"/>
                  </a:lnTo>
                  <a:lnTo>
                    <a:pt x="293" y="37"/>
                  </a:lnTo>
                  <a:lnTo>
                    <a:pt x="300" y="38"/>
                  </a:lnTo>
                  <a:lnTo>
                    <a:pt x="310" y="38"/>
                  </a:lnTo>
                  <a:lnTo>
                    <a:pt x="318" y="40"/>
                  </a:lnTo>
                  <a:lnTo>
                    <a:pt x="325" y="42"/>
                  </a:lnTo>
                  <a:lnTo>
                    <a:pt x="335" y="44"/>
                  </a:lnTo>
                  <a:lnTo>
                    <a:pt x="342" y="46"/>
                  </a:lnTo>
                  <a:lnTo>
                    <a:pt x="352" y="48"/>
                  </a:lnTo>
                  <a:lnTo>
                    <a:pt x="359" y="50"/>
                  </a:lnTo>
                  <a:lnTo>
                    <a:pt x="369" y="52"/>
                  </a:lnTo>
                  <a:lnTo>
                    <a:pt x="377" y="52"/>
                  </a:lnTo>
                  <a:lnTo>
                    <a:pt x="384" y="56"/>
                  </a:lnTo>
                  <a:lnTo>
                    <a:pt x="394" y="57"/>
                  </a:lnTo>
                  <a:lnTo>
                    <a:pt x="401" y="59"/>
                  </a:lnTo>
                  <a:lnTo>
                    <a:pt x="411" y="61"/>
                  </a:lnTo>
                  <a:lnTo>
                    <a:pt x="420" y="63"/>
                  </a:lnTo>
                  <a:lnTo>
                    <a:pt x="428" y="65"/>
                  </a:lnTo>
                  <a:lnTo>
                    <a:pt x="435" y="67"/>
                  </a:lnTo>
                  <a:lnTo>
                    <a:pt x="443" y="69"/>
                  </a:lnTo>
                  <a:lnTo>
                    <a:pt x="453" y="71"/>
                  </a:lnTo>
                  <a:lnTo>
                    <a:pt x="460" y="73"/>
                  </a:lnTo>
                  <a:lnTo>
                    <a:pt x="470" y="76"/>
                  </a:lnTo>
                  <a:lnTo>
                    <a:pt x="475" y="78"/>
                  </a:lnTo>
                  <a:lnTo>
                    <a:pt x="485" y="82"/>
                  </a:lnTo>
                  <a:lnTo>
                    <a:pt x="493" y="84"/>
                  </a:lnTo>
                  <a:lnTo>
                    <a:pt x="502" y="86"/>
                  </a:lnTo>
                  <a:lnTo>
                    <a:pt x="510" y="88"/>
                  </a:lnTo>
                  <a:lnTo>
                    <a:pt x="519" y="92"/>
                  </a:lnTo>
                  <a:lnTo>
                    <a:pt x="525" y="94"/>
                  </a:lnTo>
                  <a:lnTo>
                    <a:pt x="534" y="97"/>
                  </a:lnTo>
                  <a:lnTo>
                    <a:pt x="542" y="99"/>
                  </a:lnTo>
                  <a:lnTo>
                    <a:pt x="551" y="103"/>
                  </a:lnTo>
                  <a:lnTo>
                    <a:pt x="542" y="107"/>
                  </a:lnTo>
                  <a:lnTo>
                    <a:pt x="532" y="113"/>
                  </a:lnTo>
                  <a:lnTo>
                    <a:pt x="523" y="116"/>
                  </a:lnTo>
                  <a:lnTo>
                    <a:pt x="515" y="118"/>
                  </a:lnTo>
                  <a:lnTo>
                    <a:pt x="506" y="120"/>
                  </a:lnTo>
                  <a:lnTo>
                    <a:pt x="496" y="122"/>
                  </a:lnTo>
                  <a:lnTo>
                    <a:pt x="487" y="122"/>
                  </a:lnTo>
                  <a:lnTo>
                    <a:pt x="479" y="124"/>
                  </a:lnTo>
                  <a:lnTo>
                    <a:pt x="468" y="122"/>
                  </a:lnTo>
                  <a:lnTo>
                    <a:pt x="458" y="120"/>
                  </a:lnTo>
                  <a:lnTo>
                    <a:pt x="449" y="120"/>
                  </a:lnTo>
                  <a:lnTo>
                    <a:pt x="439" y="118"/>
                  </a:lnTo>
                  <a:lnTo>
                    <a:pt x="430" y="116"/>
                  </a:lnTo>
                  <a:lnTo>
                    <a:pt x="420" y="113"/>
                  </a:lnTo>
                  <a:lnTo>
                    <a:pt x="411" y="111"/>
                  </a:lnTo>
                  <a:lnTo>
                    <a:pt x="401" y="109"/>
                  </a:lnTo>
                  <a:lnTo>
                    <a:pt x="392" y="103"/>
                  </a:lnTo>
                  <a:lnTo>
                    <a:pt x="382" y="99"/>
                  </a:lnTo>
                  <a:lnTo>
                    <a:pt x="371" y="95"/>
                  </a:lnTo>
                  <a:lnTo>
                    <a:pt x="361" y="92"/>
                  </a:lnTo>
                  <a:lnTo>
                    <a:pt x="352" y="88"/>
                  </a:lnTo>
                  <a:lnTo>
                    <a:pt x="342" y="82"/>
                  </a:lnTo>
                  <a:lnTo>
                    <a:pt x="333" y="78"/>
                  </a:lnTo>
                  <a:lnTo>
                    <a:pt x="323" y="76"/>
                  </a:lnTo>
                  <a:lnTo>
                    <a:pt x="314" y="71"/>
                  </a:lnTo>
                  <a:lnTo>
                    <a:pt x="304" y="69"/>
                  </a:lnTo>
                  <a:lnTo>
                    <a:pt x="295" y="65"/>
                  </a:lnTo>
                  <a:lnTo>
                    <a:pt x="285" y="61"/>
                  </a:lnTo>
                  <a:lnTo>
                    <a:pt x="276" y="59"/>
                  </a:lnTo>
                  <a:lnTo>
                    <a:pt x="266" y="56"/>
                  </a:lnTo>
                  <a:lnTo>
                    <a:pt x="257" y="54"/>
                  </a:lnTo>
                  <a:lnTo>
                    <a:pt x="249" y="54"/>
                  </a:lnTo>
                  <a:lnTo>
                    <a:pt x="242" y="52"/>
                  </a:lnTo>
                  <a:lnTo>
                    <a:pt x="234" y="50"/>
                  </a:lnTo>
                  <a:lnTo>
                    <a:pt x="226" y="50"/>
                  </a:lnTo>
                  <a:lnTo>
                    <a:pt x="221" y="50"/>
                  </a:lnTo>
                  <a:lnTo>
                    <a:pt x="211" y="48"/>
                  </a:lnTo>
                  <a:lnTo>
                    <a:pt x="204" y="48"/>
                  </a:lnTo>
                  <a:lnTo>
                    <a:pt x="198" y="48"/>
                  </a:lnTo>
                  <a:lnTo>
                    <a:pt x="190" y="48"/>
                  </a:lnTo>
                  <a:lnTo>
                    <a:pt x="181" y="48"/>
                  </a:lnTo>
                  <a:lnTo>
                    <a:pt x="173" y="48"/>
                  </a:lnTo>
                  <a:lnTo>
                    <a:pt x="164" y="48"/>
                  </a:lnTo>
                  <a:lnTo>
                    <a:pt x="158" y="48"/>
                  </a:lnTo>
                  <a:lnTo>
                    <a:pt x="148" y="48"/>
                  </a:lnTo>
                  <a:lnTo>
                    <a:pt x="141" y="48"/>
                  </a:lnTo>
                  <a:lnTo>
                    <a:pt x="131" y="48"/>
                  </a:lnTo>
                  <a:lnTo>
                    <a:pt x="124" y="48"/>
                  </a:lnTo>
                  <a:lnTo>
                    <a:pt x="114" y="48"/>
                  </a:lnTo>
                  <a:lnTo>
                    <a:pt x="107" y="48"/>
                  </a:lnTo>
                  <a:lnTo>
                    <a:pt x="99" y="48"/>
                  </a:lnTo>
                  <a:lnTo>
                    <a:pt x="91" y="48"/>
                  </a:lnTo>
                  <a:lnTo>
                    <a:pt x="82" y="48"/>
                  </a:lnTo>
                  <a:lnTo>
                    <a:pt x="74" y="48"/>
                  </a:lnTo>
                  <a:lnTo>
                    <a:pt x="67" y="48"/>
                  </a:lnTo>
                  <a:lnTo>
                    <a:pt x="59" y="48"/>
                  </a:lnTo>
                  <a:lnTo>
                    <a:pt x="49" y="46"/>
                  </a:lnTo>
                  <a:lnTo>
                    <a:pt x="42" y="46"/>
                  </a:lnTo>
                  <a:lnTo>
                    <a:pt x="34" y="42"/>
                  </a:lnTo>
                  <a:lnTo>
                    <a:pt x="27" y="42"/>
                  </a:lnTo>
                  <a:lnTo>
                    <a:pt x="19" y="40"/>
                  </a:lnTo>
                  <a:lnTo>
                    <a:pt x="11" y="40"/>
                  </a:lnTo>
                  <a:lnTo>
                    <a:pt x="6" y="38"/>
                  </a:lnTo>
                  <a:lnTo>
                    <a:pt x="0" y="37"/>
                  </a:lnTo>
                  <a:lnTo>
                    <a:pt x="0" y="31"/>
                  </a:lnTo>
                  <a:lnTo>
                    <a:pt x="0" y="23"/>
                  </a:lnTo>
                  <a:lnTo>
                    <a:pt x="2" y="18"/>
                  </a:lnTo>
                  <a:lnTo>
                    <a:pt x="4" y="12"/>
                  </a:lnTo>
                  <a:lnTo>
                    <a:pt x="6" y="4"/>
                  </a:lnTo>
                  <a:lnTo>
                    <a:pt x="8" y="0"/>
                  </a:lnTo>
                  <a:lnTo>
                    <a:pt x="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2" name="Freeform 68"/>
            <p:cNvSpPr>
              <a:spLocks/>
            </p:cNvSpPr>
            <p:nvPr/>
          </p:nvSpPr>
          <p:spPr bwMode="auto">
            <a:xfrm>
              <a:off x="486" y="1192"/>
              <a:ext cx="141" cy="25"/>
            </a:xfrm>
            <a:custGeom>
              <a:avLst/>
              <a:gdLst/>
              <a:ahLst/>
              <a:cxnLst>
                <a:cxn ang="0">
                  <a:pos x="23" y="0"/>
                </a:cxn>
                <a:cxn ang="0">
                  <a:pos x="38" y="0"/>
                </a:cxn>
                <a:cxn ang="0">
                  <a:pos x="51" y="2"/>
                </a:cxn>
                <a:cxn ang="0">
                  <a:pos x="66" y="3"/>
                </a:cxn>
                <a:cxn ang="0">
                  <a:pos x="83" y="3"/>
                </a:cxn>
                <a:cxn ang="0">
                  <a:pos x="100" y="3"/>
                </a:cxn>
                <a:cxn ang="0">
                  <a:pos x="119" y="5"/>
                </a:cxn>
                <a:cxn ang="0">
                  <a:pos x="139" y="7"/>
                </a:cxn>
                <a:cxn ang="0">
                  <a:pos x="156" y="7"/>
                </a:cxn>
                <a:cxn ang="0">
                  <a:pos x="175" y="9"/>
                </a:cxn>
                <a:cxn ang="0">
                  <a:pos x="192" y="9"/>
                </a:cxn>
                <a:cxn ang="0">
                  <a:pos x="211" y="13"/>
                </a:cxn>
                <a:cxn ang="0">
                  <a:pos x="228" y="15"/>
                </a:cxn>
                <a:cxn ang="0">
                  <a:pos x="243" y="17"/>
                </a:cxn>
                <a:cxn ang="0">
                  <a:pos x="260" y="21"/>
                </a:cxn>
                <a:cxn ang="0">
                  <a:pos x="274" y="24"/>
                </a:cxn>
                <a:cxn ang="0">
                  <a:pos x="274" y="32"/>
                </a:cxn>
                <a:cxn ang="0">
                  <a:pos x="260" y="40"/>
                </a:cxn>
                <a:cxn ang="0">
                  <a:pos x="245" y="45"/>
                </a:cxn>
                <a:cxn ang="0">
                  <a:pos x="228" y="47"/>
                </a:cxn>
                <a:cxn ang="0">
                  <a:pos x="211" y="49"/>
                </a:cxn>
                <a:cxn ang="0">
                  <a:pos x="192" y="47"/>
                </a:cxn>
                <a:cxn ang="0">
                  <a:pos x="175" y="45"/>
                </a:cxn>
                <a:cxn ang="0">
                  <a:pos x="156" y="43"/>
                </a:cxn>
                <a:cxn ang="0">
                  <a:pos x="135" y="40"/>
                </a:cxn>
                <a:cxn ang="0">
                  <a:pos x="116" y="36"/>
                </a:cxn>
                <a:cxn ang="0">
                  <a:pos x="97" y="32"/>
                </a:cxn>
                <a:cxn ang="0">
                  <a:pos x="78" y="28"/>
                </a:cxn>
                <a:cxn ang="0">
                  <a:pos x="59" y="26"/>
                </a:cxn>
                <a:cxn ang="0">
                  <a:pos x="40" y="26"/>
                </a:cxn>
                <a:cxn ang="0">
                  <a:pos x="21" y="26"/>
                </a:cxn>
                <a:cxn ang="0">
                  <a:pos x="5" y="30"/>
                </a:cxn>
                <a:cxn ang="0">
                  <a:pos x="0" y="28"/>
                </a:cxn>
                <a:cxn ang="0">
                  <a:pos x="4" y="17"/>
                </a:cxn>
                <a:cxn ang="0">
                  <a:pos x="11" y="3"/>
                </a:cxn>
                <a:cxn ang="0">
                  <a:pos x="19" y="0"/>
                </a:cxn>
              </a:cxnLst>
              <a:rect l="0" t="0" r="r" b="b"/>
              <a:pathLst>
                <a:path w="281" h="49">
                  <a:moveTo>
                    <a:pt x="19" y="0"/>
                  </a:moveTo>
                  <a:lnTo>
                    <a:pt x="23" y="0"/>
                  </a:lnTo>
                  <a:lnTo>
                    <a:pt x="30" y="0"/>
                  </a:lnTo>
                  <a:lnTo>
                    <a:pt x="38" y="0"/>
                  </a:lnTo>
                  <a:lnTo>
                    <a:pt x="43" y="2"/>
                  </a:lnTo>
                  <a:lnTo>
                    <a:pt x="51" y="2"/>
                  </a:lnTo>
                  <a:lnTo>
                    <a:pt x="59" y="3"/>
                  </a:lnTo>
                  <a:lnTo>
                    <a:pt x="66" y="3"/>
                  </a:lnTo>
                  <a:lnTo>
                    <a:pt x="76" y="3"/>
                  </a:lnTo>
                  <a:lnTo>
                    <a:pt x="83" y="3"/>
                  </a:lnTo>
                  <a:lnTo>
                    <a:pt x="93" y="3"/>
                  </a:lnTo>
                  <a:lnTo>
                    <a:pt x="100" y="3"/>
                  </a:lnTo>
                  <a:lnTo>
                    <a:pt x="110" y="5"/>
                  </a:lnTo>
                  <a:lnTo>
                    <a:pt x="119" y="5"/>
                  </a:lnTo>
                  <a:lnTo>
                    <a:pt x="129" y="5"/>
                  </a:lnTo>
                  <a:lnTo>
                    <a:pt x="139" y="7"/>
                  </a:lnTo>
                  <a:lnTo>
                    <a:pt x="148" y="7"/>
                  </a:lnTo>
                  <a:lnTo>
                    <a:pt x="156" y="7"/>
                  </a:lnTo>
                  <a:lnTo>
                    <a:pt x="165" y="7"/>
                  </a:lnTo>
                  <a:lnTo>
                    <a:pt x="175" y="9"/>
                  </a:lnTo>
                  <a:lnTo>
                    <a:pt x="184" y="9"/>
                  </a:lnTo>
                  <a:lnTo>
                    <a:pt x="192" y="9"/>
                  </a:lnTo>
                  <a:lnTo>
                    <a:pt x="201" y="11"/>
                  </a:lnTo>
                  <a:lnTo>
                    <a:pt x="211" y="13"/>
                  </a:lnTo>
                  <a:lnTo>
                    <a:pt x="220" y="15"/>
                  </a:lnTo>
                  <a:lnTo>
                    <a:pt x="228" y="15"/>
                  </a:lnTo>
                  <a:lnTo>
                    <a:pt x="235" y="17"/>
                  </a:lnTo>
                  <a:lnTo>
                    <a:pt x="243" y="17"/>
                  </a:lnTo>
                  <a:lnTo>
                    <a:pt x="253" y="19"/>
                  </a:lnTo>
                  <a:lnTo>
                    <a:pt x="260" y="21"/>
                  </a:lnTo>
                  <a:lnTo>
                    <a:pt x="266" y="22"/>
                  </a:lnTo>
                  <a:lnTo>
                    <a:pt x="274" y="24"/>
                  </a:lnTo>
                  <a:lnTo>
                    <a:pt x="281" y="28"/>
                  </a:lnTo>
                  <a:lnTo>
                    <a:pt x="274" y="32"/>
                  </a:lnTo>
                  <a:lnTo>
                    <a:pt x="266" y="38"/>
                  </a:lnTo>
                  <a:lnTo>
                    <a:pt x="260" y="40"/>
                  </a:lnTo>
                  <a:lnTo>
                    <a:pt x="253" y="43"/>
                  </a:lnTo>
                  <a:lnTo>
                    <a:pt x="245" y="45"/>
                  </a:lnTo>
                  <a:lnTo>
                    <a:pt x="237" y="47"/>
                  </a:lnTo>
                  <a:lnTo>
                    <a:pt x="228" y="47"/>
                  </a:lnTo>
                  <a:lnTo>
                    <a:pt x="220" y="49"/>
                  </a:lnTo>
                  <a:lnTo>
                    <a:pt x="211" y="49"/>
                  </a:lnTo>
                  <a:lnTo>
                    <a:pt x="201" y="49"/>
                  </a:lnTo>
                  <a:lnTo>
                    <a:pt x="192" y="47"/>
                  </a:lnTo>
                  <a:lnTo>
                    <a:pt x="184" y="47"/>
                  </a:lnTo>
                  <a:lnTo>
                    <a:pt x="175" y="45"/>
                  </a:lnTo>
                  <a:lnTo>
                    <a:pt x="165" y="45"/>
                  </a:lnTo>
                  <a:lnTo>
                    <a:pt x="156" y="43"/>
                  </a:lnTo>
                  <a:lnTo>
                    <a:pt x="146" y="43"/>
                  </a:lnTo>
                  <a:lnTo>
                    <a:pt x="135" y="40"/>
                  </a:lnTo>
                  <a:lnTo>
                    <a:pt x="125" y="38"/>
                  </a:lnTo>
                  <a:lnTo>
                    <a:pt x="116" y="36"/>
                  </a:lnTo>
                  <a:lnTo>
                    <a:pt x="106" y="34"/>
                  </a:lnTo>
                  <a:lnTo>
                    <a:pt x="97" y="32"/>
                  </a:lnTo>
                  <a:lnTo>
                    <a:pt x="87" y="30"/>
                  </a:lnTo>
                  <a:lnTo>
                    <a:pt x="78" y="28"/>
                  </a:lnTo>
                  <a:lnTo>
                    <a:pt x="68" y="28"/>
                  </a:lnTo>
                  <a:lnTo>
                    <a:pt x="59" y="26"/>
                  </a:lnTo>
                  <a:lnTo>
                    <a:pt x="49" y="26"/>
                  </a:lnTo>
                  <a:lnTo>
                    <a:pt x="40" y="26"/>
                  </a:lnTo>
                  <a:lnTo>
                    <a:pt x="30" y="26"/>
                  </a:lnTo>
                  <a:lnTo>
                    <a:pt x="21" y="26"/>
                  </a:lnTo>
                  <a:lnTo>
                    <a:pt x="13" y="28"/>
                  </a:lnTo>
                  <a:lnTo>
                    <a:pt x="5" y="30"/>
                  </a:lnTo>
                  <a:lnTo>
                    <a:pt x="0" y="34"/>
                  </a:lnTo>
                  <a:lnTo>
                    <a:pt x="0" y="28"/>
                  </a:lnTo>
                  <a:lnTo>
                    <a:pt x="4" y="22"/>
                  </a:lnTo>
                  <a:lnTo>
                    <a:pt x="4" y="17"/>
                  </a:lnTo>
                  <a:lnTo>
                    <a:pt x="7" y="11"/>
                  </a:lnTo>
                  <a:lnTo>
                    <a:pt x="11" y="3"/>
                  </a:lnTo>
                  <a:lnTo>
                    <a:pt x="19" y="0"/>
                  </a:lnTo>
                  <a:lnTo>
                    <a:pt x="1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3" name="Freeform 69"/>
            <p:cNvSpPr>
              <a:spLocks/>
            </p:cNvSpPr>
            <p:nvPr/>
          </p:nvSpPr>
          <p:spPr bwMode="auto">
            <a:xfrm>
              <a:off x="831" y="1447"/>
              <a:ext cx="129" cy="160"/>
            </a:xfrm>
            <a:custGeom>
              <a:avLst/>
              <a:gdLst/>
              <a:ahLst/>
              <a:cxnLst>
                <a:cxn ang="0">
                  <a:pos x="232" y="8"/>
                </a:cxn>
                <a:cxn ang="0">
                  <a:pos x="228" y="19"/>
                </a:cxn>
                <a:cxn ang="0">
                  <a:pos x="224" y="30"/>
                </a:cxn>
                <a:cxn ang="0">
                  <a:pos x="219" y="46"/>
                </a:cxn>
                <a:cxn ang="0">
                  <a:pos x="213" y="63"/>
                </a:cxn>
                <a:cxn ang="0">
                  <a:pos x="205" y="82"/>
                </a:cxn>
                <a:cxn ang="0">
                  <a:pos x="196" y="101"/>
                </a:cxn>
                <a:cxn ang="0">
                  <a:pos x="186" y="122"/>
                </a:cxn>
                <a:cxn ang="0">
                  <a:pos x="173" y="143"/>
                </a:cxn>
                <a:cxn ang="0">
                  <a:pos x="158" y="164"/>
                </a:cxn>
                <a:cxn ang="0">
                  <a:pos x="143" y="183"/>
                </a:cxn>
                <a:cxn ang="0">
                  <a:pos x="124" y="202"/>
                </a:cxn>
                <a:cxn ang="0">
                  <a:pos x="105" y="217"/>
                </a:cxn>
                <a:cxn ang="0">
                  <a:pos x="87" y="226"/>
                </a:cxn>
                <a:cxn ang="0">
                  <a:pos x="76" y="234"/>
                </a:cxn>
                <a:cxn ang="0">
                  <a:pos x="65" y="238"/>
                </a:cxn>
                <a:cxn ang="0">
                  <a:pos x="51" y="243"/>
                </a:cxn>
                <a:cxn ang="0">
                  <a:pos x="38" y="247"/>
                </a:cxn>
                <a:cxn ang="0">
                  <a:pos x="27" y="251"/>
                </a:cxn>
                <a:cxn ang="0">
                  <a:pos x="13" y="257"/>
                </a:cxn>
                <a:cxn ang="0">
                  <a:pos x="2" y="272"/>
                </a:cxn>
                <a:cxn ang="0">
                  <a:pos x="4" y="291"/>
                </a:cxn>
                <a:cxn ang="0">
                  <a:pos x="19" y="302"/>
                </a:cxn>
                <a:cxn ang="0">
                  <a:pos x="34" y="310"/>
                </a:cxn>
                <a:cxn ang="0">
                  <a:pos x="53" y="314"/>
                </a:cxn>
                <a:cxn ang="0">
                  <a:pos x="72" y="317"/>
                </a:cxn>
                <a:cxn ang="0">
                  <a:pos x="91" y="319"/>
                </a:cxn>
                <a:cxn ang="0">
                  <a:pos x="112" y="317"/>
                </a:cxn>
                <a:cxn ang="0">
                  <a:pos x="133" y="314"/>
                </a:cxn>
                <a:cxn ang="0">
                  <a:pos x="154" y="306"/>
                </a:cxn>
                <a:cxn ang="0">
                  <a:pos x="169" y="295"/>
                </a:cxn>
                <a:cxn ang="0">
                  <a:pos x="184" y="281"/>
                </a:cxn>
                <a:cxn ang="0">
                  <a:pos x="194" y="264"/>
                </a:cxn>
                <a:cxn ang="0">
                  <a:pos x="200" y="251"/>
                </a:cxn>
                <a:cxn ang="0">
                  <a:pos x="205" y="238"/>
                </a:cxn>
                <a:cxn ang="0">
                  <a:pos x="211" y="222"/>
                </a:cxn>
                <a:cxn ang="0">
                  <a:pos x="217" y="205"/>
                </a:cxn>
                <a:cxn ang="0">
                  <a:pos x="221" y="188"/>
                </a:cxn>
                <a:cxn ang="0">
                  <a:pos x="226" y="171"/>
                </a:cxn>
                <a:cxn ang="0">
                  <a:pos x="232" y="154"/>
                </a:cxn>
                <a:cxn ang="0">
                  <a:pos x="236" y="137"/>
                </a:cxn>
                <a:cxn ang="0">
                  <a:pos x="240" y="120"/>
                </a:cxn>
                <a:cxn ang="0">
                  <a:pos x="245" y="103"/>
                </a:cxn>
                <a:cxn ang="0">
                  <a:pos x="249" y="86"/>
                </a:cxn>
                <a:cxn ang="0">
                  <a:pos x="253" y="70"/>
                </a:cxn>
                <a:cxn ang="0">
                  <a:pos x="255" y="55"/>
                </a:cxn>
                <a:cxn ang="0">
                  <a:pos x="255" y="44"/>
                </a:cxn>
                <a:cxn ang="0">
                  <a:pos x="257" y="32"/>
                </a:cxn>
                <a:cxn ang="0">
                  <a:pos x="257" y="19"/>
                </a:cxn>
                <a:cxn ang="0">
                  <a:pos x="257" y="8"/>
                </a:cxn>
                <a:cxn ang="0">
                  <a:pos x="249" y="0"/>
                </a:cxn>
                <a:cxn ang="0">
                  <a:pos x="236" y="4"/>
                </a:cxn>
                <a:cxn ang="0">
                  <a:pos x="234" y="8"/>
                </a:cxn>
              </a:cxnLst>
              <a:rect l="0" t="0" r="r" b="b"/>
              <a:pathLst>
                <a:path w="259" h="319">
                  <a:moveTo>
                    <a:pt x="234" y="8"/>
                  </a:moveTo>
                  <a:lnTo>
                    <a:pt x="232" y="8"/>
                  </a:lnTo>
                  <a:lnTo>
                    <a:pt x="230" y="15"/>
                  </a:lnTo>
                  <a:lnTo>
                    <a:pt x="228" y="19"/>
                  </a:lnTo>
                  <a:lnTo>
                    <a:pt x="226" y="25"/>
                  </a:lnTo>
                  <a:lnTo>
                    <a:pt x="224" y="30"/>
                  </a:lnTo>
                  <a:lnTo>
                    <a:pt x="224" y="38"/>
                  </a:lnTo>
                  <a:lnTo>
                    <a:pt x="219" y="46"/>
                  </a:lnTo>
                  <a:lnTo>
                    <a:pt x="217" y="53"/>
                  </a:lnTo>
                  <a:lnTo>
                    <a:pt x="213" y="63"/>
                  </a:lnTo>
                  <a:lnTo>
                    <a:pt x="209" y="72"/>
                  </a:lnTo>
                  <a:lnTo>
                    <a:pt x="205" y="82"/>
                  </a:lnTo>
                  <a:lnTo>
                    <a:pt x="202" y="91"/>
                  </a:lnTo>
                  <a:lnTo>
                    <a:pt x="196" y="101"/>
                  </a:lnTo>
                  <a:lnTo>
                    <a:pt x="192" y="112"/>
                  </a:lnTo>
                  <a:lnTo>
                    <a:pt x="186" y="122"/>
                  </a:lnTo>
                  <a:lnTo>
                    <a:pt x="179" y="133"/>
                  </a:lnTo>
                  <a:lnTo>
                    <a:pt x="173" y="143"/>
                  </a:lnTo>
                  <a:lnTo>
                    <a:pt x="165" y="154"/>
                  </a:lnTo>
                  <a:lnTo>
                    <a:pt x="158" y="164"/>
                  </a:lnTo>
                  <a:lnTo>
                    <a:pt x="150" y="173"/>
                  </a:lnTo>
                  <a:lnTo>
                    <a:pt x="143" y="183"/>
                  </a:lnTo>
                  <a:lnTo>
                    <a:pt x="135" y="192"/>
                  </a:lnTo>
                  <a:lnTo>
                    <a:pt x="124" y="202"/>
                  </a:lnTo>
                  <a:lnTo>
                    <a:pt x="114" y="209"/>
                  </a:lnTo>
                  <a:lnTo>
                    <a:pt x="105" y="217"/>
                  </a:lnTo>
                  <a:lnTo>
                    <a:pt x="93" y="224"/>
                  </a:lnTo>
                  <a:lnTo>
                    <a:pt x="87" y="226"/>
                  </a:lnTo>
                  <a:lnTo>
                    <a:pt x="82" y="230"/>
                  </a:lnTo>
                  <a:lnTo>
                    <a:pt x="76" y="234"/>
                  </a:lnTo>
                  <a:lnTo>
                    <a:pt x="70" y="236"/>
                  </a:lnTo>
                  <a:lnTo>
                    <a:pt x="65" y="238"/>
                  </a:lnTo>
                  <a:lnTo>
                    <a:pt x="57" y="241"/>
                  </a:lnTo>
                  <a:lnTo>
                    <a:pt x="51" y="243"/>
                  </a:lnTo>
                  <a:lnTo>
                    <a:pt x="46" y="247"/>
                  </a:lnTo>
                  <a:lnTo>
                    <a:pt x="38" y="247"/>
                  </a:lnTo>
                  <a:lnTo>
                    <a:pt x="32" y="251"/>
                  </a:lnTo>
                  <a:lnTo>
                    <a:pt x="27" y="251"/>
                  </a:lnTo>
                  <a:lnTo>
                    <a:pt x="23" y="253"/>
                  </a:lnTo>
                  <a:lnTo>
                    <a:pt x="13" y="257"/>
                  </a:lnTo>
                  <a:lnTo>
                    <a:pt x="8" y="262"/>
                  </a:lnTo>
                  <a:lnTo>
                    <a:pt x="2" y="272"/>
                  </a:lnTo>
                  <a:lnTo>
                    <a:pt x="0" y="281"/>
                  </a:lnTo>
                  <a:lnTo>
                    <a:pt x="4" y="291"/>
                  </a:lnTo>
                  <a:lnTo>
                    <a:pt x="13" y="298"/>
                  </a:lnTo>
                  <a:lnTo>
                    <a:pt x="19" y="302"/>
                  </a:lnTo>
                  <a:lnTo>
                    <a:pt x="27" y="306"/>
                  </a:lnTo>
                  <a:lnTo>
                    <a:pt x="34" y="310"/>
                  </a:lnTo>
                  <a:lnTo>
                    <a:pt x="44" y="314"/>
                  </a:lnTo>
                  <a:lnTo>
                    <a:pt x="53" y="314"/>
                  </a:lnTo>
                  <a:lnTo>
                    <a:pt x="63" y="316"/>
                  </a:lnTo>
                  <a:lnTo>
                    <a:pt x="72" y="317"/>
                  </a:lnTo>
                  <a:lnTo>
                    <a:pt x="82" y="319"/>
                  </a:lnTo>
                  <a:lnTo>
                    <a:pt x="91" y="319"/>
                  </a:lnTo>
                  <a:lnTo>
                    <a:pt x="103" y="319"/>
                  </a:lnTo>
                  <a:lnTo>
                    <a:pt x="112" y="317"/>
                  </a:lnTo>
                  <a:lnTo>
                    <a:pt x="124" y="317"/>
                  </a:lnTo>
                  <a:lnTo>
                    <a:pt x="133" y="314"/>
                  </a:lnTo>
                  <a:lnTo>
                    <a:pt x="144" y="312"/>
                  </a:lnTo>
                  <a:lnTo>
                    <a:pt x="154" y="306"/>
                  </a:lnTo>
                  <a:lnTo>
                    <a:pt x="163" y="302"/>
                  </a:lnTo>
                  <a:lnTo>
                    <a:pt x="169" y="295"/>
                  </a:lnTo>
                  <a:lnTo>
                    <a:pt x="179" y="289"/>
                  </a:lnTo>
                  <a:lnTo>
                    <a:pt x="184" y="281"/>
                  </a:lnTo>
                  <a:lnTo>
                    <a:pt x="192" y="272"/>
                  </a:lnTo>
                  <a:lnTo>
                    <a:pt x="194" y="264"/>
                  </a:lnTo>
                  <a:lnTo>
                    <a:pt x="198" y="259"/>
                  </a:lnTo>
                  <a:lnTo>
                    <a:pt x="200" y="251"/>
                  </a:lnTo>
                  <a:lnTo>
                    <a:pt x="203" y="245"/>
                  </a:lnTo>
                  <a:lnTo>
                    <a:pt x="205" y="238"/>
                  </a:lnTo>
                  <a:lnTo>
                    <a:pt x="207" y="230"/>
                  </a:lnTo>
                  <a:lnTo>
                    <a:pt x="211" y="222"/>
                  </a:lnTo>
                  <a:lnTo>
                    <a:pt x="215" y="215"/>
                  </a:lnTo>
                  <a:lnTo>
                    <a:pt x="217" y="205"/>
                  </a:lnTo>
                  <a:lnTo>
                    <a:pt x="219" y="198"/>
                  </a:lnTo>
                  <a:lnTo>
                    <a:pt x="221" y="188"/>
                  </a:lnTo>
                  <a:lnTo>
                    <a:pt x="224" y="181"/>
                  </a:lnTo>
                  <a:lnTo>
                    <a:pt x="226" y="171"/>
                  </a:lnTo>
                  <a:lnTo>
                    <a:pt x="230" y="164"/>
                  </a:lnTo>
                  <a:lnTo>
                    <a:pt x="232" y="154"/>
                  </a:lnTo>
                  <a:lnTo>
                    <a:pt x="236" y="146"/>
                  </a:lnTo>
                  <a:lnTo>
                    <a:pt x="236" y="137"/>
                  </a:lnTo>
                  <a:lnTo>
                    <a:pt x="240" y="127"/>
                  </a:lnTo>
                  <a:lnTo>
                    <a:pt x="240" y="120"/>
                  </a:lnTo>
                  <a:lnTo>
                    <a:pt x="243" y="112"/>
                  </a:lnTo>
                  <a:lnTo>
                    <a:pt x="245" y="103"/>
                  </a:lnTo>
                  <a:lnTo>
                    <a:pt x="247" y="95"/>
                  </a:lnTo>
                  <a:lnTo>
                    <a:pt x="249" y="86"/>
                  </a:lnTo>
                  <a:lnTo>
                    <a:pt x="251" y="78"/>
                  </a:lnTo>
                  <a:lnTo>
                    <a:pt x="253" y="70"/>
                  </a:lnTo>
                  <a:lnTo>
                    <a:pt x="253" y="63"/>
                  </a:lnTo>
                  <a:lnTo>
                    <a:pt x="255" y="55"/>
                  </a:lnTo>
                  <a:lnTo>
                    <a:pt x="255" y="49"/>
                  </a:lnTo>
                  <a:lnTo>
                    <a:pt x="255" y="44"/>
                  </a:lnTo>
                  <a:lnTo>
                    <a:pt x="257" y="36"/>
                  </a:lnTo>
                  <a:lnTo>
                    <a:pt x="257" y="32"/>
                  </a:lnTo>
                  <a:lnTo>
                    <a:pt x="259" y="27"/>
                  </a:lnTo>
                  <a:lnTo>
                    <a:pt x="257" y="19"/>
                  </a:lnTo>
                  <a:lnTo>
                    <a:pt x="257" y="13"/>
                  </a:lnTo>
                  <a:lnTo>
                    <a:pt x="257" y="8"/>
                  </a:lnTo>
                  <a:lnTo>
                    <a:pt x="255" y="4"/>
                  </a:lnTo>
                  <a:lnTo>
                    <a:pt x="249" y="0"/>
                  </a:lnTo>
                  <a:lnTo>
                    <a:pt x="245" y="0"/>
                  </a:lnTo>
                  <a:lnTo>
                    <a:pt x="236" y="4"/>
                  </a:lnTo>
                  <a:lnTo>
                    <a:pt x="234" y="8"/>
                  </a:lnTo>
                  <a:lnTo>
                    <a:pt x="234" y="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4" name="Freeform 70"/>
            <p:cNvSpPr>
              <a:spLocks/>
            </p:cNvSpPr>
            <p:nvPr/>
          </p:nvSpPr>
          <p:spPr bwMode="auto">
            <a:xfrm>
              <a:off x="1043" y="1458"/>
              <a:ext cx="310" cy="260"/>
            </a:xfrm>
            <a:custGeom>
              <a:avLst/>
              <a:gdLst/>
              <a:ahLst/>
              <a:cxnLst>
                <a:cxn ang="0">
                  <a:pos x="126" y="13"/>
                </a:cxn>
                <a:cxn ang="0">
                  <a:pos x="105" y="45"/>
                </a:cxn>
                <a:cxn ang="0">
                  <a:pos x="87" y="72"/>
                </a:cxn>
                <a:cxn ang="0">
                  <a:pos x="68" y="104"/>
                </a:cxn>
                <a:cxn ang="0">
                  <a:pos x="51" y="141"/>
                </a:cxn>
                <a:cxn ang="0">
                  <a:pos x="34" y="179"/>
                </a:cxn>
                <a:cxn ang="0">
                  <a:pos x="21" y="220"/>
                </a:cxn>
                <a:cxn ang="0">
                  <a:pos x="8" y="260"/>
                </a:cxn>
                <a:cxn ang="0">
                  <a:pos x="0" y="300"/>
                </a:cxn>
                <a:cxn ang="0">
                  <a:pos x="0" y="338"/>
                </a:cxn>
                <a:cxn ang="0">
                  <a:pos x="4" y="374"/>
                </a:cxn>
                <a:cxn ang="0">
                  <a:pos x="17" y="409"/>
                </a:cxn>
                <a:cxn ang="0">
                  <a:pos x="42" y="437"/>
                </a:cxn>
                <a:cxn ang="0">
                  <a:pos x="76" y="460"/>
                </a:cxn>
                <a:cxn ang="0">
                  <a:pos x="122" y="477"/>
                </a:cxn>
                <a:cxn ang="0">
                  <a:pos x="167" y="488"/>
                </a:cxn>
                <a:cxn ang="0">
                  <a:pos x="213" y="498"/>
                </a:cxn>
                <a:cxn ang="0">
                  <a:pos x="259" y="507"/>
                </a:cxn>
                <a:cxn ang="0">
                  <a:pos x="302" y="513"/>
                </a:cxn>
                <a:cxn ang="0">
                  <a:pos x="344" y="517"/>
                </a:cxn>
                <a:cxn ang="0">
                  <a:pos x="384" y="519"/>
                </a:cxn>
                <a:cxn ang="0">
                  <a:pos x="420" y="517"/>
                </a:cxn>
                <a:cxn ang="0">
                  <a:pos x="456" y="515"/>
                </a:cxn>
                <a:cxn ang="0">
                  <a:pos x="489" y="509"/>
                </a:cxn>
                <a:cxn ang="0">
                  <a:pos x="517" y="502"/>
                </a:cxn>
                <a:cxn ang="0">
                  <a:pos x="542" y="492"/>
                </a:cxn>
                <a:cxn ang="0">
                  <a:pos x="569" y="477"/>
                </a:cxn>
                <a:cxn ang="0">
                  <a:pos x="599" y="445"/>
                </a:cxn>
                <a:cxn ang="0">
                  <a:pos x="614" y="410"/>
                </a:cxn>
                <a:cxn ang="0">
                  <a:pos x="616" y="386"/>
                </a:cxn>
                <a:cxn ang="0">
                  <a:pos x="618" y="361"/>
                </a:cxn>
                <a:cxn ang="0">
                  <a:pos x="618" y="333"/>
                </a:cxn>
                <a:cxn ang="0">
                  <a:pos x="618" y="306"/>
                </a:cxn>
                <a:cxn ang="0">
                  <a:pos x="616" y="277"/>
                </a:cxn>
                <a:cxn ang="0">
                  <a:pos x="610" y="249"/>
                </a:cxn>
                <a:cxn ang="0">
                  <a:pos x="607" y="220"/>
                </a:cxn>
                <a:cxn ang="0">
                  <a:pos x="601" y="194"/>
                </a:cxn>
                <a:cxn ang="0">
                  <a:pos x="593" y="165"/>
                </a:cxn>
                <a:cxn ang="0">
                  <a:pos x="586" y="141"/>
                </a:cxn>
                <a:cxn ang="0">
                  <a:pos x="570" y="110"/>
                </a:cxn>
                <a:cxn ang="0">
                  <a:pos x="546" y="70"/>
                </a:cxn>
                <a:cxn ang="0">
                  <a:pos x="515" y="42"/>
                </a:cxn>
                <a:cxn ang="0">
                  <a:pos x="479" y="25"/>
                </a:cxn>
                <a:cxn ang="0">
                  <a:pos x="454" y="19"/>
                </a:cxn>
                <a:cxn ang="0">
                  <a:pos x="426" y="11"/>
                </a:cxn>
                <a:cxn ang="0">
                  <a:pos x="397" y="7"/>
                </a:cxn>
                <a:cxn ang="0">
                  <a:pos x="365" y="4"/>
                </a:cxn>
                <a:cxn ang="0">
                  <a:pos x="335" y="2"/>
                </a:cxn>
                <a:cxn ang="0">
                  <a:pos x="304" y="2"/>
                </a:cxn>
                <a:cxn ang="0">
                  <a:pos x="274" y="0"/>
                </a:cxn>
                <a:cxn ang="0">
                  <a:pos x="245" y="0"/>
                </a:cxn>
                <a:cxn ang="0">
                  <a:pos x="217" y="0"/>
                </a:cxn>
                <a:cxn ang="0">
                  <a:pos x="194" y="0"/>
                </a:cxn>
                <a:cxn ang="0">
                  <a:pos x="167" y="2"/>
                </a:cxn>
                <a:cxn ang="0">
                  <a:pos x="135" y="4"/>
                </a:cxn>
              </a:cxnLst>
              <a:rect l="0" t="0" r="r" b="b"/>
              <a:pathLst>
                <a:path w="620" h="519">
                  <a:moveTo>
                    <a:pt x="133" y="4"/>
                  </a:moveTo>
                  <a:lnTo>
                    <a:pt x="131" y="4"/>
                  </a:lnTo>
                  <a:lnTo>
                    <a:pt x="129" y="7"/>
                  </a:lnTo>
                  <a:lnTo>
                    <a:pt x="126" y="13"/>
                  </a:lnTo>
                  <a:lnTo>
                    <a:pt x="122" y="21"/>
                  </a:lnTo>
                  <a:lnTo>
                    <a:pt x="114" y="30"/>
                  </a:lnTo>
                  <a:lnTo>
                    <a:pt x="108" y="40"/>
                  </a:lnTo>
                  <a:lnTo>
                    <a:pt x="105" y="45"/>
                  </a:lnTo>
                  <a:lnTo>
                    <a:pt x="101" y="51"/>
                  </a:lnTo>
                  <a:lnTo>
                    <a:pt x="95" y="59"/>
                  </a:lnTo>
                  <a:lnTo>
                    <a:pt x="93" y="66"/>
                  </a:lnTo>
                  <a:lnTo>
                    <a:pt x="87" y="72"/>
                  </a:lnTo>
                  <a:lnTo>
                    <a:pt x="84" y="80"/>
                  </a:lnTo>
                  <a:lnTo>
                    <a:pt x="78" y="87"/>
                  </a:lnTo>
                  <a:lnTo>
                    <a:pt x="74" y="97"/>
                  </a:lnTo>
                  <a:lnTo>
                    <a:pt x="68" y="104"/>
                  </a:lnTo>
                  <a:lnTo>
                    <a:pt x="65" y="112"/>
                  </a:lnTo>
                  <a:lnTo>
                    <a:pt x="61" y="122"/>
                  </a:lnTo>
                  <a:lnTo>
                    <a:pt x="57" y="131"/>
                  </a:lnTo>
                  <a:lnTo>
                    <a:pt x="51" y="141"/>
                  </a:lnTo>
                  <a:lnTo>
                    <a:pt x="48" y="150"/>
                  </a:lnTo>
                  <a:lnTo>
                    <a:pt x="44" y="160"/>
                  </a:lnTo>
                  <a:lnTo>
                    <a:pt x="38" y="169"/>
                  </a:lnTo>
                  <a:lnTo>
                    <a:pt x="34" y="179"/>
                  </a:lnTo>
                  <a:lnTo>
                    <a:pt x="30" y="190"/>
                  </a:lnTo>
                  <a:lnTo>
                    <a:pt x="27" y="199"/>
                  </a:lnTo>
                  <a:lnTo>
                    <a:pt x="25" y="211"/>
                  </a:lnTo>
                  <a:lnTo>
                    <a:pt x="21" y="220"/>
                  </a:lnTo>
                  <a:lnTo>
                    <a:pt x="17" y="230"/>
                  </a:lnTo>
                  <a:lnTo>
                    <a:pt x="13" y="239"/>
                  </a:lnTo>
                  <a:lnTo>
                    <a:pt x="11" y="251"/>
                  </a:lnTo>
                  <a:lnTo>
                    <a:pt x="8" y="260"/>
                  </a:lnTo>
                  <a:lnTo>
                    <a:pt x="6" y="270"/>
                  </a:lnTo>
                  <a:lnTo>
                    <a:pt x="4" y="279"/>
                  </a:lnTo>
                  <a:lnTo>
                    <a:pt x="2" y="291"/>
                  </a:lnTo>
                  <a:lnTo>
                    <a:pt x="0" y="300"/>
                  </a:lnTo>
                  <a:lnTo>
                    <a:pt x="0" y="310"/>
                  </a:lnTo>
                  <a:lnTo>
                    <a:pt x="0" y="319"/>
                  </a:lnTo>
                  <a:lnTo>
                    <a:pt x="0" y="329"/>
                  </a:lnTo>
                  <a:lnTo>
                    <a:pt x="0" y="338"/>
                  </a:lnTo>
                  <a:lnTo>
                    <a:pt x="0" y="348"/>
                  </a:lnTo>
                  <a:lnTo>
                    <a:pt x="0" y="357"/>
                  </a:lnTo>
                  <a:lnTo>
                    <a:pt x="4" y="367"/>
                  </a:lnTo>
                  <a:lnTo>
                    <a:pt x="4" y="374"/>
                  </a:lnTo>
                  <a:lnTo>
                    <a:pt x="8" y="384"/>
                  </a:lnTo>
                  <a:lnTo>
                    <a:pt x="11" y="391"/>
                  </a:lnTo>
                  <a:lnTo>
                    <a:pt x="15" y="401"/>
                  </a:lnTo>
                  <a:lnTo>
                    <a:pt x="17" y="409"/>
                  </a:lnTo>
                  <a:lnTo>
                    <a:pt x="23" y="416"/>
                  </a:lnTo>
                  <a:lnTo>
                    <a:pt x="29" y="422"/>
                  </a:lnTo>
                  <a:lnTo>
                    <a:pt x="36" y="431"/>
                  </a:lnTo>
                  <a:lnTo>
                    <a:pt x="42" y="437"/>
                  </a:lnTo>
                  <a:lnTo>
                    <a:pt x="49" y="443"/>
                  </a:lnTo>
                  <a:lnTo>
                    <a:pt x="57" y="448"/>
                  </a:lnTo>
                  <a:lnTo>
                    <a:pt x="67" y="454"/>
                  </a:lnTo>
                  <a:lnTo>
                    <a:pt x="76" y="460"/>
                  </a:lnTo>
                  <a:lnTo>
                    <a:pt x="86" y="464"/>
                  </a:lnTo>
                  <a:lnTo>
                    <a:pt x="97" y="469"/>
                  </a:lnTo>
                  <a:lnTo>
                    <a:pt x="110" y="475"/>
                  </a:lnTo>
                  <a:lnTo>
                    <a:pt x="122" y="477"/>
                  </a:lnTo>
                  <a:lnTo>
                    <a:pt x="133" y="481"/>
                  </a:lnTo>
                  <a:lnTo>
                    <a:pt x="145" y="483"/>
                  </a:lnTo>
                  <a:lnTo>
                    <a:pt x="156" y="486"/>
                  </a:lnTo>
                  <a:lnTo>
                    <a:pt x="167" y="488"/>
                  </a:lnTo>
                  <a:lnTo>
                    <a:pt x="179" y="492"/>
                  </a:lnTo>
                  <a:lnTo>
                    <a:pt x="190" y="494"/>
                  </a:lnTo>
                  <a:lnTo>
                    <a:pt x="203" y="498"/>
                  </a:lnTo>
                  <a:lnTo>
                    <a:pt x="213" y="498"/>
                  </a:lnTo>
                  <a:lnTo>
                    <a:pt x="224" y="502"/>
                  </a:lnTo>
                  <a:lnTo>
                    <a:pt x="236" y="502"/>
                  </a:lnTo>
                  <a:lnTo>
                    <a:pt x="247" y="505"/>
                  </a:lnTo>
                  <a:lnTo>
                    <a:pt x="259" y="507"/>
                  </a:lnTo>
                  <a:lnTo>
                    <a:pt x="270" y="509"/>
                  </a:lnTo>
                  <a:lnTo>
                    <a:pt x="281" y="511"/>
                  </a:lnTo>
                  <a:lnTo>
                    <a:pt x="293" y="513"/>
                  </a:lnTo>
                  <a:lnTo>
                    <a:pt x="302" y="513"/>
                  </a:lnTo>
                  <a:lnTo>
                    <a:pt x="314" y="513"/>
                  </a:lnTo>
                  <a:lnTo>
                    <a:pt x="323" y="515"/>
                  </a:lnTo>
                  <a:lnTo>
                    <a:pt x="335" y="517"/>
                  </a:lnTo>
                  <a:lnTo>
                    <a:pt x="344" y="517"/>
                  </a:lnTo>
                  <a:lnTo>
                    <a:pt x="354" y="517"/>
                  </a:lnTo>
                  <a:lnTo>
                    <a:pt x="365" y="519"/>
                  </a:lnTo>
                  <a:lnTo>
                    <a:pt x="375" y="519"/>
                  </a:lnTo>
                  <a:lnTo>
                    <a:pt x="384" y="519"/>
                  </a:lnTo>
                  <a:lnTo>
                    <a:pt x="394" y="519"/>
                  </a:lnTo>
                  <a:lnTo>
                    <a:pt x="403" y="519"/>
                  </a:lnTo>
                  <a:lnTo>
                    <a:pt x="413" y="519"/>
                  </a:lnTo>
                  <a:lnTo>
                    <a:pt x="420" y="517"/>
                  </a:lnTo>
                  <a:lnTo>
                    <a:pt x="430" y="517"/>
                  </a:lnTo>
                  <a:lnTo>
                    <a:pt x="439" y="517"/>
                  </a:lnTo>
                  <a:lnTo>
                    <a:pt x="449" y="517"/>
                  </a:lnTo>
                  <a:lnTo>
                    <a:pt x="456" y="515"/>
                  </a:lnTo>
                  <a:lnTo>
                    <a:pt x="466" y="513"/>
                  </a:lnTo>
                  <a:lnTo>
                    <a:pt x="474" y="511"/>
                  </a:lnTo>
                  <a:lnTo>
                    <a:pt x="481" y="511"/>
                  </a:lnTo>
                  <a:lnTo>
                    <a:pt x="489" y="509"/>
                  </a:lnTo>
                  <a:lnTo>
                    <a:pt x="496" y="507"/>
                  </a:lnTo>
                  <a:lnTo>
                    <a:pt x="504" y="505"/>
                  </a:lnTo>
                  <a:lnTo>
                    <a:pt x="512" y="505"/>
                  </a:lnTo>
                  <a:lnTo>
                    <a:pt x="517" y="502"/>
                  </a:lnTo>
                  <a:lnTo>
                    <a:pt x="525" y="500"/>
                  </a:lnTo>
                  <a:lnTo>
                    <a:pt x="531" y="498"/>
                  </a:lnTo>
                  <a:lnTo>
                    <a:pt x="536" y="496"/>
                  </a:lnTo>
                  <a:lnTo>
                    <a:pt x="542" y="492"/>
                  </a:lnTo>
                  <a:lnTo>
                    <a:pt x="548" y="490"/>
                  </a:lnTo>
                  <a:lnTo>
                    <a:pt x="555" y="486"/>
                  </a:lnTo>
                  <a:lnTo>
                    <a:pt x="561" y="485"/>
                  </a:lnTo>
                  <a:lnTo>
                    <a:pt x="569" y="477"/>
                  </a:lnTo>
                  <a:lnTo>
                    <a:pt x="578" y="469"/>
                  </a:lnTo>
                  <a:lnTo>
                    <a:pt x="588" y="462"/>
                  </a:lnTo>
                  <a:lnTo>
                    <a:pt x="595" y="454"/>
                  </a:lnTo>
                  <a:lnTo>
                    <a:pt x="599" y="445"/>
                  </a:lnTo>
                  <a:lnTo>
                    <a:pt x="607" y="435"/>
                  </a:lnTo>
                  <a:lnTo>
                    <a:pt x="609" y="426"/>
                  </a:lnTo>
                  <a:lnTo>
                    <a:pt x="614" y="416"/>
                  </a:lnTo>
                  <a:lnTo>
                    <a:pt x="614" y="410"/>
                  </a:lnTo>
                  <a:lnTo>
                    <a:pt x="614" y="403"/>
                  </a:lnTo>
                  <a:lnTo>
                    <a:pt x="614" y="397"/>
                  </a:lnTo>
                  <a:lnTo>
                    <a:pt x="616" y="391"/>
                  </a:lnTo>
                  <a:lnTo>
                    <a:pt x="616" y="386"/>
                  </a:lnTo>
                  <a:lnTo>
                    <a:pt x="616" y="380"/>
                  </a:lnTo>
                  <a:lnTo>
                    <a:pt x="618" y="372"/>
                  </a:lnTo>
                  <a:lnTo>
                    <a:pt x="618" y="369"/>
                  </a:lnTo>
                  <a:lnTo>
                    <a:pt x="618" y="361"/>
                  </a:lnTo>
                  <a:lnTo>
                    <a:pt x="618" y="353"/>
                  </a:lnTo>
                  <a:lnTo>
                    <a:pt x="618" y="348"/>
                  </a:lnTo>
                  <a:lnTo>
                    <a:pt x="618" y="340"/>
                  </a:lnTo>
                  <a:lnTo>
                    <a:pt x="618" y="333"/>
                  </a:lnTo>
                  <a:lnTo>
                    <a:pt x="618" y="327"/>
                  </a:lnTo>
                  <a:lnTo>
                    <a:pt x="618" y="319"/>
                  </a:lnTo>
                  <a:lnTo>
                    <a:pt x="620" y="313"/>
                  </a:lnTo>
                  <a:lnTo>
                    <a:pt x="618" y="306"/>
                  </a:lnTo>
                  <a:lnTo>
                    <a:pt x="618" y="298"/>
                  </a:lnTo>
                  <a:lnTo>
                    <a:pt x="616" y="291"/>
                  </a:lnTo>
                  <a:lnTo>
                    <a:pt x="616" y="285"/>
                  </a:lnTo>
                  <a:lnTo>
                    <a:pt x="616" y="277"/>
                  </a:lnTo>
                  <a:lnTo>
                    <a:pt x="614" y="270"/>
                  </a:lnTo>
                  <a:lnTo>
                    <a:pt x="614" y="262"/>
                  </a:lnTo>
                  <a:lnTo>
                    <a:pt x="614" y="256"/>
                  </a:lnTo>
                  <a:lnTo>
                    <a:pt x="610" y="249"/>
                  </a:lnTo>
                  <a:lnTo>
                    <a:pt x="610" y="241"/>
                  </a:lnTo>
                  <a:lnTo>
                    <a:pt x="609" y="234"/>
                  </a:lnTo>
                  <a:lnTo>
                    <a:pt x="609" y="228"/>
                  </a:lnTo>
                  <a:lnTo>
                    <a:pt x="607" y="220"/>
                  </a:lnTo>
                  <a:lnTo>
                    <a:pt x="607" y="213"/>
                  </a:lnTo>
                  <a:lnTo>
                    <a:pt x="605" y="207"/>
                  </a:lnTo>
                  <a:lnTo>
                    <a:pt x="605" y="201"/>
                  </a:lnTo>
                  <a:lnTo>
                    <a:pt x="601" y="194"/>
                  </a:lnTo>
                  <a:lnTo>
                    <a:pt x="599" y="186"/>
                  </a:lnTo>
                  <a:lnTo>
                    <a:pt x="597" y="179"/>
                  </a:lnTo>
                  <a:lnTo>
                    <a:pt x="597" y="173"/>
                  </a:lnTo>
                  <a:lnTo>
                    <a:pt x="593" y="165"/>
                  </a:lnTo>
                  <a:lnTo>
                    <a:pt x="591" y="160"/>
                  </a:lnTo>
                  <a:lnTo>
                    <a:pt x="589" y="154"/>
                  </a:lnTo>
                  <a:lnTo>
                    <a:pt x="588" y="148"/>
                  </a:lnTo>
                  <a:lnTo>
                    <a:pt x="586" y="141"/>
                  </a:lnTo>
                  <a:lnTo>
                    <a:pt x="582" y="135"/>
                  </a:lnTo>
                  <a:lnTo>
                    <a:pt x="580" y="129"/>
                  </a:lnTo>
                  <a:lnTo>
                    <a:pt x="578" y="122"/>
                  </a:lnTo>
                  <a:lnTo>
                    <a:pt x="570" y="110"/>
                  </a:lnTo>
                  <a:lnTo>
                    <a:pt x="567" y="101"/>
                  </a:lnTo>
                  <a:lnTo>
                    <a:pt x="559" y="89"/>
                  </a:lnTo>
                  <a:lnTo>
                    <a:pt x="551" y="80"/>
                  </a:lnTo>
                  <a:lnTo>
                    <a:pt x="546" y="70"/>
                  </a:lnTo>
                  <a:lnTo>
                    <a:pt x="538" y="63"/>
                  </a:lnTo>
                  <a:lnTo>
                    <a:pt x="531" y="53"/>
                  </a:lnTo>
                  <a:lnTo>
                    <a:pt x="523" y="47"/>
                  </a:lnTo>
                  <a:lnTo>
                    <a:pt x="515" y="42"/>
                  </a:lnTo>
                  <a:lnTo>
                    <a:pt x="506" y="38"/>
                  </a:lnTo>
                  <a:lnTo>
                    <a:pt x="496" y="32"/>
                  </a:lnTo>
                  <a:lnTo>
                    <a:pt x="485" y="28"/>
                  </a:lnTo>
                  <a:lnTo>
                    <a:pt x="479" y="25"/>
                  </a:lnTo>
                  <a:lnTo>
                    <a:pt x="474" y="23"/>
                  </a:lnTo>
                  <a:lnTo>
                    <a:pt x="466" y="21"/>
                  </a:lnTo>
                  <a:lnTo>
                    <a:pt x="460" y="21"/>
                  </a:lnTo>
                  <a:lnTo>
                    <a:pt x="454" y="19"/>
                  </a:lnTo>
                  <a:lnTo>
                    <a:pt x="447" y="17"/>
                  </a:lnTo>
                  <a:lnTo>
                    <a:pt x="439" y="15"/>
                  </a:lnTo>
                  <a:lnTo>
                    <a:pt x="434" y="13"/>
                  </a:lnTo>
                  <a:lnTo>
                    <a:pt x="426" y="11"/>
                  </a:lnTo>
                  <a:lnTo>
                    <a:pt x="418" y="11"/>
                  </a:lnTo>
                  <a:lnTo>
                    <a:pt x="413" y="9"/>
                  </a:lnTo>
                  <a:lnTo>
                    <a:pt x="405" y="9"/>
                  </a:lnTo>
                  <a:lnTo>
                    <a:pt x="397" y="7"/>
                  </a:lnTo>
                  <a:lnTo>
                    <a:pt x="390" y="6"/>
                  </a:lnTo>
                  <a:lnTo>
                    <a:pt x="382" y="6"/>
                  </a:lnTo>
                  <a:lnTo>
                    <a:pt x="375" y="6"/>
                  </a:lnTo>
                  <a:lnTo>
                    <a:pt x="365" y="4"/>
                  </a:lnTo>
                  <a:lnTo>
                    <a:pt x="358" y="4"/>
                  </a:lnTo>
                  <a:lnTo>
                    <a:pt x="352" y="4"/>
                  </a:lnTo>
                  <a:lnTo>
                    <a:pt x="344" y="4"/>
                  </a:lnTo>
                  <a:lnTo>
                    <a:pt x="335" y="2"/>
                  </a:lnTo>
                  <a:lnTo>
                    <a:pt x="327" y="2"/>
                  </a:lnTo>
                  <a:lnTo>
                    <a:pt x="319" y="2"/>
                  </a:lnTo>
                  <a:lnTo>
                    <a:pt x="314" y="2"/>
                  </a:lnTo>
                  <a:lnTo>
                    <a:pt x="304" y="2"/>
                  </a:lnTo>
                  <a:lnTo>
                    <a:pt x="297" y="2"/>
                  </a:lnTo>
                  <a:lnTo>
                    <a:pt x="289" y="2"/>
                  </a:lnTo>
                  <a:lnTo>
                    <a:pt x="283" y="2"/>
                  </a:lnTo>
                  <a:lnTo>
                    <a:pt x="274" y="0"/>
                  </a:lnTo>
                  <a:lnTo>
                    <a:pt x="266" y="0"/>
                  </a:lnTo>
                  <a:lnTo>
                    <a:pt x="259" y="0"/>
                  </a:lnTo>
                  <a:lnTo>
                    <a:pt x="253" y="0"/>
                  </a:lnTo>
                  <a:lnTo>
                    <a:pt x="245" y="0"/>
                  </a:lnTo>
                  <a:lnTo>
                    <a:pt x="238" y="0"/>
                  </a:lnTo>
                  <a:lnTo>
                    <a:pt x="232" y="0"/>
                  </a:lnTo>
                  <a:lnTo>
                    <a:pt x="224" y="0"/>
                  </a:lnTo>
                  <a:lnTo>
                    <a:pt x="217" y="0"/>
                  </a:lnTo>
                  <a:lnTo>
                    <a:pt x="211" y="0"/>
                  </a:lnTo>
                  <a:lnTo>
                    <a:pt x="205" y="0"/>
                  </a:lnTo>
                  <a:lnTo>
                    <a:pt x="200" y="0"/>
                  </a:lnTo>
                  <a:lnTo>
                    <a:pt x="194" y="0"/>
                  </a:lnTo>
                  <a:lnTo>
                    <a:pt x="186" y="0"/>
                  </a:lnTo>
                  <a:lnTo>
                    <a:pt x="183" y="0"/>
                  </a:lnTo>
                  <a:lnTo>
                    <a:pt x="177" y="2"/>
                  </a:lnTo>
                  <a:lnTo>
                    <a:pt x="167" y="2"/>
                  </a:lnTo>
                  <a:lnTo>
                    <a:pt x="158" y="2"/>
                  </a:lnTo>
                  <a:lnTo>
                    <a:pt x="150" y="2"/>
                  </a:lnTo>
                  <a:lnTo>
                    <a:pt x="145" y="2"/>
                  </a:lnTo>
                  <a:lnTo>
                    <a:pt x="135" y="4"/>
                  </a:lnTo>
                  <a:lnTo>
                    <a:pt x="133" y="4"/>
                  </a:lnTo>
                  <a:lnTo>
                    <a:pt x="133" y="4"/>
                  </a:lnTo>
                  <a:close/>
                </a:path>
              </a:pathLst>
            </a:custGeom>
            <a:solidFill>
              <a:srgbClr val="F2F2B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5" name="Freeform 71"/>
            <p:cNvSpPr>
              <a:spLocks/>
            </p:cNvSpPr>
            <p:nvPr/>
          </p:nvSpPr>
          <p:spPr bwMode="auto">
            <a:xfrm>
              <a:off x="1146" y="1537"/>
              <a:ext cx="100" cy="203"/>
            </a:xfrm>
            <a:custGeom>
              <a:avLst/>
              <a:gdLst/>
              <a:ahLst/>
              <a:cxnLst>
                <a:cxn ang="0">
                  <a:pos x="141" y="2"/>
                </a:cxn>
                <a:cxn ang="0">
                  <a:pos x="120" y="11"/>
                </a:cxn>
                <a:cxn ang="0">
                  <a:pos x="92" y="32"/>
                </a:cxn>
                <a:cxn ang="0">
                  <a:pos x="63" y="55"/>
                </a:cxn>
                <a:cxn ang="0">
                  <a:pos x="50" y="72"/>
                </a:cxn>
                <a:cxn ang="0">
                  <a:pos x="35" y="91"/>
                </a:cxn>
                <a:cxn ang="0">
                  <a:pos x="23" y="110"/>
                </a:cxn>
                <a:cxn ang="0">
                  <a:pos x="17" y="133"/>
                </a:cxn>
                <a:cxn ang="0">
                  <a:pos x="10" y="159"/>
                </a:cxn>
                <a:cxn ang="0">
                  <a:pos x="4" y="186"/>
                </a:cxn>
                <a:cxn ang="0">
                  <a:pos x="2" y="216"/>
                </a:cxn>
                <a:cxn ang="0">
                  <a:pos x="0" y="249"/>
                </a:cxn>
                <a:cxn ang="0">
                  <a:pos x="0" y="281"/>
                </a:cxn>
                <a:cxn ang="0">
                  <a:pos x="0" y="309"/>
                </a:cxn>
                <a:cxn ang="0">
                  <a:pos x="0" y="336"/>
                </a:cxn>
                <a:cxn ang="0">
                  <a:pos x="4" y="357"/>
                </a:cxn>
                <a:cxn ang="0">
                  <a:pos x="10" y="374"/>
                </a:cxn>
                <a:cxn ang="0">
                  <a:pos x="21" y="385"/>
                </a:cxn>
                <a:cxn ang="0">
                  <a:pos x="50" y="395"/>
                </a:cxn>
                <a:cxn ang="0">
                  <a:pos x="67" y="399"/>
                </a:cxn>
                <a:cxn ang="0">
                  <a:pos x="86" y="403"/>
                </a:cxn>
                <a:cxn ang="0">
                  <a:pos x="105" y="404"/>
                </a:cxn>
                <a:cxn ang="0">
                  <a:pos x="126" y="404"/>
                </a:cxn>
                <a:cxn ang="0">
                  <a:pos x="145" y="403"/>
                </a:cxn>
                <a:cxn ang="0">
                  <a:pos x="173" y="391"/>
                </a:cxn>
                <a:cxn ang="0">
                  <a:pos x="191" y="365"/>
                </a:cxn>
                <a:cxn ang="0">
                  <a:pos x="198" y="338"/>
                </a:cxn>
                <a:cxn ang="0">
                  <a:pos x="200" y="309"/>
                </a:cxn>
                <a:cxn ang="0">
                  <a:pos x="202" y="290"/>
                </a:cxn>
                <a:cxn ang="0">
                  <a:pos x="202" y="270"/>
                </a:cxn>
                <a:cxn ang="0">
                  <a:pos x="202" y="249"/>
                </a:cxn>
                <a:cxn ang="0">
                  <a:pos x="200" y="226"/>
                </a:cxn>
                <a:cxn ang="0">
                  <a:pos x="200" y="205"/>
                </a:cxn>
                <a:cxn ang="0">
                  <a:pos x="200" y="182"/>
                </a:cxn>
                <a:cxn ang="0">
                  <a:pos x="198" y="161"/>
                </a:cxn>
                <a:cxn ang="0">
                  <a:pos x="196" y="140"/>
                </a:cxn>
                <a:cxn ang="0">
                  <a:pos x="194" y="119"/>
                </a:cxn>
                <a:cxn ang="0">
                  <a:pos x="192" y="100"/>
                </a:cxn>
                <a:cxn ang="0">
                  <a:pos x="191" y="81"/>
                </a:cxn>
                <a:cxn ang="0">
                  <a:pos x="189" y="62"/>
                </a:cxn>
                <a:cxn ang="0">
                  <a:pos x="187" y="40"/>
                </a:cxn>
                <a:cxn ang="0">
                  <a:pos x="185" y="24"/>
                </a:cxn>
                <a:cxn ang="0">
                  <a:pos x="170" y="13"/>
                </a:cxn>
                <a:cxn ang="0">
                  <a:pos x="151" y="2"/>
                </a:cxn>
                <a:cxn ang="0">
                  <a:pos x="147" y="0"/>
                </a:cxn>
              </a:cxnLst>
              <a:rect l="0" t="0" r="r" b="b"/>
              <a:pathLst>
                <a:path w="202" h="404">
                  <a:moveTo>
                    <a:pt x="147" y="0"/>
                  </a:moveTo>
                  <a:lnTo>
                    <a:pt x="143" y="0"/>
                  </a:lnTo>
                  <a:lnTo>
                    <a:pt x="141" y="2"/>
                  </a:lnTo>
                  <a:lnTo>
                    <a:pt x="133" y="3"/>
                  </a:lnTo>
                  <a:lnTo>
                    <a:pt x="130" y="7"/>
                  </a:lnTo>
                  <a:lnTo>
                    <a:pt x="120" y="11"/>
                  </a:lnTo>
                  <a:lnTo>
                    <a:pt x="111" y="19"/>
                  </a:lnTo>
                  <a:lnTo>
                    <a:pt x="101" y="24"/>
                  </a:lnTo>
                  <a:lnTo>
                    <a:pt x="92" y="32"/>
                  </a:lnTo>
                  <a:lnTo>
                    <a:pt x="80" y="40"/>
                  </a:lnTo>
                  <a:lnTo>
                    <a:pt x="69" y="51"/>
                  </a:lnTo>
                  <a:lnTo>
                    <a:pt x="63" y="55"/>
                  </a:lnTo>
                  <a:lnTo>
                    <a:pt x="59" y="60"/>
                  </a:lnTo>
                  <a:lnTo>
                    <a:pt x="54" y="66"/>
                  </a:lnTo>
                  <a:lnTo>
                    <a:pt x="50" y="72"/>
                  </a:lnTo>
                  <a:lnTo>
                    <a:pt x="42" y="78"/>
                  </a:lnTo>
                  <a:lnTo>
                    <a:pt x="38" y="83"/>
                  </a:lnTo>
                  <a:lnTo>
                    <a:pt x="35" y="91"/>
                  </a:lnTo>
                  <a:lnTo>
                    <a:pt x="31" y="98"/>
                  </a:lnTo>
                  <a:lnTo>
                    <a:pt x="27" y="104"/>
                  </a:lnTo>
                  <a:lnTo>
                    <a:pt x="23" y="110"/>
                  </a:lnTo>
                  <a:lnTo>
                    <a:pt x="21" y="117"/>
                  </a:lnTo>
                  <a:lnTo>
                    <a:pt x="19" y="125"/>
                  </a:lnTo>
                  <a:lnTo>
                    <a:pt x="17" y="133"/>
                  </a:lnTo>
                  <a:lnTo>
                    <a:pt x="14" y="140"/>
                  </a:lnTo>
                  <a:lnTo>
                    <a:pt x="12" y="150"/>
                  </a:lnTo>
                  <a:lnTo>
                    <a:pt x="10" y="159"/>
                  </a:lnTo>
                  <a:lnTo>
                    <a:pt x="8" y="167"/>
                  </a:lnTo>
                  <a:lnTo>
                    <a:pt x="8" y="176"/>
                  </a:lnTo>
                  <a:lnTo>
                    <a:pt x="4" y="186"/>
                  </a:lnTo>
                  <a:lnTo>
                    <a:pt x="4" y="197"/>
                  </a:lnTo>
                  <a:lnTo>
                    <a:pt x="2" y="207"/>
                  </a:lnTo>
                  <a:lnTo>
                    <a:pt x="2" y="216"/>
                  </a:lnTo>
                  <a:lnTo>
                    <a:pt x="0" y="228"/>
                  </a:lnTo>
                  <a:lnTo>
                    <a:pt x="0" y="239"/>
                  </a:lnTo>
                  <a:lnTo>
                    <a:pt x="0" y="249"/>
                  </a:lnTo>
                  <a:lnTo>
                    <a:pt x="0" y="260"/>
                  </a:lnTo>
                  <a:lnTo>
                    <a:pt x="0" y="270"/>
                  </a:lnTo>
                  <a:lnTo>
                    <a:pt x="0" y="281"/>
                  </a:lnTo>
                  <a:lnTo>
                    <a:pt x="0" y="290"/>
                  </a:lnTo>
                  <a:lnTo>
                    <a:pt x="0" y="300"/>
                  </a:lnTo>
                  <a:lnTo>
                    <a:pt x="0" y="309"/>
                  </a:lnTo>
                  <a:lnTo>
                    <a:pt x="0" y="319"/>
                  </a:lnTo>
                  <a:lnTo>
                    <a:pt x="0" y="328"/>
                  </a:lnTo>
                  <a:lnTo>
                    <a:pt x="0" y="336"/>
                  </a:lnTo>
                  <a:lnTo>
                    <a:pt x="2" y="344"/>
                  </a:lnTo>
                  <a:lnTo>
                    <a:pt x="4" y="351"/>
                  </a:lnTo>
                  <a:lnTo>
                    <a:pt x="4" y="357"/>
                  </a:lnTo>
                  <a:lnTo>
                    <a:pt x="6" y="363"/>
                  </a:lnTo>
                  <a:lnTo>
                    <a:pt x="8" y="368"/>
                  </a:lnTo>
                  <a:lnTo>
                    <a:pt x="10" y="374"/>
                  </a:lnTo>
                  <a:lnTo>
                    <a:pt x="12" y="380"/>
                  </a:lnTo>
                  <a:lnTo>
                    <a:pt x="17" y="384"/>
                  </a:lnTo>
                  <a:lnTo>
                    <a:pt x="21" y="385"/>
                  </a:lnTo>
                  <a:lnTo>
                    <a:pt x="29" y="389"/>
                  </a:lnTo>
                  <a:lnTo>
                    <a:pt x="38" y="391"/>
                  </a:lnTo>
                  <a:lnTo>
                    <a:pt x="50" y="395"/>
                  </a:lnTo>
                  <a:lnTo>
                    <a:pt x="54" y="397"/>
                  </a:lnTo>
                  <a:lnTo>
                    <a:pt x="59" y="397"/>
                  </a:lnTo>
                  <a:lnTo>
                    <a:pt x="67" y="399"/>
                  </a:lnTo>
                  <a:lnTo>
                    <a:pt x="73" y="401"/>
                  </a:lnTo>
                  <a:lnTo>
                    <a:pt x="78" y="401"/>
                  </a:lnTo>
                  <a:lnTo>
                    <a:pt x="86" y="403"/>
                  </a:lnTo>
                  <a:lnTo>
                    <a:pt x="92" y="403"/>
                  </a:lnTo>
                  <a:lnTo>
                    <a:pt x="99" y="404"/>
                  </a:lnTo>
                  <a:lnTo>
                    <a:pt x="105" y="404"/>
                  </a:lnTo>
                  <a:lnTo>
                    <a:pt x="113" y="404"/>
                  </a:lnTo>
                  <a:lnTo>
                    <a:pt x="118" y="404"/>
                  </a:lnTo>
                  <a:lnTo>
                    <a:pt x="126" y="404"/>
                  </a:lnTo>
                  <a:lnTo>
                    <a:pt x="132" y="404"/>
                  </a:lnTo>
                  <a:lnTo>
                    <a:pt x="139" y="404"/>
                  </a:lnTo>
                  <a:lnTo>
                    <a:pt x="145" y="403"/>
                  </a:lnTo>
                  <a:lnTo>
                    <a:pt x="153" y="403"/>
                  </a:lnTo>
                  <a:lnTo>
                    <a:pt x="162" y="397"/>
                  </a:lnTo>
                  <a:lnTo>
                    <a:pt x="173" y="391"/>
                  </a:lnTo>
                  <a:lnTo>
                    <a:pt x="181" y="382"/>
                  </a:lnTo>
                  <a:lnTo>
                    <a:pt x="189" y="372"/>
                  </a:lnTo>
                  <a:lnTo>
                    <a:pt x="191" y="365"/>
                  </a:lnTo>
                  <a:lnTo>
                    <a:pt x="192" y="355"/>
                  </a:lnTo>
                  <a:lnTo>
                    <a:pt x="194" y="347"/>
                  </a:lnTo>
                  <a:lnTo>
                    <a:pt x="198" y="338"/>
                  </a:lnTo>
                  <a:lnTo>
                    <a:pt x="198" y="325"/>
                  </a:lnTo>
                  <a:lnTo>
                    <a:pt x="200" y="315"/>
                  </a:lnTo>
                  <a:lnTo>
                    <a:pt x="200" y="309"/>
                  </a:lnTo>
                  <a:lnTo>
                    <a:pt x="200" y="302"/>
                  </a:lnTo>
                  <a:lnTo>
                    <a:pt x="200" y="296"/>
                  </a:lnTo>
                  <a:lnTo>
                    <a:pt x="202" y="290"/>
                  </a:lnTo>
                  <a:lnTo>
                    <a:pt x="202" y="283"/>
                  </a:lnTo>
                  <a:lnTo>
                    <a:pt x="202" y="275"/>
                  </a:lnTo>
                  <a:lnTo>
                    <a:pt x="202" y="270"/>
                  </a:lnTo>
                  <a:lnTo>
                    <a:pt x="202" y="262"/>
                  </a:lnTo>
                  <a:lnTo>
                    <a:pt x="202" y="254"/>
                  </a:lnTo>
                  <a:lnTo>
                    <a:pt x="202" y="249"/>
                  </a:lnTo>
                  <a:lnTo>
                    <a:pt x="202" y="241"/>
                  </a:lnTo>
                  <a:lnTo>
                    <a:pt x="202" y="233"/>
                  </a:lnTo>
                  <a:lnTo>
                    <a:pt x="200" y="226"/>
                  </a:lnTo>
                  <a:lnTo>
                    <a:pt x="200" y="220"/>
                  </a:lnTo>
                  <a:lnTo>
                    <a:pt x="200" y="211"/>
                  </a:lnTo>
                  <a:lnTo>
                    <a:pt x="200" y="205"/>
                  </a:lnTo>
                  <a:lnTo>
                    <a:pt x="200" y="197"/>
                  </a:lnTo>
                  <a:lnTo>
                    <a:pt x="200" y="190"/>
                  </a:lnTo>
                  <a:lnTo>
                    <a:pt x="200" y="182"/>
                  </a:lnTo>
                  <a:lnTo>
                    <a:pt x="200" y="176"/>
                  </a:lnTo>
                  <a:lnTo>
                    <a:pt x="198" y="169"/>
                  </a:lnTo>
                  <a:lnTo>
                    <a:pt x="198" y="161"/>
                  </a:lnTo>
                  <a:lnTo>
                    <a:pt x="198" y="154"/>
                  </a:lnTo>
                  <a:lnTo>
                    <a:pt x="198" y="146"/>
                  </a:lnTo>
                  <a:lnTo>
                    <a:pt x="196" y="140"/>
                  </a:lnTo>
                  <a:lnTo>
                    <a:pt x="194" y="133"/>
                  </a:lnTo>
                  <a:lnTo>
                    <a:pt x="194" y="125"/>
                  </a:lnTo>
                  <a:lnTo>
                    <a:pt x="194" y="119"/>
                  </a:lnTo>
                  <a:lnTo>
                    <a:pt x="194" y="112"/>
                  </a:lnTo>
                  <a:lnTo>
                    <a:pt x="192" y="106"/>
                  </a:lnTo>
                  <a:lnTo>
                    <a:pt x="192" y="100"/>
                  </a:lnTo>
                  <a:lnTo>
                    <a:pt x="192" y="95"/>
                  </a:lnTo>
                  <a:lnTo>
                    <a:pt x="192" y="89"/>
                  </a:lnTo>
                  <a:lnTo>
                    <a:pt x="191" y="81"/>
                  </a:lnTo>
                  <a:lnTo>
                    <a:pt x="191" y="76"/>
                  </a:lnTo>
                  <a:lnTo>
                    <a:pt x="191" y="72"/>
                  </a:lnTo>
                  <a:lnTo>
                    <a:pt x="189" y="62"/>
                  </a:lnTo>
                  <a:lnTo>
                    <a:pt x="189" y="53"/>
                  </a:lnTo>
                  <a:lnTo>
                    <a:pt x="187" y="45"/>
                  </a:lnTo>
                  <a:lnTo>
                    <a:pt x="187" y="40"/>
                  </a:lnTo>
                  <a:lnTo>
                    <a:pt x="185" y="32"/>
                  </a:lnTo>
                  <a:lnTo>
                    <a:pt x="185" y="28"/>
                  </a:lnTo>
                  <a:lnTo>
                    <a:pt x="185" y="24"/>
                  </a:lnTo>
                  <a:lnTo>
                    <a:pt x="181" y="21"/>
                  </a:lnTo>
                  <a:lnTo>
                    <a:pt x="177" y="17"/>
                  </a:lnTo>
                  <a:lnTo>
                    <a:pt x="170" y="13"/>
                  </a:lnTo>
                  <a:lnTo>
                    <a:pt x="164" y="9"/>
                  </a:lnTo>
                  <a:lnTo>
                    <a:pt x="156" y="5"/>
                  </a:lnTo>
                  <a:lnTo>
                    <a:pt x="151" y="2"/>
                  </a:lnTo>
                  <a:lnTo>
                    <a:pt x="147" y="0"/>
                  </a:lnTo>
                  <a:lnTo>
                    <a:pt x="147" y="0"/>
                  </a:lnTo>
                  <a:lnTo>
                    <a:pt x="147" y="0"/>
                  </a:lnTo>
                  <a:close/>
                </a:path>
              </a:pathLst>
            </a:custGeom>
            <a:solidFill>
              <a:srgbClr val="EBE399"/>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 name="Freeform 72"/>
            <p:cNvSpPr>
              <a:spLocks/>
            </p:cNvSpPr>
            <p:nvPr/>
          </p:nvSpPr>
          <p:spPr bwMode="auto">
            <a:xfrm>
              <a:off x="1026" y="1432"/>
              <a:ext cx="331" cy="166"/>
            </a:xfrm>
            <a:custGeom>
              <a:avLst/>
              <a:gdLst/>
              <a:ahLst/>
              <a:cxnLst>
                <a:cxn ang="0">
                  <a:pos x="234" y="311"/>
                </a:cxn>
                <a:cxn ang="0">
                  <a:pos x="220" y="296"/>
                </a:cxn>
                <a:cxn ang="0">
                  <a:pos x="175" y="275"/>
                </a:cxn>
                <a:cxn ang="0">
                  <a:pos x="120" y="256"/>
                </a:cxn>
                <a:cxn ang="0">
                  <a:pos x="70" y="233"/>
                </a:cxn>
                <a:cxn ang="0">
                  <a:pos x="38" y="205"/>
                </a:cxn>
                <a:cxn ang="0">
                  <a:pos x="32" y="167"/>
                </a:cxn>
                <a:cxn ang="0">
                  <a:pos x="47" y="129"/>
                </a:cxn>
                <a:cxn ang="0">
                  <a:pos x="74" y="97"/>
                </a:cxn>
                <a:cxn ang="0">
                  <a:pos x="110" y="62"/>
                </a:cxn>
                <a:cxn ang="0">
                  <a:pos x="152" y="43"/>
                </a:cxn>
                <a:cxn ang="0">
                  <a:pos x="203" y="28"/>
                </a:cxn>
                <a:cxn ang="0">
                  <a:pos x="262" y="22"/>
                </a:cxn>
                <a:cxn ang="0">
                  <a:pos x="325" y="17"/>
                </a:cxn>
                <a:cxn ang="0">
                  <a:pos x="388" y="21"/>
                </a:cxn>
                <a:cxn ang="0">
                  <a:pos x="450" y="28"/>
                </a:cxn>
                <a:cxn ang="0">
                  <a:pos x="508" y="43"/>
                </a:cxn>
                <a:cxn ang="0">
                  <a:pos x="557" y="62"/>
                </a:cxn>
                <a:cxn ang="0">
                  <a:pos x="599" y="87"/>
                </a:cxn>
                <a:cxn ang="0">
                  <a:pos x="625" y="117"/>
                </a:cxn>
                <a:cxn ang="0">
                  <a:pos x="641" y="157"/>
                </a:cxn>
                <a:cxn ang="0">
                  <a:pos x="635" y="199"/>
                </a:cxn>
                <a:cxn ang="0">
                  <a:pos x="604" y="241"/>
                </a:cxn>
                <a:cxn ang="0">
                  <a:pos x="565" y="277"/>
                </a:cxn>
                <a:cxn ang="0">
                  <a:pos x="534" y="296"/>
                </a:cxn>
                <a:cxn ang="0">
                  <a:pos x="509" y="311"/>
                </a:cxn>
                <a:cxn ang="0">
                  <a:pos x="527" y="319"/>
                </a:cxn>
                <a:cxn ang="0">
                  <a:pos x="553" y="313"/>
                </a:cxn>
                <a:cxn ang="0">
                  <a:pos x="585" y="300"/>
                </a:cxn>
                <a:cxn ang="0">
                  <a:pos x="633" y="256"/>
                </a:cxn>
                <a:cxn ang="0">
                  <a:pos x="648" y="226"/>
                </a:cxn>
                <a:cxn ang="0">
                  <a:pos x="658" y="194"/>
                </a:cxn>
                <a:cxn ang="0">
                  <a:pos x="662" y="159"/>
                </a:cxn>
                <a:cxn ang="0">
                  <a:pos x="658" y="125"/>
                </a:cxn>
                <a:cxn ang="0">
                  <a:pos x="648" y="93"/>
                </a:cxn>
                <a:cxn ang="0">
                  <a:pos x="631" y="64"/>
                </a:cxn>
                <a:cxn ang="0">
                  <a:pos x="604" y="40"/>
                </a:cxn>
                <a:cxn ang="0">
                  <a:pos x="574" y="24"/>
                </a:cxn>
                <a:cxn ang="0">
                  <a:pos x="532" y="15"/>
                </a:cxn>
                <a:cxn ang="0">
                  <a:pos x="490" y="11"/>
                </a:cxn>
                <a:cxn ang="0">
                  <a:pos x="450" y="7"/>
                </a:cxn>
                <a:cxn ang="0">
                  <a:pos x="411" y="3"/>
                </a:cxn>
                <a:cxn ang="0">
                  <a:pos x="372" y="2"/>
                </a:cxn>
                <a:cxn ang="0">
                  <a:pos x="336" y="2"/>
                </a:cxn>
                <a:cxn ang="0">
                  <a:pos x="296" y="2"/>
                </a:cxn>
                <a:cxn ang="0">
                  <a:pos x="258" y="2"/>
                </a:cxn>
                <a:cxn ang="0">
                  <a:pos x="205" y="0"/>
                </a:cxn>
                <a:cxn ang="0">
                  <a:pos x="158" y="11"/>
                </a:cxn>
                <a:cxn ang="0">
                  <a:pos x="114" y="26"/>
                </a:cxn>
                <a:cxn ang="0">
                  <a:pos x="76" y="51"/>
                </a:cxn>
                <a:cxn ang="0">
                  <a:pos x="44" y="81"/>
                </a:cxn>
                <a:cxn ang="0">
                  <a:pos x="21" y="116"/>
                </a:cxn>
                <a:cxn ang="0">
                  <a:pos x="5" y="152"/>
                </a:cxn>
                <a:cxn ang="0">
                  <a:pos x="0" y="186"/>
                </a:cxn>
                <a:cxn ang="0">
                  <a:pos x="4" y="220"/>
                </a:cxn>
                <a:cxn ang="0">
                  <a:pos x="21" y="254"/>
                </a:cxn>
                <a:cxn ang="0">
                  <a:pos x="49" y="283"/>
                </a:cxn>
                <a:cxn ang="0">
                  <a:pos x="95" y="309"/>
                </a:cxn>
                <a:cxn ang="0">
                  <a:pos x="148" y="325"/>
                </a:cxn>
                <a:cxn ang="0">
                  <a:pos x="196" y="332"/>
                </a:cxn>
              </a:cxnLst>
              <a:rect l="0" t="0" r="r" b="b"/>
              <a:pathLst>
                <a:path w="662" h="332">
                  <a:moveTo>
                    <a:pt x="209" y="328"/>
                  </a:moveTo>
                  <a:lnTo>
                    <a:pt x="217" y="323"/>
                  </a:lnTo>
                  <a:lnTo>
                    <a:pt x="226" y="319"/>
                  </a:lnTo>
                  <a:lnTo>
                    <a:pt x="230" y="315"/>
                  </a:lnTo>
                  <a:lnTo>
                    <a:pt x="234" y="311"/>
                  </a:lnTo>
                  <a:lnTo>
                    <a:pt x="234" y="308"/>
                  </a:lnTo>
                  <a:lnTo>
                    <a:pt x="232" y="304"/>
                  </a:lnTo>
                  <a:lnTo>
                    <a:pt x="228" y="300"/>
                  </a:lnTo>
                  <a:lnTo>
                    <a:pt x="226" y="298"/>
                  </a:lnTo>
                  <a:lnTo>
                    <a:pt x="220" y="296"/>
                  </a:lnTo>
                  <a:lnTo>
                    <a:pt x="215" y="294"/>
                  </a:lnTo>
                  <a:lnTo>
                    <a:pt x="205" y="289"/>
                  </a:lnTo>
                  <a:lnTo>
                    <a:pt x="196" y="285"/>
                  </a:lnTo>
                  <a:lnTo>
                    <a:pt x="184" y="279"/>
                  </a:lnTo>
                  <a:lnTo>
                    <a:pt x="175" y="275"/>
                  </a:lnTo>
                  <a:lnTo>
                    <a:pt x="161" y="271"/>
                  </a:lnTo>
                  <a:lnTo>
                    <a:pt x="152" y="268"/>
                  </a:lnTo>
                  <a:lnTo>
                    <a:pt x="140" y="264"/>
                  </a:lnTo>
                  <a:lnTo>
                    <a:pt x="131" y="260"/>
                  </a:lnTo>
                  <a:lnTo>
                    <a:pt x="120" y="256"/>
                  </a:lnTo>
                  <a:lnTo>
                    <a:pt x="108" y="252"/>
                  </a:lnTo>
                  <a:lnTo>
                    <a:pt x="99" y="247"/>
                  </a:lnTo>
                  <a:lnTo>
                    <a:pt x="89" y="243"/>
                  </a:lnTo>
                  <a:lnTo>
                    <a:pt x="80" y="237"/>
                  </a:lnTo>
                  <a:lnTo>
                    <a:pt x="70" y="233"/>
                  </a:lnTo>
                  <a:lnTo>
                    <a:pt x="63" y="230"/>
                  </a:lnTo>
                  <a:lnTo>
                    <a:pt x="57" y="226"/>
                  </a:lnTo>
                  <a:lnTo>
                    <a:pt x="49" y="218"/>
                  </a:lnTo>
                  <a:lnTo>
                    <a:pt x="44" y="213"/>
                  </a:lnTo>
                  <a:lnTo>
                    <a:pt x="38" y="205"/>
                  </a:lnTo>
                  <a:lnTo>
                    <a:pt x="34" y="199"/>
                  </a:lnTo>
                  <a:lnTo>
                    <a:pt x="30" y="192"/>
                  </a:lnTo>
                  <a:lnTo>
                    <a:pt x="30" y="184"/>
                  </a:lnTo>
                  <a:lnTo>
                    <a:pt x="30" y="175"/>
                  </a:lnTo>
                  <a:lnTo>
                    <a:pt x="32" y="167"/>
                  </a:lnTo>
                  <a:lnTo>
                    <a:pt x="34" y="156"/>
                  </a:lnTo>
                  <a:lnTo>
                    <a:pt x="40" y="146"/>
                  </a:lnTo>
                  <a:lnTo>
                    <a:pt x="42" y="140"/>
                  </a:lnTo>
                  <a:lnTo>
                    <a:pt x="45" y="135"/>
                  </a:lnTo>
                  <a:lnTo>
                    <a:pt x="47" y="129"/>
                  </a:lnTo>
                  <a:lnTo>
                    <a:pt x="53" y="123"/>
                  </a:lnTo>
                  <a:lnTo>
                    <a:pt x="57" y="116"/>
                  </a:lnTo>
                  <a:lnTo>
                    <a:pt x="61" y="110"/>
                  </a:lnTo>
                  <a:lnTo>
                    <a:pt x="68" y="104"/>
                  </a:lnTo>
                  <a:lnTo>
                    <a:pt x="74" y="97"/>
                  </a:lnTo>
                  <a:lnTo>
                    <a:pt x="80" y="91"/>
                  </a:lnTo>
                  <a:lnTo>
                    <a:pt x="87" y="83"/>
                  </a:lnTo>
                  <a:lnTo>
                    <a:pt x="95" y="76"/>
                  </a:lnTo>
                  <a:lnTo>
                    <a:pt x="102" y="68"/>
                  </a:lnTo>
                  <a:lnTo>
                    <a:pt x="110" y="62"/>
                  </a:lnTo>
                  <a:lnTo>
                    <a:pt x="118" y="59"/>
                  </a:lnTo>
                  <a:lnTo>
                    <a:pt x="125" y="53"/>
                  </a:lnTo>
                  <a:lnTo>
                    <a:pt x="135" y="49"/>
                  </a:lnTo>
                  <a:lnTo>
                    <a:pt x="142" y="45"/>
                  </a:lnTo>
                  <a:lnTo>
                    <a:pt x="152" y="43"/>
                  </a:lnTo>
                  <a:lnTo>
                    <a:pt x="161" y="40"/>
                  </a:lnTo>
                  <a:lnTo>
                    <a:pt x="171" y="36"/>
                  </a:lnTo>
                  <a:lnTo>
                    <a:pt x="180" y="34"/>
                  </a:lnTo>
                  <a:lnTo>
                    <a:pt x="192" y="30"/>
                  </a:lnTo>
                  <a:lnTo>
                    <a:pt x="203" y="28"/>
                  </a:lnTo>
                  <a:lnTo>
                    <a:pt x="215" y="26"/>
                  </a:lnTo>
                  <a:lnTo>
                    <a:pt x="226" y="24"/>
                  </a:lnTo>
                  <a:lnTo>
                    <a:pt x="237" y="22"/>
                  </a:lnTo>
                  <a:lnTo>
                    <a:pt x="251" y="22"/>
                  </a:lnTo>
                  <a:lnTo>
                    <a:pt x="262" y="22"/>
                  </a:lnTo>
                  <a:lnTo>
                    <a:pt x="276" y="21"/>
                  </a:lnTo>
                  <a:lnTo>
                    <a:pt x="287" y="19"/>
                  </a:lnTo>
                  <a:lnTo>
                    <a:pt x="300" y="19"/>
                  </a:lnTo>
                  <a:lnTo>
                    <a:pt x="312" y="19"/>
                  </a:lnTo>
                  <a:lnTo>
                    <a:pt x="325" y="17"/>
                  </a:lnTo>
                  <a:lnTo>
                    <a:pt x="338" y="17"/>
                  </a:lnTo>
                  <a:lnTo>
                    <a:pt x="350" y="17"/>
                  </a:lnTo>
                  <a:lnTo>
                    <a:pt x="363" y="19"/>
                  </a:lnTo>
                  <a:lnTo>
                    <a:pt x="376" y="19"/>
                  </a:lnTo>
                  <a:lnTo>
                    <a:pt x="388" y="21"/>
                  </a:lnTo>
                  <a:lnTo>
                    <a:pt x="401" y="21"/>
                  </a:lnTo>
                  <a:lnTo>
                    <a:pt x="412" y="22"/>
                  </a:lnTo>
                  <a:lnTo>
                    <a:pt x="424" y="24"/>
                  </a:lnTo>
                  <a:lnTo>
                    <a:pt x="437" y="26"/>
                  </a:lnTo>
                  <a:lnTo>
                    <a:pt x="450" y="28"/>
                  </a:lnTo>
                  <a:lnTo>
                    <a:pt x="462" y="32"/>
                  </a:lnTo>
                  <a:lnTo>
                    <a:pt x="473" y="34"/>
                  </a:lnTo>
                  <a:lnTo>
                    <a:pt x="485" y="36"/>
                  </a:lnTo>
                  <a:lnTo>
                    <a:pt x="496" y="40"/>
                  </a:lnTo>
                  <a:lnTo>
                    <a:pt x="508" y="43"/>
                  </a:lnTo>
                  <a:lnTo>
                    <a:pt x="519" y="45"/>
                  </a:lnTo>
                  <a:lnTo>
                    <a:pt x="528" y="49"/>
                  </a:lnTo>
                  <a:lnTo>
                    <a:pt x="538" y="53"/>
                  </a:lnTo>
                  <a:lnTo>
                    <a:pt x="549" y="59"/>
                  </a:lnTo>
                  <a:lnTo>
                    <a:pt x="557" y="62"/>
                  </a:lnTo>
                  <a:lnTo>
                    <a:pt x="566" y="66"/>
                  </a:lnTo>
                  <a:lnTo>
                    <a:pt x="574" y="72"/>
                  </a:lnTo>
                  <a:lnTo>
                    <a:pt x="584" y="78"/>
                  </a:lnTo>
                  <a:lnTo>
                    <a:pt x="591" y="81"/>
                  </a:lnTo>
                  <a:lnTo>
                    <a:pt x="599" y="87"/>
                  </a:lnTo>
                  <a:lnTo>
                    <a:pt x="604" y="95"/>
                  </a:lnTo>
                  <a:lnTo>
                    <a:pt x="612" y="100"/>
                  </a:lnTo>
                  <a:lnTo>
                    <a:pt x="616" y="106"/>
                  </a:lnTo>
                  <a:lnTo>
                    <a:pt x="622" y="112"/>
                  </a:lnTo>
                  <a:lnTo>
                    <a:pt x="625" y="117"/>
                  </a:lnTo>
                  <a:lnTo>
                    <a:pt x="631" y="125"/>
                  </a:lnTo>
                  <a:lnTo>
                    <a:pt x="633" y="133"/>
                  </a:lnTo>
                  <a:lnTo>
                    <a:pt x="637" y="140"/>
                  </a:lnTo>
                  <a:lnTo>
                    <a:pt x="639" y="148"/>
                  </a:lnTo>
                  <a:lnTo>
                    <a:pt x="641" y="157"/>
                  </a:lnTo>
                  <a:lnTo>
                    <a:pt x="641" y="165"/>
                  </a:lnTo>
                  <a:lnTo>
                    <a:pt x="641" y="173"/>
                  </a:lnTo>
                  <a:lnTo>
                    <a:pt x="641" y="182"/>
                  </a:lnTo>
                  <a:lnTo>
                    <a:pt x="639" y="192"/>
                  </a:lnTo>
                  <a:lnTo>
                    <a:pt x="635" y="199"/>
                  </a:lnTo>
                  <a:lnTo>
                    <a:pt x="633" y="209"/>
                  </a:lnTo>
                  <a:lnTo>
                    <a:pt x="629" y="218"/>
                  </a:lnTo>
                  <a:lnTo>
                    <a:pt x="623" y="230"/>
                  </a:lnTo>
                  <a:lnTo>
                    <a:pt x="614" y="233"/>
                  </a:lnTo>
                  <a:lnTo>
                    <a:pt x="604" y="241"/>
                  </a:lnTo>
                  <a:lnTo>
                    <a:pt x="597" y="251"/>
                  </a:lnTo>
                  <a:lnTo>
                    <a:pt x="587" y="260"/>
                  </a:lnTo>
                  <a:lnTo>
                    <a:pt x="580" y="266"/>
                  </a:lnTo>
                  <a:lnTo>
                    <a:pt x="574" y="271"/>
                  </a:lnTo>
                  <a:lnTo>
                    <a:pt x="565" y="277"/>
                  </a:lnTo>
                  <a:lnTo>
                    <a:pt x="557" y="283"/>
                  </a:lnTo>
                  <a:lnTo>
                    <a:pt x="551" y="287"/>
                  </a:lnTo>
                  <a:lnTo>
                    <a:pt x="546" y="290"/>
                  </a:lnTo>
                  <a:lnTo>
                    <a:pt x="540" y="292"/>
                  </a:lnTo>
                  <a:lnTo>
                    <a:pt x="534" y="296"/>
                  </a:lnTo>
                  <a:lnTo>
                    <a:pt x="527" y="300"/>
                  </a:lnTo>
                  <a:lnTo>
                    <a:pt x="519" y="302"/>
                  </a:lnTo>
                  <a:lnTo>
                    <a:pt x="511" y="306"/>
                  </a:lnTo>
                  <a:lnTo>
                    <a:pt x="504" y="309"/>
                  </a:lnTo>
                  <a:lnTo>
                    <a:pt x="509" y="311"/>
                  </a:lnTo>
                  <a:lnTo>
                    <a:pt x="515" y="313"/>
                  </a:lnTo>
                  <a:lnTo>
                    <a:pt x="519" y="313"/>
                  </a:lnTo>
                  <a:lnTo>
                    <a:pt x="521" y="315"/>
                  </a:lnTo>
                  <a:lnTo>
                    <a:pt x="525" y="317"/>
                  </a:lnTo>
                  <a:lnTo>
                    <a:pt x="527" y="319"/>
                  </a:lnTo>
                  <a:lnTo>
                    <a:pt x="528" y="319"/>
                  </a:lnTo>
                  <a:lnTo>
                    <a:pt x="532" y="317"/>
                  </a:lnTo>
                  <a:lnTo>
                    <a:pt x="540" y="317"/>
                  </a:lnTo>
                  <a:lnTo>
                    <a:pt x="547" y="315"/>
                  </a:lnTo>
                  <a:lnTo>
                    <a:pt x="553" y="313"/>
                  </a:lnTo>
                  <a:lnTo>
                    <a:pt x="561" y="311"/>
                  </a:lnTo>
                  <a:lnTo>
                    <a:pt x="568" y="309"/>
                  </a:lnTo>
                  <a:lnTo>
                    <a:pt x="574" y="306"/>
                  </a:lnTo>
                  <a:lnTo>
                    <a:pt x="580" y="302"/>
                  </a:lnTo>
                  <a:lnTo>
                    <a:pt x="585" y="300"/>
                  </a:lnTo>
                  <a:lnTo>
                    <a:pt x="593" y="296"/>
                  </a:lnTo>
                  <a:lnTo>
                    <a:pt x="603" y="287"/>
                  </a:lnTo>
                  <a:lnTo>
                    <a:pt x="614" y="277"/>
                  </a:lnTo>
                  <a:lnTo>
                    <a:pt x="623" y="268"/>
                  </a:lnTo>
                  <a:lnTo>
                    <a:pt x="633" y="256"/>
                  </a:lnTo>
                  <a:lnTo>
                    <a:pt x="635" y="251"/>
                  </a:lnTo>
                  <a:lnTo>
                    <a:pt x="639" y="245"/>
                  </a:lnTo>
                  <a:lnTo>
                    <a:pt x="643" y="237"/>
                  </a:lnTo>
                  <a:lnTo>
                    <a:pt x="644" y="232"/>
                  </a:lnTo>
                  <a:lnTo>
                    <a:pt x="648" y="226"/>
                  </a:lnTo>
                  <a:lnTo>
                    <a:pt x="650" y="218"/>
                  </a:lnTo>
                  <a:lnTo>
                    <a:pt x="652" y="213"/>
                  </a:lnTo>
                  <a:lnTo>
                    <a:pt x="654" y="207"/>
                  </a:lnTo>
                  <a:lnTo>
                    <a:pt x="656" y="199"/>
                  </a:lnTo>
                  <a:lnTo>
                    <a:pt x="658" y="194"/>
                  </a:lnTo>
                  <a:lnTo>
                    <a:pt x="658" y="186"/>
                  </a:lnTo>
                  <a:lnTo>
                    <a:pt x="660" y="180"/>
                  </a:lnTo>
                  <a:lnTo>
                    <a:pt x="660" y="173"/>
                  </a:lnTo>
                  <a:lnTo>
                    <a:pt x="662" y="165"/>
                  </a:lnTo>
                  <a:lnTo>
                    <a:pt x="662" y="159"/>
                  </a:lnTo>
                  <a:lnTo>
                    <a:pt x="662" y="154"/>
                  </a:lnTo>
                  <a:lnTo>
                    <a:pt x="662" y="146"/>
                  </a:lnTo>
                  <a:lnTo>
                    <a:pt x="660" y="138"/>
                  </a:lnTo>
                  <a:lnTo>
                    <a:pt x="660" y="131"/>
                  </a:lnTo>
                  <a:lnTo>
                    <a:pt x="658" y="125"/>
                  </a:lnTo>
                  <a:lnTo>
                    <a:pt x="656" y="117"/>
                  </a:lnTo>
                  <a:lnTo>
                    <a:pt x="654" y="112"/>
                  </a:lnTo>
                  <a:lnTo>
                    <a:pt x="652" y="106"/>
                  </a:lnTo>
                  <a:lnTo>
                    <a:pt x="650" y="100"/>
                  </a:lnTo>
                  <a:lnTo>
                    <a:pt x="648" y="93"/>
                  </a:lnTo>
                  <a:lnTo>
                    <a:pt x="644" y="87"/>
                  </a:lnTo>
                  <a:lnTo>
                    <a:pt x="641" y="81"/>
                  </a:lnTo>
                  <a:lnTo>
                    <a:pt x="639" y="76"/>
                  </a:lnTo>
                  <a:lnTo>
                    <a:pt x="633" y="68"/>
                  </a:lnTo>
                  <a:lnTo>
                    <a:pt x="631" y="64"/>
                  </a:lnTo>
                  <a:lnTo>
                    <a:pt x="625" y="59"/>
                  </a:lnTo>
                  <a:lnTo>
                    <a:pt x="622" y="55"/>
                  </a:lnTo>
                  <a:lnTo>
                    <a:pt x="616" y="49"/>
                  </a:lnTo>
                  <a:lnTo>
                    <a:pt x="612" y="45"/>
                  </a:lnTo>
                  <a:lnTo>
                    <a:pt x="604" y="40"/>
                  </a:lnTo>
                  <a:lnTo>
                    <a:pt x="601" y="36"/>
                  </a:lnTo>
                  <a:lnTo>
                    <a:pt x="593" y="32"/>
                  </a:lnTo>
                  <a:lnTo>
                    <a:pt x="585" y="28"/>
                  </a:lnTo>
                  <a:lnTo>
                    <a:pt x="580" y="26"/>
                  </a:lnTo>
                  <a:lnTo>
                    <a:pt x="574" y="24"/>
                  </a:lnTo>
                  <a:lnTo>
                    <a:pt x="565" y="21"/>
                  </a:lnTo>
                  <a:lnTo>
                    <a:pt x="559" y="19"/>
                  </a:lnTo>
                  <a:lnTo>
                    <a:pt x="549" y="17"/>
                  </a:lnTo>
                  <a:lnTo>
                    <a:pt x="542" y="15"/>
                  </a:lnTo>
                  <a:lnTo>
                    <a:pt x="532" y="15"/>
                  </a:lnTo>
                  <a:lnTo>
                    <a:pt x="525" y="13"/>
                  </a:lnTo>
                  <a:lnTo>
                    <a:pt x="515" y="13"/>
                  </a:lnTo>
                  <a:lnTo>
                    <a:pt x="508" y="15"/>
                  </a:lnTo>
                  <a:lnTo>
                    <a:pt x="498" y="13"/>
                  </a:lnTo>
                  <a:lnTo>
                    <a:pt x="490" y="11"/>
                  </a:lnTo>
                  <a:lnTo>
                    <a:pt x="481" y="11"/>
                  </a:lnTo>
                  <a:lnTo>
                    <a:pt x="473" y="9"/>
                  </a:lnTo>
                  <a:lnTo>
                    <a:pt x="466" y="7"/>
                  </a:lnTo>
                  <a:lnTo>
                    <a:pt x="458" y="7"/>
                  </a:lnTo>
                  <a:lnTo>
                    <a:pt x="450" y="7"/>
                  </a:lnTo>
                  <a:lnTo>
                    <a:pt x="443" y="7"/>
                  </a:lnTo>
                  <a:lnTo>
                    <a:pt x="433" y="5"/>
                  </a:lnTo>
                  <a:lnTo>
                    <a:pt x="428" y="5"/>
                  </a:lnTo>
                  <a:lnTo>
                    <a:pt x="418" y="3"/>
                  </a:lnTo>
                  <a:lnTo>
                    <a:pt x="411" y="3"/>
                  </a:lnTo>
                  <a:lnTo>
                    <a:pt x="403" y="3"/>
                  </a:lnTo>
                  <a:lnTo>
                    <a:pt x="397" y="3"/>
                  </a:lnTo>
                  <a:lnTo>
                    <a:pt x="388" y="3"/>
                  </a:lnTo>
                  <a:lnTo>
                    <a:pt x="382" y="3"/>
                  </a:lnTo>
                  <a:lnTo>
                    <a:pt x="372" y="2"/>
                  </a:lnTo>
                  <a:lnTo>
                    <a:pt x="367" y="2"/>
                  </a:lnTo>
                  <a:lnTo>
                    <a:pt x="359" y="2"/>
                  </a:lnTo>
                  <a:lnTo>
                    <a:pt x="352" y="2"/>
                  </a:lnTo>
                  <a:lnTo>
                    <a:pt x="342" y="2"/>
                  </a:lnTo>
                  <a:lnTo>
                    <a:pt x="336" y="2"/>
                  </a:lnTo>
                  <a:lnTo>
                    <a:pt x="329" y="2"/>
                  </a:lnTo>
                  <a:lnTo>
                    <a:pt x="321" y="2"/>
                  </a:lnTo>
                  <a:lnTo>
                    <a:pt x="312" y="2"/>
                  </a:lnTo>
                  <a:lnTo>
                    <a:pt x="306" y="2"/>
                  </a:lnTo>
                  <a:lnTo>
                    <a:pt x="296" y="2"/>
                  </a:lnTo>
                  <a:lnTo>
                    <a:pt x="289" y="2"/>
                  </a:lnTo>
                  <a:lnTo>
                    <a:pt x="281" y="2"/>
                  </a:lnTo>
                  <a:lnTo>
                    <a:pt x="274" y="2"/>
                  </a:lnTo>
                  <a:lnTo>
                    <a:pt x="266" y="2"/>
                  </a:lnTo>
                  <a:lnTo>
                    <a:pt x="258" y="2"/>
                  </a:lnTo>
                  <a:lnTo>
                    <a:pt x="247" y="0"/>
                  </a:lnTo>
                  <a:lnTo>
                    <a:pt x="237" y="0"/>
                  </a:lnTo>
                  <a:lnTo>
                    <a:pt x="226" y="0"/>
                  </a:lnTo>
                  <a:lnTo>
                    <a:pt x="217" y="0"/>
                  </a:lnTo>
                  <a:lnTo>
                    <a:pt x="205" y="0"/>
                  </a:lnTo>
                  <a:lnTo>
                    <a:pt x="196" y="2"/>
                  </a:lnTo>
                  <a:lnTo>
                    <a:pt x="186" y="3"/>
                  </a:lnTo>
                  <a:lnTo>
                    <a:pt x="177" y="5"/>
                  </a:lnTo>
                  <a:lnTo>
                    <a:pt x="167" y="7"/>
                  </a:lnTo>
                  <a:lnTo>
                    <a:pt x="158" y="11"/>
                  </a:lnTo>
                  <a:lnTo>
                    <a:pt x="148" y="13"/>
                  </a:lnTo>
                  <a:lnTo>
                    <a:pt x="139" y="17"/>
                  </a:lnTo>
                  <a:lnTo>
                    <a:pt x="129" y="21"/>
                  </a:lnTo>
                  <a:lnTo>
                    <a:pt x="121" y="22"/>
                  </a:lnTo>
                  <a:lnTo>
                    <a:pt x="114" y="26"/>
                  </a:lnTo>
                  <a:lnTo>
                    <a:pt x="106" y="32"/>
                  </a:lnTo>
                  <a:lnTo>
                    <a:pt x="97" y="36"/>
                  </a:lnTo>
                  <a:lnTo>
                    <a:pt x="89" y="41"/>
                  </a:lnTo>
                  <a:lnTo>
                    <a:pt x="82" y="45"/>
                  </a:lnTo>
                  <a:lnTo>
                    <a:pt x="76" y="51"/>
                  </a:lnTo>
                  <a:lnTo>
                    <a:pt x="68" y="57"/>
                  </a:lnTo>
                  <a:lnTo>
                    <a:pt x="61" y="62"/>
                  </a:lnTo>
                  <a:lnTo>
                    <a:pt x="55" y="68"/>
                  </a:lnTo>
                  <a:lnTo>
                    <a:pt x="49" y="76"/>
                  </a:lnTo>
                  <a:lnTo>
                    <a:pt x="44" y="81"/>
                  </a:lnTo>
                  <a:lnTo>
                    <a:pt x="38" y="87"/>
                  </a:lnTo>
                  <a:lnTo>
                    <a:pt x="34" y="95"/>
                  </a:lnTo>
                  <a:lnTo>
                    <a:pt x="28" y="102"/>
                  </a:lnTo>
                  <a:lnTo>
                    <a:pt x="25" y="108"/>
                  </a:lnTo>
                  <a:lnTo>
                    <a:pt x="21" y="116"/>
                  </a:lnTo>
                  <a:lnTo>
                    <a:pt x="17" y="123"/>
                  </a:lnTo>
                  <a:lnTo>
                    <a:pt x="15" y="129"/>
                  </a:lnTo>
                  <a:lnTo>
                    <a:pt x="9" y="137"/>
                  </a:lnTo>
                  <a:lnTo>
                    <a:pt x="7" y="144"/>
                  </a:lnTo>
                  <a:lnTo>
                    <a:pt x="5" y="152"/>
                  </a:lnTo>
                  <a:lnTo>
                    <a:pt x="4" y="157"/>
                  </a:lnTo>
                  <a:lnTo>
                    <a:pt x="0" y="165"/>
                  </a:lnTo>
                  <a:lnTo>
                    <a:pt x="0" y="173"/>
                  </a:lnTo>
                  <a:lnTo>
                    <a:pt x="0" y="180"/>
                  </a:lnTo>
                  <a:lnTo>
                    <a:pt x="0" y="186"/>
                  </a:lnTo>
                  <a:lnTo>
                    <a:pt x="0" y="194"/>
                  </a:lnTo>
                  <a:lnTo>
                    <a:pt x="0" y="201"/>
                  </a:lnTo>
                  <a:lnTo>
                    <a:pt x="0" y="207"/>
                  </a:lnTo>
                  <a:lnTo>
                    <a:pt x="4" y="214"/>
                  </a:lnTo>
                  <a:lnTo>
                    <a:pt x="4" y="220"/>
                  </a:lnTo>
                  <a:lnTo>
                    <a:pt x="5" y="228"/>
                  </a:lnTo>
                  <a:lnTo>
                    <a:pt x="9" y="235"/>
                  </a:lnTo>
                  <a:lnTo>
                    <a:pt x="13" y="243"/>
                  </a:lnTo>
                  <a:lnTo>
                    <a:pt x="17" y="249"/>
                  </a:lnTo>
                  <a:lnTo>
                    <a:pt x="21" y="254"/>
                  </a:lnTo>
                  <a:lnTo>
                    <a:pt x="25" y="262"/>
                  </a:lnTo>
                  <a:lnTo>
                    <a:pt x="30" y="268"/>
                  </a:lnTo>
                  <a:lnTo>
                    <a:pt x="36" y="273"/>
                  </a:lnTo>
                  <a:lnTo>
                    <a:pt x="44" y="277"/>
                  </a:lnTo>
                  <a:lnTo>
                    <a:pt x="49" y="283"/>
                  </a:lnTo>
                  <a:lnTo>
                    <a:pt x="59" y="290"/>
                  </a:lnTo>
                  <a:lnTo>
                    <a:pt x="66" y="294"/>
                  </a:lnTo>
                  <a:lnTo>
                    <a:pt x="74" y="300"/>
                  </a:lnTo>
                  <a:lnTo>
                    <a:pt x="83" y="304"/>
                  </a:lnTo>
                  <a:lnTo>
                    <a:pt x="95" y="309"/>
                  </a:lnTo>
                  <a:lnTo>
                    <a:pt x="102" y="313"/>
                  </a:lnTo>
                  <a:lnTo>
                    <a:pt x="116" y="317"/>
                  </a:lnTo>
                  <a:lnTo>
                    <a:pt x="127" y="321"/>
                  </a:lnTo>
                  <a:lnTo>
                    <a:pt x="139" y="325"/>
                  </a:lnTo>
                  <a:lnTo>
                    <a:pt x="148" y="325"/>
                  </a:lnTo>
                  <a:lnTo>
                    <a:pt x="160" y="327"/>
                  </a:lnTo>
                  <a:lnTo>
                    <a:pt x="169" y="328"/>
                  </a:lnTo>
                  <a:lnTo>
                    <a:pt x="179" y="330"/>
                  </a:lnTo>
                  <a:lnTo>
                    <a:pt x="188" y="330"/>
                  </a:lnTo>
                  <a:lnTo>
                    <a:pt x="196" y="332"/>
                  </a:lnTo>
                  <a:lnTo>
                    <a:pt x="201" y="330"/>
                  </a:lnTo>
                  <a:lnTo>
                    <a:pt x="209" y="328"/>
                  </a:lnTo>
                  <a:lnTo>
                    <a:pt x="209" y="32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7" name="Freeform 73"/>
            <p:cNvSpPr>
              <a:spLocks/>
            </p:cNvSpPr>
            <p:nvPr/>
          </p:nvSpPr>
          <p:spPr bwMode="auto">
            <a:xfrm>
              <a:off x="1014" y="1504"/>
              <a:ext cx="368" cy="238"/>
            </a:xfrm>
            <a:custGeom>
              <a:avLst/>
              <a:gdLst/>
              <a:ahLst/>
              <a:cxnLst>
                <a:cxn ang="0">
                  <a:pos x="709" y="70"/>
                </a:cxn>
                <a:cxn ang="0">
                  <a:pos x="728" y="133"/>
                </a:cxn>
                <a:cxn ang="0">
                  <a:pos x="736" y="181"/>
                </a:cxn>
                <a:cxn ang="0">
                  <a:pos x="734" y="232"/>
                </a:cxn>
                <a:cxn ang="0">
                  <a:pos x="732" y="283"/>
                </a:cxn>
                <a:cxn ang="0">
                  <a:pos x="726" y="337"/>
                </a:cxn>
                <a:cxn ang="0">
                  <a:pos x="715" y="388"/>
                </a:cxn>
                <a:cxn ang="0">
                  <a:pos x="641" y="424"/>
                </a:cxn>
                <a:cxn ang="0">
                  <a:pos x="561" y="451"/>
                </a:cxn>
                <a:cxn ang="0">
                  <a:pos x="477" y="468"/>
                </a:cxn>
                <a:cxn ang="0">
                  <a:pos x="390" y="475"/>
                </a:cxn>
                <a:cxn ang="0">
                  <a:pos x="300" y="473"/>
                </a:cxn>
                <a:cxn ang="0">
                  <a:pos x="215" y="466"/>
                </a:cxn>
                <a:cxn ang="0">
                  <a:pos x="135" y="451"/>
                </a:cxn>
                <a:cxn ang="0">
                  <a:pos x="65" y="432"/>
                </a:cxn>
                <a:cxn ang="0">
                  <a:pos x="17" y="369"/>
                </a:cxn>
                <a:cxn ang="0">
                  <a:pos x="2" y="319"/>
                </a:cxn>
                <a:cxn ang="0">
                  <a:pos x="0" y="266"/>
                </a:cxn>
                <a:cxn ang="0">
                  <a:pos x="2" y="211"/>
                </a:cxn>
                <a:cxn ang="0">
                  <a:pos x="9" y="156"/>
                </a:cxn>
                <a:cxn ang="0">
                  <a:pos x="15" y="103"/>
                </a:cxn>
                <a:cxn ang="0">
                  <a:pos x="19" y="51"/>
                </a:cxn>
                <a:cxn ang="0">
                  <a:pos x="38" y="40"/>
                </a:cxn>
                <a:cxn ang="0">
                  <a:pos x="32" y="91"/>
                </a:cxn>
                <a:cxn ang="0">
                  <a:pos x="27" y="141"/>
                </a:cxn>
                <a:cxn ang="0">
                  <a:pos x="21" y="190"/>
                </a:cxn>
                <a:cxn ang="0">
                  <a:pos x="19" y="238"/>
                </a:cxn>
                <a:cxn ang="0">
                  <a:pos x="21" y="285"/>
                </a:cxn>
                <a:cxn ang="0">
                  <a:pos x="38" y="346"/>
                </a:cxn>
                <a:cxn ang="0">
                  <a:pos x="97" y="414"/>
                </a:cxn>
                <a:cxn ang="0">
                  <a:pos x="150" y="439"/>
                </a:cxn>
                <a:cxn ang="0">
                  <a:pos x="203" y="441"/>
                </a:cxn>
                <a:cxn ang="0">
                  <a:pos x="240" y="403"/>
                </a:cxn>
                <a:cxn ang="0">
                  <a:pos x="243" y="344"/>
                </a:cxn>
                <a:cxn ang="0">
                  <a:pos x="241" y="293"/>
                </a:cxn>
                <a:cxn ang="0">
                  <a:pos x="245" y="245"/>
                </a:cxn>
                <a:cxn ang="0">
                  <a:pos x="283" y="192"/>
                </a:cxn>
                <a:cxn ang="0">
                  <a:pos x="283" y="255"/>
                </a:cxn>
                <a:cxn ang="0">
                  <a:pos x="285" y="319"/>
                </a:cxn>
                <a:cxn ang="0">
                  <a:pos x="285" y="384"/>
                </a:cxn>
                <a:cxn ang="0">
                  <a:pos x="293" y="443"/>
                </a:cxn>
                <a:cxn ang="0">
                  <a:pos x="354" y="418"/>
                </a:cxn>
                <a:cxn ang="0">
                  <a:pos x="399" y="371"/>
                </a:cxn>
                <a:cxn ang="0">
                  <a:pos x="428" y="190"/>
                </a:cxn>
                <a:cxn ang="0">
                  <a:pos x="422" y="118"/>
                </a:cxn>
                <a:cxn ang="0">
                  <a:pos x="395" y="84"/>
                </a:cxn>
                <a:cxn ang="0">
                  <a:pos x="337" y="137"/>
                </a:cxn>
                <a:cxn ang="0">
                  <a:pos x="302" y="135"/>
                </a:cxn>
                <a:cxn ang="0">
                  <a:pos x="359" y="88"/>
                </a:cxn>
                <a:cxn ang="0">
                  <a:pos x="409" y="51"/>
                </a:cxn>
                <a:cxn ang="0">
                  <a:pos x="481" y="101"/>
                </a:cxn>
                <a:cxn ang="0">
                  <a:pos x="553" y="156"/>
                </a:cxn>
                <a:cxn ang="0">
                  <a:pos x="561" y="211"/>
                </a:cxn>
                <a:cxn ang="0">
                  <a:pos x="548" y="283"/>
                </a:cxn>
                <a:cxn ang="0">
                  <a:pos x="546" y="352"/>
                </a:cxn>
                <a:cxn ang="0">
                  <a:pos x="572" y="416"/>
                </a:cxn>
                <a:cxn ang="0">
                  <a:pos x="626" y="414"/>
                </a:cxn>
                <a:cxn ang="0">
                  <a:pos x="685" y="384"/>
                </a:cxn>
                <a:cxn ang="0">
                  <a:pos x="711" y="319"/>
                </a:cxn>
                <a:cxn ang="0">
                  <a:pos x="704" y="253"/>
                </a:cxn>
                <a:cxn ang="0">
                  <a:pos x="702" y="177"/>
                </a:cxn>
                <a:cxn ang="0">
                  <a:pos x="692" y="103"/>
                </a:cxn>
                <a:cxn ang="0">
                  <a:pos x="673" y="32"/>
                </a:cxn>
              </a:cxnLst>
              <a:rect l="0" t="0" r="r" b="b"/>
              <a:pathLst>
                <a:path w="736" h="475">
                  <a:moveTo>
                    <a:pt x="660" y="0"/>
                  </a:moveTo>
                  <a:lnTo>
                    <a:pt x="667" y="10"/>
                  </a:lnTo>
                  <a:lnTo>
                    <a:pt x="677" y="19"/>
                  </a:lnTo>
                  <a:lnTo>
                    <a:pt x="685" y="29"/>
                  </a:lnTo>
                  <a:lnTo>
                    <a:pt x="692" y="38"/>
                  </a:lnTo>
                  <a:lnTo>
                    <a:pt x="698" y="48"/>
                  </a:lnTo>
                  <a:lnTo>
                    <a:pt x="704" y="59"/>
                  </a:lnTo>
                  <a:lnTo>
                    <a:pt x="709" y="70"/>
                  </a:lnTo>
                  <a:lnTo>
                    <a:pt x="715" y="82"/>
                  </a:lnTo>
                  <a:lnTo>
                    <a:pt x="717" y="91"/>
                  </a:lnTo>
                  <a:lnTo>
                    <a:pt x="721" y="103"/>
                  </a:lnTo>
                  <a:lnTo>
                    <a:pt x="723" y="108"/>
                  </a:lnTo>
                  <a:lnTo>
                    <a:pt x="724" y="116"/>
                  </a:lnTo>
                  <a:lnTo>
                    <a:pt x="726" y="122"/>
                  </a:lnTo>
                  <a:lnTo>
                    <a:pt x="728" y="127"/>
                  </a:lnTo>
                  <a:lnTo>
                    <a:pt x="728" y="133"/>
                  </a:lnTo>
                  <a:lnTo>
                    <a:pt x="728" y="139"/>
                  </a:lnTo>
                  <a:lnTo>
                    <a:pt x="730" y="145"/>
                  </a:lnTo>
                  <a:lnTo>
                    <a:pt x="732" y="150"/>
                  </a:lnTo>
                  <a:lnTo>
                    <a:pt x="732" y="158"/>
                  </a:lnTo>
                  <a:lnTo>
                    <a:pt x="734" y="164"/>
                  </a:lnTo>
                  <a:lnTo>
                    <a:pt x="734" y="169"/>
                  </a:lnTo>
                  <a:lnTo>
                    <a:pt x="736" y="177"/>
                  </a:lnTo>
                  <a:lnTo>
                    <a:pt x="736" y="181"/>
                  </a:lnTo>
                  <a:lnTo>
                    <a:pt x="736" y="188"/>
                  </a:lnTo>
                  <a:lnTo>
                    <a:pt x="736" y="194"/>
                  </a:lnTo>
                  <a:lnTo>
                    <a:pt x="736" y="200"/>
                  </a:lnTo>
                  <a:lnTo>
                    <a:pt x="736" y="207"/>
                  </a:lnTo>
                  <a:lnTo>
                    <a:pt x="736" y="213"/>
                  </a:lnTo>
                  <a:lnTo>
                    <a:pt x="736" y="219"/>
                  </a:lnTo>
                  <a:lnTo>
                    <a:pt x="736" y="226"/>
                  </a:lnTo>
                  <a:lnTo>
                    <a:pt x="734" y="232"/>
                  </a:lnTo>
                  <a:lnTo>
                    <a:pt x="734" y="238"/>
                  </a:lnTo>
                  <a:lnTo>
                    <a:pt x="734" y="245"/>
                  </a:lnTo>
                  <a:lnTo>
                    <a:pt x="734" y="251"/>
                  </a:lnTo>
                  <a:lnTo>
                    <a:pt x="734" y="259"/>
                  </a:lnTo>
                  <a:lnTo>
                    <a:pt x="734" y="264"/>
                  </a:lnTo>
                  <a:lnTo>
                    <a:pt x="734" y="270"/>
                  </a:lnTo>
                  <a:lnTo>
                    <a:pt x="734" y="278"/>
                  </a:lnTo>
                  <a:lnTo>
                    <a:pt x="732" y="283"/>
                  </a:lnTo>
                  <a:lnTo>
                    <a:pt x="732" y="291"/>
                  </a:lnTo>
                  <a:lnTo>
                    <a:pt x="730" y="297"/>
                  </a:lnTo>
                  <a:lnTo>
                    <a:pt x="730" y="302"/>
                  </a:lnTo>
                  <a:lnTo>
                    <a:pt x="728" y="310"/>
                  </a:lnTo>
                  <a:lnTo>
                    <a:pt x="728" y="318"/>
                  </a:lnTo>
                  <a:lnTo>
                    <a:pt x="728" y="323"/>
                  </a:lnTo>
                  <a:lnTo>
                    <a:pt x="728" y="331"/>
                  </a:lnTo>
                  <a:lnTo>
                    <a:pt x="726" y="337"/>
                  </a:lnTo>
                  <a:lnTo>
                    <a:pt x="726" y="342"/>
                  </a:lnTo>
                  <a:lnTo>
                    <a:pt x="726" y="350"/>
                  </a:lnTo>
                  <a:lnTo>
                    <a:pt x="726" y="356"/>
                  </a:lnTo>
                  <a:lnTo>
                    <a:pt x="724" y="361"/>
                  </a:lnTo>
                  <a:lnTo>
                    <a:pt x="724" y="369"/>
                  </a:lnTo>
                  <a:lnTo>
                    <a:pt x="724" y="376"/>
                  </a:lnTo>
                  <a:lnTo>
                    <a:pt x="724" y="384"/>
                  </a:lnTo>
                  <a:lnTo>
                    <a:pt x="715" y="388"/>
                  </a:lnTo>
                  <a:lnTo>
                    <a:pt x="705" y="392"/>
                  </a:lnTo>
                  <a:lnTo>
                    <a:pt x="696" y="397"/>
                  </a:lnTo>
                  <a:lnTo>
                    <a:pt x="688" y="403"/>
                  </a:lnTo>
                  <a:lnTo>
                    <a:pt x="679" y="407"/>
                  </a:lnTo>
                  <a:lnTo>
                    <a:pt x="669" y="411"/>
                  </a:lnTo>
                  <a:lnTo>
                    <a:pt x="660" y="416"/>
                  </a:lnTo>
                  <a:lnTo>
                    <a:pt x="652" y="420"/>
                  </a:lnTo>
                  <a:lnTo>
                    <a:pt x="641" y="424"/>
                  </a:lnTo>
                  <a:lnTo>
                    <a:pt x="631" y="428"/>
                  </a:lnTo>
                  <a:lnTo>
                    <a:pt x="622" y="432"/>
                  </a:lnTo>
                  <a:lnTo>
                    <a:pt x="612" y="435"/>
                  </a:lnTo>
                  <a:lnTo>
                    <a:pt x="603" y="439"/>
                  </a:lnTo>
                  <a:lnTo>
                    <a:pt x="593" y="441"/>
                  </a:lnTo>
                  <a:lnTo>
                    <a:pt x="582" y="445"/>
                  </a:lnTo>
                  <a:lnTo>
                    <a:pt x="572" y="449"/>
                  </a:lnTo>
                  <a:lnTo>
                    <a:pt x="561" y="451"/>
                  </a:lnTo>
                  <a:lnTo>
                    <a:pt x="551" y="452"/>
                  </a:lnTo>
                  <a:lnTo>
                    <a:pt x="540" y="454"/>
                  </a:lnTo>
                  <a:lnTo>
                    <a:pt x="531" y="458"/>
                  </a:lnTo>
                  <a:lnTo>
                    <a:pt x="519" y="460"/>
                  </a:lnTo>
                  <a:lnTo>
                    <a:pt x="510" y="462"/>
                  </a:lnTo>
                  <a:lnTo>
                    <a:pt x="498" y="464"/>
                  </a:lnTo>
                  <a:lnTo>
                    <a:pt x="489" y="466"/>
                  </a:lnTo>
                  <a:lnTo>
                    <a:pt x="477" y="468"/>
                  </a:lnTo>
                  <a:lnTo>
                    <a:pt x="466" y="468"/>
                  </a:lnTo>
                  <a:lnTo>
                    <a:pt x="454" y="470"/>
                  </a:lnTo>
                  <a:lnTo>
                    <a:pt x="445" y="471"/>
                  </a:lnTo>
                  <a:lnTo>
                    <a:pt x="434" y="471"/>
                  </a:lnTo>
                  <a:lnTo>
                    <a:pt x="422" y="473"/>
                  </a:lnTo>
                  <a:lnTo>
                    <a:pt x="413" y="473"/>
                  </a:lnTo>
                  <a:lnTo>
                    <a:pt x="401" y="475"/>
                  </a:lnTo>
                  <a:lnTo>
                    <a:pt x="390" y="475"/>
                  </a:lnTo>
                  <a:lnTo>
                    <a:pt x="378" y="475"/>
                  </a:lnTo>
                  <a:lnTo>
                    <a:pt x="367" y="475"/>
                  </a:lnTo>
                  <a:lnTo>
                    <a:pt x="356" y="475"/>
                  </a:lnTo>
                  <a:lnTo>
                    <a:pt x="344" y="475"/>
                  </a:lnTo>
                  <a:lnTo>
                    <a:pt x="335" y="475"/>
                  </a:lnTo>
                  <a:lnTo>
                    <a:pt x="323" y="475"/>
                  </a:lnTo>
                  <a:lnTo>
                    <a:pt x="312" y="475"/>
                  </a:lnTo>
                  <a:lnTo>
                    <a:pt x="300" y="473"/>
                  </a:lnTo>
                  <a:lnTo>
                    <a:pt x="291" y="471"/>
                  </a:lnTo>
                  <a:lnTo>
                    <a:pt x="279" y="471"/>
                  </a:lnTo>
                  <a:lnTo>
                    <a:pt x="270" y="471"/>
                  </a:lnTo>
                  <a:lnTo>
                    <a:pt x="257" y="470"/>
                  </a:lnTo>
                  <a:lnTo>
                    <a:pt x="247" y="470"/>
                  </a:lnTo>
                  <a:lnTo>
                    <a:pt x="236" y="468"/>
                  </a:lnTo>
                  <a:lnTo>
                    <a:pt x="228" y="468"/>
                  </a:lnTo>
                  <a:lnTo>
                    <a:pt x="215" y="466"/>
                  </a:lnTo>
                  <a:lnTo>
                    <a:pt x="205" y="466"/>
                  </a:lnTo>
                  <a:lnTo>
                    <a:pt x="194" y="464"/>
                  </a:lnTo>
                  <a:lnTo>
                    <a:pt x="184" y="462"/>
                  </a:lnTo>
                  <a:lnTo>
                    <a:pt x="175" y="460"/>
                  </a:lnTo>
                  <a:lnTo>
                    <a:pt x="163" y="458"/>
                  </a:lnTo>
                  <a:lnTo>
                    <a:pt x="154" y="456"/>
                  </a:lnTo>
                  <a:lnTo>
                    <a:pt x="144" y="454"/>
                  </a:lnTo>
                  <a:lnTo>
                    <a:pt x="135" y="451"/>
                  </a:lnTo>
                  <a:lnTo>
                    <a:pt x="125" y="449"/>
                  </a:lnTo>
                  <a:lnTo>
                    <a:pt x="116" y="447"/>
                  </a:lnTo>
                  <a:lnTo>
                    <a:pt x="106" y="445"/>
                  </a:lnTo>
                  <a:lnTo>
                    <a:pt x="97" y="443"/>
                  </a:lnTo>
                  <a:lnTo>
                    <a:pt x="87" y="441"/>
                  </a:lnTo>
                  <a:lnTo>
                    <a:pt x="80" y="439"/>
                  </a:lnTo>
                  <a:lnTo>
                    <a:pt x="70" y="437"/>
                  </a:lnTo>
                  <a:lnTo>
                    <a:pt x="65" y="432"/>
                  </a:lnTo>
                  <a:lnTo>
                    <a:pt x="59" y="428"/>
                  </a:lnTo>
                  <a:lnTo>
                    <a:pt x="53" y="422"/>
                  </a:lnTo>
                  <a:lnTo>
                    <a:pt x="49" y="418"/>
                  </a:lnTo>
                  <a:lnTo>
                    <a:pt x="40" y="407"/>
                  </a:lnTo>
                  <a:lnTo>
                    <a:pt x="32" y="397"/>
                  </a:lnTo>
                  <a:lnTo>
                    <a:pt x="25" y="386"/>
                  </a:lnTo>
                  <a:lnTo>
                    <a:pt x="19" y="376"/>
                  </a:lnTo>
                  <a:lnTo>
                    <a:pt x="17" y="369"/>
                  </a:lnTo>
                  <a:lnTo>
                    <a:pt x="13" y="363"/>
                  </a:lnTo>
                  <a:lnTo>
                    <a:pt x="11" y="357"/>
                  </a:lnTo>
                  <a:lnTo>
                    <a:pt x="11" y="352"/>
                  </a:lnTo>
                  <a:lnTo>
                    <a:pt x="8" y="346"/>
                  </a:lnTo>
                  <a:lnTo>
                    <a:pt x="8" y="338"/>
                  </a:lnTo>
                  <a:lnTo>
                    <a:pt x="4" y="333"/>
                  </a:lnTo>
                  <a:lnTo>
                    <a:pt x="4" y="327"/>
                  </a:lnTo>
                  <a:lnTo>
                    <a:pt x="2" y="319"/>
                  </a:lnTo>
                  <a:lnTo>
                    <a:pt x="2" y="314"/>
                  </a:lnTo>
                  <a:lnTo>
                    <a:pt x="2" y="308"/>
                  </a:lnTo>
                  <a:lnTo>
                    <a:pt x="2" y="300"/>
                  </a:lnTo>
                  <a:lnTo>
                    <a:pt x="0" y="293"/>
                  </a:lnTo>
                  <a:lnTo>
                    <a:pt x="0" y="287"/>
                  </a:lnTo>
                  <a:lnTo>
                    <a:pt x="0" y="280"/>
                  </a:lnTo>
                  <a:lnTo>
                    <a:pt x="0" y="274"/>
                  </a:lnTo>
                  <a:lnTo>
                    <a:pt x="0" y="266"/>
                  </a:lnTo>
                  <a:lnTo>
                    <a:pt x="0" y="261"/>
                  </a:lnTo>
                  <a:lnTo>
                    <a:pt x="0" y="253"/>
                  </a:lnTo>
                  <a:lnTo>
                    <a:pt x="2" y="247"/>
                  </a:lnTo>
                  <a:lnTo>
                    <a:pt x="2" y="240"/>
                  </a:lnTo>
                  <a:lnTo>
                    <a:pt x="2" y="232"/>
                  </a:lnTo>
                  <a:lnTo>
                    <a:pt x="2" y="226"/>
                  </a:lnTo>
                  <a:lnTo>
                    <a:pt x="2" y="219"/>
                  </a:lnTo>
                  <a:lnTo>
                    <a:pt x="2" y="211"/>
                  </a:lnTo>
                  <a:lnTo>
                    <a:pt x="4" y="203"/>
                  </a:lnTo>
                  <a:lnTo>
                    <a:pt x="4" y="198"/>
                  </a:lnTo>
                  <a:lnTo>
                    <a:pt x="6" y="192"/>
                  </a:lnTo>
                  <a:lnTo>
                    <a:pt x="6" y="184"/>
                  </a:lnTo>
                  <a:lnTo>
                    <a:pt x="8" y="177"/>
                  </a:lnTo>
                  <a:lnTo>
                    <a:pt x="8" y="169"/>
                  </a:lnTo>
                  <a:lnTo>
                    <a:pt x="9" y="164"/>
                  </a:lnTo>
                  <a:lnTo>
                    <a:pt x="9" y="156"/>
                  </a:lnTo>
                  <a:lnTo>
                    <a:pt x="11" y="148"/>
                  </a:lnTo>
                  <a:lnTo>
                    <a:pt x="11" y="143"/>
                  </a:lnTo>
                  <a:lnTo>
                    <a:pt x="13" y="137"/>
                  </a:lnTo>
                  <a:lnTo>
                    <a:pt x="13" y="129"/>
                  </a:lnTo>
                  <a:lnTo>
                    <a:pt x="13" y="122"/>
                  </a:lnTo>
                  <a:lnTo>
                    <a:pt x="13" y="116"/>
                  </a:lnTo>
                  <a:lnTo>
                    <a:pt x="15" y="108"/>
                  </a:lnTo>
                  <a:lnTo>
                    <a:pt x="15" y="103"/>
                  </a:lnTo>
                  <a:lnTo>
                    <a:pt x="17" y="97"/>
                  </a:lnTo>
                  <a:lnTo>
                    <a:pt x="17" y="89"/>
                  </a:lnTo>
                  <a:lnTo>
                    <a:pt x="19" y="84"/>
                  </a:lnTo>
                  <a:lnTo>
                    <a:pt x="19" y="78"/>
                  </a:lnTo>
                  <a:lnTo>
                    <a:pt x="19" y="70"/>
                  </a:lnTo>
                  <a:lnTo>
                    <a:pt x="19" y="65"/>
                  </a:lnTo>
                  <a:lnTo>
                    <a:pt x="19" y="59"/>
                  </a:lnTo>
                  <a:lnTo>
                    <a:pt x="19" y="51"/>
                  </a:lnTo>
                  <a:lnTo>
                    <a:pt x="19" y="46"/>
                  </a:lnTo>
                  <a:lnTo>
                    <a:pt x="19" y="40"/>
                  </a:lnTo>
                  <a:lnTo>
                    <a:pt x="19" y="36"/>
                  </a:lnTo>
                  <a:lnTo>
                    <a:pt x="23" y="32"/>
                  </a:lnTo>
                  <a:lnTo>
                    <a:pt x="28" y="31"/>
                  </a:lnTo>
                  <a:lnTo>
                    <a:pt x="34" y="31"/>
                  </a:lnTo>
                  <a:lnTo>
                    <a:pt x="40" y="31"/>
                  </a:lnTo>
                  <a:lnTo>
                    <a:pt x="38" y="40"/>
                  </a:lnTo>
                  <a:lnTo>
                    <a:pt x="38" y="51"/>
                  </a:lnTo>
                  <a:lnTo>
                    <a:pt x="36" y="57"/>
                  </a:lnTo>
                  <a:lnTo>
                    <a:pt x="36" y="63"/>
                  </a:lnTo>
                  <a:lnTo>
                    <a:pt x="36" y="69"/>
                  </a:lnTo>
                  <a:lnTo>
                    <a:pt x="36" y="74"/>
                  </a:lnTo>
                  <a:lnTo>
                    <a:pt x="34" y="80"/>
                  </a:lnTo>
                  <a:lnTo>
                    <a:pt x="32" y="88"/>
                  </a:lnTo>
                  <a:lnTo>
                    <a:pt x="32" y="91"/>
                  </a:lnTo>
                  <a:lnTo>
                    <a:pt x="32" y="99"/>
                  </a:lnTo>
                  <a:lnTo>
                    <a:pt x="30" y="105"/>
                  </a:lnTo>
                  <a:lnTo>
                    <a:pt x="30" y="110"/>
                  </a:lnTo>
                  <a:lnTo>
                    <a:pt x="30" y="118"/>
                  </a:lnTo>
                  <a:lnTo>
                    <a:pt x="30" y="124"/>
                  </a:lnTo>
                  <a:lnTo>
                    <a:pt x="28" y="129"/>
                  </a:lnTo>
                  <a:lnTo>
                    <a:pt x="28" y="135"/>
                  </a:lnTo>
                  <a:lnTo>
                    <a:pt x="27" y="141"/>
                  </a:lnTo>
                  <a:lnTo>
                    <a:pt x="27" y="148"/>
                  </a:lnTo>
                  <a:lnTo>
                    <a:pt x="25" y="152"/>
                  </a:lnTo>
                  <a:lnTo>
                    <a:pt x="23" y="160"/>
                  </a:lnTo>
                  <a:lnTo>
                    <a:pt x="23" y="165"/>
                  </a:lnTo>
                  <a:lnTo>
                    <a:pt x="23" y="171"/>
                  </a:lnTo>
                  <a:lnTo>
                    <a:pt x="21" y="177"/>
                  </a:lnTo>
                  <a:lnTo>
                    <a:pt x="21" y="183"/>
                  </a:lnTo>
                  <a:lnTo>
                    <a:pt x="21" y="190"/>
                  </a:lnTo>
                  <a:lnTo>
                    <a:pt x="21" y="196"/>
                  </a:lnTo>
                  <a:lnTo>
                    <a:pt x="19" y="202"/>
                  </a:lnTo>
                  <a:lnTo>
                    <a:pt x="19" y="209"/>
                  </a:lnTo>
                  <a:lnTo>
                    <a:pt x="19" y="215"/>
                  </a:lnTo>
                  <a:lnTo>
                    <a:pt x="19" y="221"/>
                  </a:lnTo>
                  <a:lnTo>
                    <a:pt x="19" y="226"/>
                  </a:lnTo>
                  <a:lnTo>
                    <a:pt x="19" y="232"/>
                  </a:lnTo>
                  <a:lnTo>
                    <a:pt x="19" y="238"/>
                  </a:lnTo>
                  <a:lnTo>
                    <a:pt x="19" y="245"/>
                  </a:lnTo>
                  <a:lnTo>
                    <a:pt x="19" y="249"/>
                  </a:lnTo>
                  <a:lnTo>
                    <a:pt x="19" y="257"/>
                  </a:lnTo>
                  <a:lnTo>
                    <a:pt x="19" y="262"/>
                  </a:lnTo>
                  <a:lnTo>
                    <a:pt x="19" y="268"/>
                  </a:lnTo>
                  <a:lnTo>
                    <a:pt x="19" y="274"/>
                  </a:lnTo>
                  <a:lnTo>
                    <a:pt x="19" y="280"/>
                  </a:lnTo>
                  <a:lnTo>
                    <a:pt x="21" y="285"/>
                  </a:lnTo>
                  <a:lnTo>
                    <a:pt x="21" y="291"/>
                  </a:lnTo>
                  <a:lnTo>
                    <a:pt x="21" y="297"/>
                  </a:lnTo>
                  <a:lnTo>
                    <a:pt x="23" y="302"/>
                  </a:lnTo>
                  <a:lnTo>
                    <a:pt x="25" y="308"/>
                  </a:lnTo>
                  <a:lnTo>
                    <a:pt x="27" y="316"/>
                  </a:lnTo>
                  <a:lnTo>
                    <a:pt x="30" y="325"/>
                  </a:lnTo>
                  <a:lnTo>
                    <a:pt x="32" y="337"/>
                  </a:lnTo>
                  <a:lnTo>
                    <a:pt x="38" y="346"/>
                  </a:lnTo>
                  <a:lnTo>
                    <a:pt x="44" y="357"/>
                  </a:lnTo>
                  <a:lnTo>
                    <a:pt x="49" y="367"/>
                  </a:lnTo>
                  <a:lnTo>
                    <a:pt x="57" y="376"/>
                  </a:lnTo>
                  <a:lnTo>
                    <a:pt x="63" y="386"/>
                  </a:lnTo>
                  <a:lnTo>
                    <a:pt x="72" y="395"/>
                  </a:lnTo>
                  <a:lnTo>
                    <a:pt x="82" y="403"/>
                  </a:lnTo>
                  <a:lnTo>
                    <a:pt x="91" y="411"/>
                  </a:lnTo>
                  <a:lnTo>
                    <a:pt x="97" y="414"/>
                  </a:lnTo>
                  <a:lnTo>
                    <a:pt x="103" y="418"/>
                  </a:lnTo>
                  <a:lnTo>
                    <a:pt x="110" y="422"/>
                  </a:lnTo>
                  <a:lnTo>
                    <a:pt x="118" y="426"/>
                  </a:lnTo>
                  <a:lnTo>
                    <a:pt x="124" y="428"/>
                  </a:lnTo>
                  <a:lnTo>
                    <a:pt x="129" y="432"/>
                  </a:lnTo>
                  <a:lnTo>
                    <a:pt x="137" y="435"/>
                  </a:lnTo>
                  <a:lnTo>
                    <a:pt x="144" y="437"/>
                  </a:lnTo>
                  <a:lnTo>
                    <a:pt x="150" y="439"/>
                  </a:lnTo>
                  <a:lnTo>
                    <a:pt x="160" y="441"/>
                  </a:lnTo>
                  <a:lnTo>
                    <a:pt x="165" y="443"/>
                  </a:lnTo>
                  <a:lnTo>
                    <a:pt x="173" y="445"/>
                  </a:lnTo>
                  <a:lnTo>
                    <a:pt x="181" y="445"/>
                  </a:lnTo>
                  <a:lnTo>
                    <a:pt x="186" y="445"/>
                  </a:lnTo>
                  <a:lnTo>
                    <a:pt x="192" y="443"/>
                  </a:lnTo>
                  <a:lnTo>
                    <a:pt x="200" y="443"/>
                  </a:lnTo>
                  <a:lnTo>
                    <a:pt x="203" y="441"/>
                  </a:lnTo>
                  <a:lnTo>
                    <a:pt x="211" y="439"/>
                  </a:lnTo>
                  <a:lnTo>
                    <a:pt x="215" y="437"/>
                  </a:lnTo>
                  <a:lnTo>
                    <a:pt x="222" y="433"/>
                  </a:lnTo>
                  <a:lnTo>
                    <a:pt x="226" y="428"/>
                  </a:lnTo>
                  <a:lnTo>
                    <a:pt x="230" y="424"/>
                  </a:lnTo>
                  <a:lnTo>
                    <a:pt x="234" y="418"/>
                  </a:lnTo>
                  <a:lnTo>
                    <a:pt x="236" y="411"/>
                  </a:lnTo>
                  <a:lnTo>
                    <a:pt x="240" y="403"/>
                  </a:lnTo>
                  <a:lnTo>
                    <a:pt x="241" y="395"/>
                  </a:lnTo>
                  <a:lnTo>
                    <a:pt x="241" y="386"/>
                  </a:lnTo>
                  <a:lnTo>
                    <a:pt x="243" y="376"/>
                  </a:lnTo>
                  <a:lnTo>
                    <a:pt x="243" y="369"/>
                  </a:lnTo>
                  <a:lnTo>
                    <a:pt x="243" y="363"/>
                  </a:lnTo>
                  <a:lnTo>
                    <a:pt x="243" y="357"/>
                  </a:lnTo>
                  <a:lnTo>
                    <a:pt x="243" y="350"/>
                  </a:lnTo>
                  <a:lnTo>
                    <a:pt x="243" y="344"/>
                  </a:lnTo>
                  <a:lnTo>
                    <a:pt x="243" y="338"/>
                  </a:lnTo>
                  <a:lnTo>
                    <a:pt x="243" y="331"/>
                  </a:lnTo>
                  <a:lnTo>
                    <a:pt x="243" y="325"/>
                  </a:lnTo>
                  <a:lnTo>
                    <a:pt x="241" y="319"/>
                  </a:lnTo>
                  <a:lnTo>
                    <a:pt x="241" y="312"/>
                  </a:lnTo>
                  <a:lnTo>
                    <a:pt x="241" y="306"/>
                  </a:lnTo>
                  <a:lnTo>
                    <a:pt x="241" y="300"/>
                  </a:lnTo>
                  <a:lnTo>
                    <a:pt x="241" y="293"/>
                  </a:lnTo>
                  <a:lnTo>
                    <a:pt x="241" y="287"/>
                  </a:lnTo>
                  <a:lnTo>
                    <a:pt x="241" y="281"/>
                  </a:lnTo>
                  <a:lnTo>
                    <a:pt x="243" y="276"/>
                  </a:lnTo>
                  <a:lnTo>
                    <a:pt x="243" y="270"/>
                  </a:lnTo>
                  <a:lnTo>
                    <a:pt x="243" y="262"/>
                  </a:lnTo>
                  <a:lnTo>
                    <a:pt x="243" y="257"/>
                  </a:lnTo>
                  <a:lnTo>
                    <a:pt x="245" y="251"/>
                  </a:lnTo>
                  <a:lnTo>
                    <a:pt x="245" y="245"/>
                  </a:lnTo>
                  <a:lnTo>
                    <a:pt x="249" y="240"/>
                  </a:lnTo>
                  <a:lnTo>
                    <a:pt x="251" y="232"/>
                  </a:lnTo>
                  <a:lnTo>
                    <a:pt x="253" y="228"/>
                  </a:lnTo>
                  <a:lnTo>
                    <a:pt x="257" y="217"/>
                  </a:lnTo>
                  <a:lnTo>
                    <a:pt x="264" y="205"/>
                  </a:lnTo>
                  <a:lnTo>
                    <a:pt x="274" y="194"/>
                  </a:lnTo>
                  <a:lnTo>
                    <a:pt x="283" y="184"/>
                  </a:lnTo>
                  <a:lnTo>
                    <a:pt x="283" y="192"/>
                  </a:lnTo>
                  <a:lnTo>
                    <a:pt x="283" y="200"/>
                  </a:lnTo>
                  <a:lnTo>
                    <a:pt x="283" y="207"/>
                  </a:lnTo>
                  <a:lnTo>
                    <a:pt x="283" y="217"/>
                  </a:lnTo>
                  <a:lnTo>
                    <a:pt x="283" y="222"/>
                  </a:lnTo>
                  <a:lnTo>
                    <a:pt x="283" y="232"/>
                  </a:lnTo>
                  <a:lnTo>
                    <a:pt x="283" y="240"/>
                  </a:lnTo>
                  <a:lnTo>
                    <a:pt x="283" y="247"/>
                  </a:lnTo>
                  <a:lnTo>
                    <a:pt x="283" y="255"/>
                  </a:lnTo>
                  <a:lnTo>
                    <a:pt x="283" y="262"/>
                  </a:lnTo>
                  <a:lnTo>
                    <a:pt x="283" y="270"/>
                  </a:lnTo>
                  <a:lnTo>
                    <a:pt x="285" y="280"/>
                  </a:lnTo>
                  <a:lnTo>
                    <a:pt x="285" y="287"/>
                  </a:lnTo>
                  <a:lnTo>
                    <a:pt x="285" y="295"/>
                  </a:lnTo>
                  <a:lnTo>
                    <a:pt x="285" y="302"/>
                  </a:lnTo>
                  <a:lnTo>
                    <a:pt x="285" y="312"/>
                  </a:lnTo>
                  <a:lnTo>
                    <a:pt x="285" y="319"/>
                  </a:lnTo>
                  <a:lnTo>
                    <a:pt x="285" y="327"/>
                  </a:lnTo>
                  <a:lnTo>
                    <a:pt x="285" y="335"/>
                  </a:lnTo>
                  <a:lnTo>
                    <a:pt x="285" y="342"/>
                  </a:lnTo>
                  <a:lnTo>
                    <a:pt x="285" y="350"/>
                  </a:lnTo>
                  <a:lnTo>
                    <a:pt x="285" y="359"/>
                  </a:lnTo>
                  <a:lnTo>
                    <a:pt x="285" y="367"/>
                  </a:lnTo>
                  <a:lnTo>
                    <a:pt x="287" y="376"/>
                  </a:lnTo>
                  <a:lnTo>
                    <a:pt x="285" y="384"/>
                  </a:lnTo>
                  <a:lnTo>
                    <a:pt x="285" y="392"/>
                  </a:lnTo>
                  <a:lnTo>
                    <a:pt x="285" y="401"/>
                  </a:lnTo>
                  <a:lnTo>
                    <a:pt x="285" y="409"/>
                  </a:lnTo>
                  <a:lnTo>
                    <a:pt x="285" y="416"/>
                  </a:lnTo>
                  <a:lnTo>
                    <a:pt x="285" y="426"/>
                  </a:lnTo>
                  <a:lnTo>
                    <a:pt x="285" y="433"/>
                  </a:lnTo>
                  <a:lnTo>
                    <a:pt x="285" y="443"/>
                  </a:lnTo>
                  <a:lnTo>
                    <a:pt x="293" y="443"/>
                  </a:lnTo>
                  <a:lnTo>
                    <a:pt x="300" y="443"/>
                  </a:lnTo>
                  <a:lnTo>
                    <a:pt x="306" y="443"/>
                  </a:lnTo>
                  <a:lnTo>
                    <a:pt x="312" y="443"/>
                  </a:lnTo>
                  <a:lnTo>
                    <a:pt x="321" y="439"/>
                  </a:lnTo>
                  <a:lnTo>
                    <a:pt x="333" y="437"/>
                  </a:lnTo>
                  <a:lnTo>
                    <a:pt x="340" y="430"/>
                  </a:lnTo>
                  <a:lnTo>
                    <a:pt x="346" y="426"/>
                  </a:lnTo>
                  <a:lnTo>
                    <a:pt x="354" y="418"/>
                  </a:lnTo>
                  <a:lnTo>
                    <a:pt x="359" y="411"/>
                  </a:lnTo>
                  <a:lnTo>
                    <a:pt x="365" y="401"/>
                  </a:lnTo>
                  <a:lnTo>
                    <a:pt x="371" y="394"/>
                  </a:lnTo>
                  <a:lnTo>
                    <a:pt x="376" y="386"/>
                  </a:lnTo>
                  <a:lnTo>
                    <a:pt x="386" y="380"/>
                  </a:lnTo>
                  <a:lnTo>
                    <a:pt x="390" y="376"/>
                  </a:lnTo>
                  <a:lnTo>
                    <a:pt x="394" y="373"/>
                  </a:lnTo>
                  <a:lnTo>
                    <a:pt x="399" y="371"/>
                  </a:lnTo>
                  <a:lnTo>
                    <a:pt x="405" y="369"/>
                  </a:lnTo>
                  <a:lnTo>
                    <a:pt x="411" y="367"/>
                  </a:lnTo>
                  <a:lnTo>
                    <a:pt x="416" y="367"/>
                  </a:lnTo>
                  <a:lnTo>
                    <a:pt x="424" y="367"/>
                  </a:lnTo>
                  <a:lnTo>
                    <a:pt x="434" y="367"/>
                  </a:lnTo>
                  <a:lnTo>
                    <a:pt x="432" y="200"/>
                  </a:lnTo>
                  <a:lnTo>
                    <a:pt x="430" y="196"/>
                  </a:lnTo>
                  <a:lnTo>
                    <a:pt x="428" y="190"/>
                  </a:lnTo>
                  <a:lnTo>
                    <a:pt x="426" y="184"/>
                  </a:lnTo>
                  <a:lnTo>
                    <a:pt x="426" y="177"/>
                  </a:lnTo>
                  <a:lnTo>
                    <a:pt x="424" y="167"/>
                  </a:lnTo>
                  <a:lnTo>
                    <a:pt x="424" y="158"/>
                  </a:lnTo>
                  <a:lnTo>
                    <a:pt x="424" y="148"/>
                  </a:lnTo>
                  <a:lnTo>
                    <a:pt x="424" y="139"/>
                  </a:lnTo>
                  <a:lnTo>
                    <a:pt x="422" y="127"/>
                  </a:lnTo>
                  <a:lnTo>
                    <a:pt x="422" y="118"/>
                  </a:lnTo>
                  <a:lnTo>
                    <a:pt x="422" y="107"/>
                  </a:lnTo>
                  <a:lnTo>
                    <a:pt x="422" y="99"/>
                  </a:lnTo>
                  <a:lnTo>
                    <a:pt x="420" y="91"/>
                  </a:lnTo>
                  <a:lnTo>
                    <a:pt x="418" y="86"/>
                  </a:lnTo>
                  <a:lnTo>
                    <a:pt x="416" y="80"/>
                  </a:lnTo>
                  <a:lnTo>
                    <a:pt x="416" y="80"/>
                  </a:lnTo>
                  <a:lnTo>
                    <a:pt x="405" y="80"/>
                  </a:lnTo>
                  <a:lnTo>
                    <a:pt x="395" y="84"/>
                  </a:lnTo>
                  <a:lnTo>
                    <a:pt x="388" y="89"/>
                  </a:lnTo>
                  <a:lnTo>
                    <a:pt x="380" y="95"/>
                  </a:lnTo>
                  <a:lnTo>
                    <a:pt x="373" y="101"/>
                  </a:lnTo>
                  <a:lnTo>
                    <a:pt x="365" y="108"/>
                  </a:lnTo>
                  <a:lnTo>
                    <a:pt x="359" y="116"/>
                  </a:lnTo>
                  <a:lnTo>
                    <a:pt x="352" y="124"/>
                  </a:lnTo>
                  <a:lnTo>
                    <a:pt x="344" y="129"/>
                  </a:lnTo>
                  <a:lnTo>
                    <a:pt x="337" y="137"/>
                  </a:lnTo>
                  <a:lnTo>
                    <a:pt x="331" y="143"/>
                  </a:lnTo>
                  <a:lnTo>
                    <a:pt x="323" y="148"/>
                  </a:lnTo>
                  <a:lnTo>
                    <a:pt x="314" y="150"/>
                  </a:lnTo>
                  <a:lnTo>
                    <a:pt x="306" y="152"/>
                  </a:lnTo>
                  <a:lnTo>
                    <a:pt x="297" y="150"/>
                  </a:lnTo>
                  <a:lnTo>
                    <a:pt x="289" y="150"/>
                  </a:lnTo>
                  <a:lnTo>
                    <a:pt x="295" y="143"/>
                  </a:lnTo>
                  <a:lnTo>
                    <a:pt x="302" y="135"/>
                  </a:lnTo>
                  <a:lnTo>
                    <a:pt x="310" y="129"/>
                  </a:lnTo>
                  <a:lnTo>
                    <a:pt x="318" y="122"/>
                  </a:lnTo>
                  <a:lnTo>
                    <a:pt x="323" y="116"/>
                  </a:lnTo>
                  <a:lnTo>
                    <a:pt x="331" y="110"/>
                  </a:lnTo>
                  <a:lnTo>
                    <a:pt x="338" y="105"/>
                  </a:lnTo>
                  <a:lnTo>
                    <a:pt x="346" y="99"/>
                  </a:lnTo>
                  <a:lnTo>
                    <a:pt x="352" y="93"/>
                  </a:lnTo>
                  <a:lnTo>
                    <a:pt x="359" y="88"/>
                  </a:lnTo>
                  <a:lnTo>
                    <a:pt x="365" y="80"/>
                  </a:lnTo>
                  <a:lnTo>
                    <a:pt x="371" y="74"/>
                  </a:lnTo>
                  <a:lnTo>
                    <a:pt x="376" y="69"/>
                  </a:lnTo>
                  <a:lnTo>
                    <a:pt x="384" y="63"/>
                  </a:lnTo>
                  <a:lnTo>
                    <a:pt x="390" y="57"/>
                  </a:lnTo>
                  <a:lnTo>
                    <a:pt x="397" y="50"/>
                  </a:lnTo>
                  <a:lnTo>
                    <a:pt x="403" y="50"/>
                  </a:lnTo>
                  <a:lnTo>
                    <a:pt x="409" y="51"/>
                  </a:lnTo>
                  <a:lnTo>
                    <a:pt x="415" y="53"/>
                  </a:lnTo>
                  <a:lnTo>
                    <a:pt x="420" y="57"/>
                  </a:lnTo>
                  <a:lnTo>
                    <a:pt x="432" y="63"/>
                  </a:lnTo>
                  <a:lnTo>
                    <a:pt x="443" y="69"/>
                  </a:lnTo>
                  <a:lnTo>
                    <a:pt x="453" y="74"/>
                  </a:lnTo>
                  <a:lnTo>
                    <a:pt x="462" y="84"/>
                  </a:lnTo>
                  <a:lnTo>
                    <a:pt x="472" y="91"/>
                  </a:lnTo>
                  <a:lnTo>
                    <a:pt x="481" y="101"/>
                  </a:lnTo>
                  <a:lnTo>
                    <a:pt x="491" y="110"/>
                  </a:lnTo>
                  <a:lnTo>
                    <a:pt x="500" y="118"/>
                  </a:lnTo>
                  <a:lnTo>
                    <a:pt x="510" y="127"/>
                  </a:lnTo>
                  <a:lnTo>
                    <a:pt x="521" y="135"/>
                  </a:lnTo>
                  <a:lnTo>
                    <a:pt x="531" y="143"/>
                  </a:lnTo>
                  <a:lnTo>
                    <a:pt x="542" y="150"/>
                  </a:lnTo>
                  <a:lnTo>
                    <a:pt x="546" y="152"/>
                  </a:lnTo>
                  <a:lnTo>
                    <a:pt x="553" y="156"/>
                  </a:lnTo>
                  <a:lnTo>
                    <a:pt x="559" y="160"/>
                  </a:lnTo>
                  <a:lnTo>
                    <a:pt x="565" y="162"/>
                  </a:lnTo>
                  <a:lnTo>
                    <a:pt x="565" y="169"/>
                  </a:lnTo>
                  <a:lnTo>
                    <a:pt x="565" y="179"/>
                  </a:lnTo>
                  <a:lnTo>
                    <a:pt x="563" y="186"/>
                  </a:lnTo>
                  <a:lnTo>
                    <a:pt x="563" y="194"/>
                  </a:lnTo>
                  <a:lnTo>
                    <a:pt x="561" y="202"/>
                  </a:lnTo>
                  <a:lnTo>
                    <a:pt x="561" y="211"/>
                  </a:lnTo>
                  <a:lnTo>
                    <a:pt x="559" y="221"/>
                  </a:lnTo>
                  <a:lnTo>
                    <a:pt x="557" y="230"/>
                  </a:lnTo>
                  <a:lnTo>
                    <a:pt x="555" y="238"/>
                  </a:lnTo>
                  <a:lnTo>
                    <a:pt x="553" y="247"/>
                  </a:lnTo>
                  <a:lnTo>
                    <a:pt x="551" y="257"/>
                  </a:lnTo>
                  <a:lnTo>
                    <a:pt x="551" y="266"/>
                  </a:lnTo>
                  <a:lnTo>
                    <a:pt x="550" y="274"/>
                  </a:lnTo>
                  <a:lnTo>
                    <a:pt x="548" y="283"/>
                  </a:lnTo>
                  <a:lnTo>
                    <a:pt x="546" y="293"/>
                  </a:lnTo>
                  <a:lnTo>
                    <a:pt x="546" y="302"/>
                  </a:lnTo>
                  <a:lnTo>
                    <a:pt x="546" y="310"/>
                  </a:lnTo>
                  <a:lnTo>
                    <a:pt x="544" y="319"/>
                  </a:lnTo>
                  <a:lnTo>
                    <a:pt x="544" y="327"/>
                  </a:lnTo>
                  <a:lnTo>
                    <a:pt x="544" y="337"/>
                  </a:lnTo>
                  <a:lnTo>
                    <a:pt x="544" y="344"/>
                  </a:lnTo>
                  <a:lnTo>
                    <a:pt x="546" y="352"/>
                  </a:lnTo>
                  <a:lnTo>
                    <a:pt x="546" y="361"/>
                  </a:lnTo>
                  <a:lnTo>
                    <a:pt x="550" y="371"/>
                  </a:lnTo>
                  <a:lnTo>
                    <a:pt x="551" y="378"/>
                  </a:lnTo>
                  <a:lnTo>
                    <a:pt x="553" y="386"/>
                  </a:lnTo>
                  <a:lnTo>
                    <a:pt x="557" y="394"/>
                  </a:lnTo>
                  <a:lnTo>
                    <a:pt x="563" y="401"/>
                  </a:lnTo>
                  <a:lnTo>
                    <a:pt x="567" y="409"/>
                  </a:lnTo>
                  <a:lnTo>
                    <a:pt x="572" y="416"/>
                  </a:lnTo>
                  <a:lnTo>
                    <a:pt x="578" y="422"/>
                  </a:lnTo>
                  <a:lnTo>
                    <a:pt x="588" y="430"/>
                  </a:lnTo>
                  <a:lnTo>
                    <a:pt x="593" y="428"/>
                  </a:lnTo>
                  <a:lnTo>
                    <a:pt x="601" y="426"/>
                  </a:lnTo>
                  <a:lnTo>
                    <a:pt x="607" y="422"/>
                  </a:lnTo>
                  <a:lnTo>
                    <a:pt x="614" y="420"/>
                  </a:lnTo>
                  <a:lnTo>
                    <a:pt x="620" y="416"/>
                  </a:lnTo>
                  <a:lnTo>
                    <a:pt x="626" y="414"/>
                  </a:lnTo>
                  <a:lnTo>
                    <a:pt x="633" y="411"/>
                  </a:lnTo>
                  <a:lnTo>
                    <a:pt x="639" y="409"/>
                  </a:lnTo>
                  <a:lnTo>
                    <a:pt x="645" y="407"/>
                  </a:lnTo>
                  <a:lnTo>
                    <a:pt x="652" y="403"/>
                  </a:lnTo>
                  <a:lnTo>
                    <a:pt x="656" y="399"/>
                  </a:lnTo>
                  <a:lnTo>
                    <a:pt x="664" y="397"/>
                  </a:lnTo>
                  <a:lnTo>
                    <a:pt x="673" y="390"/>
                  </a:lnTo>
                  <a:lnTo>
                    <a:pt x="685" y="384"/>
                  </a:lnTo>
                  <a:lnTo>
                    <a:pt x="692" y="373"/>
                  </a:lnTo>
                  <a:lnTo>
                    <a:pt x="698" y="363"/>
                  </a:lnTo>
                  <a:lnTo>
                    <a:pt x="704" y="354"/>
                  </a:lnTo>
                  <a:lnTo>
                    <a:pt x="707" y="344"/>
                  </a:lnTo>
                  <a:lnTo>
                    <a:pt x="709" y="338"/>
                  </a:lnTo>
                  <a:lnTo>
                    <a:pt x="711" y="331"/>
                  </a:lnTo>
                  <a:lnTo>
                    <a:pt x="711" y="325"/>
                  </a:lnTo>
                  <a:lnTo>
                    <a:pt x="711" y="319"/>
                  </a:lnTo>
                  <a:lnTo>
                    <a:pt x="709" y="312"/>
                  </a:lnTo>
                  <a:lnTo>
                    <a:pt x="707" y="306"/>
                  </a:lnTo>
                  <a:lnTo>
                    <a:pt x="705" y="299"/>
                  </a:lnTo>
                  <a:lnTo>
                    <a:pt x="705" y="293"/>
                  </a:lnTo>
                  <a:lnTo>
                    <a:pt x="704" y="281"/>
                  </a:lnTo>
                  <a:lnTo>
                    <a:pt x="704" y="272"/>
                  </a:lnTo>
                  <a:lnTo>
                    <a:pt x="704" y="262"/>
                  </a:lnTo>
                  <a:lnTo>
                    <a:pt x="704" y="253"/>
                  </a:lnTo>
                  <a:lnTo>
                    <a:pt x="704" y="243"/>
                  </a:lnTo>
                  <a:lnTo>
                    <a:pt x="704" y="234"/>
                  </a:lnTo>
                  <a:lnTo>
                    <a:pt x="704" y="224"/>
                  </a:lnTo>
                  <a:lnTo>
                    <a:pt x="704" y="215"/>
                  </a:lnTo>
                  <a:lnTo>
                    <a:pt x="702" y="205"/>
                  </a:lnTo>
                  <a:lnTo>
                    <a:pt x="702" y="196"/>
                  </a:lnTo>
                  <a:lnTo>
                    <a:pt x="702" y="186"/>
                  </a:lnTo>
                  <a:lnTo>
                    <a:pt x="702" y="177"/>
                  </a:lnTo>
                  <a:lnTo>
                    <a:pt x="700" y="167"/>
                  </a:lnTo>
                  <a:lnTo>
                    <a:pt x="698" y="158"/>
                  </a:lnTo>
                  <a:lnTo>
                    <a:pt x="698" y="148"/>
                  </a:lnTo>
                  <a:lnTo>
                    <a:pt x="698" y="141"/>
                  </a:lnTo>
                  <a:lnTo>
                    <a:pt x="696" y="131"/>
                  </a:lnTo>
                  <a:lnTo>
                    <a:pt x="694" y="122"/>
                  </a:lnTo>
                  <a:lnTo>
                    <a:pt x="692" y="112"/>
                  </a:lnTo>
                  <a:lnTo>
                    <a:pt x="692" y="103"/>
                  </a:lnTo>
                  <a:lnTo>
                    <a:pt x="688" y="93"/>
                  </a:lnTo>
                  <a:lnTo>
                    <a:pt x="686" y="86"/>
                  </a:lnTo>
                  <a:lnTo>
                    <a:pt x="685" y="76"/>
                  </a:lnTo>
                  <a:lnTo>
                    <a:pt x="683" y="69"/>
                  </a:lnTo>
                  <a:lnTo>
                    <a:pt x="681" y="59"/>
                  </a:lnTo>
                  <a:lnTo>
                    <a:pt x="677" y="50"/>
                  </a:lnTo>
                  <a:lnTo>
                    <a:pt x="675" y="42"/>
                  </a:lnTo>
                  <a:lnTo>
                    <a:pt x="673" y="32"/>
                  </a:lnTo>
                  <a:lnTo>
                    <a:pt x="669" y="23"/>
                  </a:lnTo>
                  <a:lnTo>
                    <a:pt x="666" y="17"/>
                  </a:lnTo>
                  <a:lnTo>
                    <a:pt x="664" y="8"/>
                  </a:lnTo>
                  <a:lnTo>
                    <a:pt x="660" y="0"/>
                  </a:lnTo>
                  <a:lnTo>
                    <a:pt x="66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8" name="Freeform 74"/>
            <p:cNvSpPr>
              <a:spLocks/>
            </p:cNvSpPr>
            <p:nvPr/>
          </p:nvSpPr>
          <p:spPr bwMode="auto">
            <a:xfrm>
              <a:off x="1132" y="1464"/>
              <a:ext cx="177" cy="77"/>
            </a:xfrm>
            <a:custGeom>
              <a:avLst/>
              <a:gdLst/>
              <a:ahLst/>
              <a:cxnLst>
                <a:cxn ang="0">
                  <a:pos x="104" y="27"/>
                </a:cxn>
                <a:cxn ang="0">
                  <a:pos x="85" y="17"/>
                </a:cxn>
                <a:cxn ang="0">
                  <a:pos x="59" y="6"/>
                </a:cxn>
                <a:cxn ang="0">
                  <a:pos x="36" y="0"/>
                </a:cxn>
                <a:cxn ang="0">
                  <a:pos x="24" y="8"/>
                </a:cxn>
                <a:cxn ang="0">
                  <a:pos x="32" y="33"/>
                </a:cxn>
                <a:cxn ang="0">
                  <a:pos x="51" y="53"/>
                </a:cxn>
                <a:cxn ang="0">
                  <a:pos x="68" y="63"/>
                </a:cxn>
                <a:cxn ang="0">
                  <a:pos x="83" y="74"/>
                </a:cxn>
                <a:cxn ang="0">
                  <a:pos x="72" y="88"/>
                </a:cxn>
                <a:cxn ang="0">
                  <a:pos x="42" y="103"/>
                </a:cxn>
                <a:cxn ang="0">
                  <a:pos x="17" y="116"/>
                </a:cxn>
                <a:cxn ang="0">
                  <a:pos x="4" y="130"/>
                </a:cxn>
                <a:cxn ang="0">
                  <a:pos x="9" y="145"/>
                </a:cxn>
                <a:cxn ang="0">
                  <a:pos x="28" y="152"/>
                </a:cxn>
                <a:cxn ang="0">
                  <a:pos x="47" y="154"/>
                </a:cxn>
                <a:cxn ang="0">
                  <a:pos x="66" y="154"/>
                </a:cxn>
                <a:cxn ang="0">
                  <a:pos x="97" y="143"/>
                </a:cxn>
                <a:cxn ang="0">
                  <a:pos x="120" y="128"/>
                </a:cxn>
                <a:cxn ang="0">
                  <a:pos x="139" y="111"/>
                </a:cxn>
                <a:cxn ang="0">
                  <a:pos x="165" y="109"/>
                </a:cxn>
                <a:cxn ang="0">
                  <a:pos x="180" y="112"/>
                </a:cxn>
                <a:cxn ang="0">
                  <a:pos x="198" y="122"/>
                </a:cxn>
                <a:cxn ang="0">
                  <a:pos x="217" y="131"/>
                </a:cxn>
                <a:cxn ang="0">
                  <a:pos x="237" y="137"/>
                </a:cxn>
                <a:cxn ang="0">
                  <a:pos x="256" y="141"/>
                </a:cxn>
                <a:cxn ang="0">
                  <a:pos x="277" y="141"/>
                </a:cxn>
                <a:cxn ang="0">
                  <a:pos x="296" y="141"/>
                </a:cxn>
                <a:cxn ang="0">
                  <a:pos x="314" y="139"/>
                </a:cxn>
                <a:cxn ang="0">
                  <a:pos x="340" y="128"/>
                </a:cxn>
                <a:cxn ang="0">
                  <a:pos x="353" y="112"/>
                </a:cxn>
                <a:cxn ang="0">
                  <a:pos x="348" y="97"/>
                </a:cxn>
                <a:cxn ang="0">
                  <a:pos x="329" y="93"/>
                </a:cxn>
                <a:cxn ang="0">
                  <a:pos x="302" y="92"/>
                </a:cxn>
                <a:cxn ang="0">
                  <a:pos x="274" y="92"/>
                </a:cxn>
                <a:cxn ang="0">
                  <a:pos x="247" y="84"/>
                </a:cxn>
                <a:cxn ang="0">
                  <a:pos x="232" y="71"/>
                </a:cxn>
                <a:cxn ang="0">
                  <a:pos x="239" y="61"/>
                </a:cxn>
                <a:cxn ang="0">
                  <a:pos x="260" y="52"/>
                </a:cxn>
                <a:cxn ang="0">
                  <a:pos x="275" y="40"/>
                </a:cxn>
                <a:cxn ang="0">
                  <a:pos x="272" y="29"/>
                </a:cxn>
                <a:cxn ang="0">
                  <a:pos x="260" y="21"/>
                </a:cxn>
                <a:cxn ang="0">
                  <a:pos x="239" y="12"/>
                </a:cxn>
                <a:cxn ang="0">
                  <a:pos x="220" y="8"/>
                </a:cxn>
                <a:cxn ang="0">
                  <a:pos x="203" y="10"/>
                </a:cxn>
                <a:cxn ang="0">
                  <a:pos x="192" y="25"/>
                </a:cxn>
                <a:cxn ang="0">
                  <a:pos x="179" y="40"/>
                </a:cxn>
                <a:cxn ang="0">
                  <a:pos x="159" y="42"/>
                </a:cxn>
                <a:cxn ang="0">
                  <a:pos x="140" y="40"/>
                </a:cxn>
                <a:cxn ang="0">
                  <a:pos x="116" y="33"/>
                </a:cxn>
                <a:cxn ang="0">
                  <a:pos x="110" y="29"/>
                </a:cxn>
              </a:cxnLst>
              <a:rect l="0" t="0" r="r" b="b"/>
              <a:pathLst>
                <a:path w="353" h="154">
                  <a:moveTo>
                    <a:pt x="110" y="29"/>
                  </a:moveTo>
                  <a:lnTo>
                    <a:pt x="108" y="29"/>
                  </a:lnTo>
                  <a:lnTo>
                    <a:pt x="104" y="27"/>
                  </a:lnTo>
                  <a:lnTo>
                    <a:pt x="99" y="23"/>
                  </a:lnTo>
                  <a:lnTo>
                    <a:pt x="93" y="21"/>
                  </a:lnTo>
                  <a:lnTo>
                    <a:pt x="85" y="17"/>
                  </a:lnTo>
                  <a:lnTo>
                    <a:pt x="76" y="12"/>
                  </a:lnTo>
                  <a:lnTo>
                    <a:pt x="68" y="10"/>
                  </a:lnTo>
                  <a:lnTo>
                    <a:pt x="59" y="6"/>
                  </a:lnTo>
                  <a:lnTo>
                    <a:pt x="49" y="2"/>
                  </a:lnTo>
                  <a:lnTo>
                    <a:pt x="43" y="0"/>
                  </a:lnTo>
                  <a:lnTo>
                    <a:pt x="36" y="0"/>
                  </a:lnTo>
                  <a:lnTo>
                    <a:pt x="30" y="2"/>
                  </a:lnTo>
                  <a:lnTo>
                    <a:pt x="26" y="4"/>
                  </a:lnTo>
                  <a:lnTo>
                    <a:pt x="24" y="8"/>
                  </a:lnTo>
                  <a:lnTo>
                    <a:pt x="24" y="14"/>
                  </a:lnTo>
                  <a:lnTo>
                    <a:pt x="28" y="25"/>
                  </a:lnTo>
                  <a:lnTo>
                    <a:pt x="32" y="33"/>
                  </a:lnTo>
                  <a:lnTo>
                    <a:pt x="38" y="42"/>
                  </a:lnTo>
                  <a:lnTo>
                    <a:pt x="45" y="48"/>
                  </a:lnTo>
                  <a:lnTo>
                    <a:pt x="51" y="53"/>
                  </a:lnTo>
                  <a:lnTo>
                    <a:pt x="57" y="57"/>
                  </a:lnTo>
                  <a:lnTo>
                    <a:pt x="64" y="61"/>
                  </a:lnTo>
                  <a:lnTo>
                    <a:pt x="68" y="63"/>
                  </a:lnTo>
                  <a:lnTo>
                    <a:pt x="76" y="67"/>
                  </a:lnTo>
                  <a:lnTo>
                    <a:pt x="82" y="71"/>
                  </a:lnTo>
                  <a:lnTo>
                    <a:pt x="83" y="74"/>
                  </a:lnTo>
                  <a:lnTo>
                    <a:pt x="80" y="78"/>
                  </a:lnTo>
                  <a:lnTo>
                    <a:pt x="78" y="82"/>
                  </a:lnTo>
                  <a:lnTo>
                    <a:pt x="72" y="88"/>
                  </a:lnTo>
                  <a:lnTo>
                    <a:pt x="63" y="93"/>
                  </a:lnTo>
                  <a:lnTo>
                    <a:pt x="53" y="97"/>
                  </a:lnTo>
                  <a:lnTo>
                    <a:pt x="42" y="103"/>
                  </a:lnTo>
                  <a:lnTo>
                    <a:pt x="32" y="109"/>
                  </a:lnTo>
                  <a:lnTo>
                    <a:pt x="24" y="112"/>
                  </a:lnTo>
                  <a:lnTo>
                    <a:pt x="17" y="116"/>
                  </a:lnTo>
                  <a:lnTo>
                    <a:pt x="9" y="122"/>
                  </a:lnTo>
                  <a:lnTo>
                    <a:pt x="5" y="124"/>
                  </a:lnTo>
                  <a:lnTo>
                    <a:pt x="4" y="130"/>
                  </a:lnTo>
                  <a:lnTo>
                    <a:pt x="0" y="137"/>
                  </a:lnTo>
                  <a:lnTo>
                    <a:pt x="4" y="143"/>
                  </a:lnTo>
                  <a:lnTo>
                    <a:pt x="9" y="145"/>
                  </a:lnTo>
                  <a:lnTo>
                    <a:pt x="17" y="149"/>
                  </a:lnTo>
                  <a:lnTo>
                    <a:pt x="21" y="150"/>
                  </a:lnTo>
                  <a:lnTo>
                    <a:pt x="28" y="152"/>
                  </a:lnTo>
                  <a:lnTo>
                    <a:pt x="34" y="152"/>
                  </a:lnTo>
                  <a:lnTo>
                    <a:pt x="42" y="154"/>
                  </a:lnTo>
                  <a:lnTo>
                    <a:pt x="47" y="154"/>
                  </a:lnTo>
                  <a:lnTo>
                    <a:pt x="55" y="154"/>
                  </a:lnTo>
                  <a:lnTo>
                    <a:pt x="61" y="154"/>
                  </a:lnTo>
                  <a:lnTo>
                    <a:pt x="66" y="154"/>
                  </a:lnTo>
                  <a:lnTo>
                    <a:pt x="78" y="152"/>
                  </a:lnTo>
                  <a:lnTo>
                    <a:pt x="87" y="150"/>
                  </a:lnTo>
                  <a:lnTo>
                    <a:pt x="97" y="143"/>
                  </a:lnTo>
                  <a:lnTo>
                    <a:pt x="104" y="139"/>
                  </a:lnTo>
                  <a:lnTo>
                    <a:pt x="112" y="133"/>
                  </a:lnTo>
                  <a:lnTo>
                    <a:pt x="120" y="128"/>
                  </a:lnTo>
                  <a:lnTo>
                    <a:pt x="127" y="122"/>
                  </a:lnTo>
                  <a:lnTo>
                    <a:pt x="133" y="116"/>
                  </a:lnTo>
                  <a:lnTo>
                    <a:pt x="139" y="111"/>
                  </a:lnTo>
                  <a:lnTo>
                    <a:pt x="148" y="109"/>
                  </a:lnTo>
                  <a:lnTo>
                    <a:pt x="156" y="107"/>
                  </a:lnTo>
                  <a:lnTo>
                    <a:pt x="165" y="109"/>
                  </a:lnTo>
                  <a:lnTo>
                    <a:pt x="169" y="109"/>
                  </a:lnTo>
                  <a:lnTo>
                    <a:pt x="175" y="111"/>
                  </a:lnTo>
                  <a:lnTo>
                    <a:pt x="180" y="112"/>
                  </a:lnTo>
                  <a:lnTo>
                    <a:pt x="186" y="118"/>
                  </a:lnTo>
                  <a:lnTo>
                    <a:pt x="192" y="120"/>
                  </a:lnTo>
                  <a:lnTo>
                    <a:pt x="198" y="122"/>
                  </a:lnTo>
                  <a:lnTo>
                    <a:pt x="203" y="126"/>
                  </a:lnTo>
                  <a:lnTo>
                    <a:pt x="209" y="130"/>
                  </a:lnTo>
                  <a:lnTo>
                    <a:pt x="217" y="131"/>
                  </a:lnTo>
                  <a:lnTo>
                    <a:pt x="222" y="133"/>
                  </a:lnTo>
                  <a:lnTo>
                    <a:pt x="230" y="135"/>
                  </a:lnTo>
                  <a:lnTo>
                    <a:pt x="237" y="137"/>
                  </a:lnTo>
                  <a:lnTo>
                    <a:pt x="243" y="139"/>
                  </a:lnTo>
                  <a:lnTo>
                    <a:pt x="249" y="139"/>
                  </a:lnTo>
                  <a:lnTo>
                    <a:pt x="256" y="141"/>
                  </a:lnTo>
                  <a:lnTo>
                    <a:pt x="262" y="141"/>
                  </a:lnTo>
                  <a:lnTo>
                    <a:pt x="270" y="141"/>
                  </a:lnTo>
                  <a:lnTo>
                    <a:pt x="277" y="141"/>
                  </a:lnTo>
                  <a:lnTo>
                    <a:pt x="283" y="141"/>
                  </a:lnTo>
                  <a:lnTo>
                    <a:pt x="291" y="143"/>
                  </a:lnTo>
                  <a:lnTo>
                    <a:pt x="296" y="141"/>
                  </a:lnTo>
                  <a:lnTo>
                    <a:pt x="302" y="141"/>
                  </a:lnTo>
                  <a:lnTo>
                    <a:pt x="308" y="139"/>
                  </a:lnTo>
                  <a:lnTo>
                    <a:pt x="314" y="139"/>
                  </a:lnTo>
                  <a:lnTo>
                    <a:pt x="323" y="137"/>
                  </a:lnTo>
                  <a:lnTo>
                    <a:pt x="334" y="133"/>
                  </a:lnTo>
                  <a:lnTo>
                    <a:pt x="340" y="128"/>
                  </a:lnTo>
                  <a:lnTo>
                    <a:pt x="348" y="124"/>
                  </a:lnTo>
                  <a:lnTo>
                    <a:pt x="350" y="118"/>
                  </a:lnTo>
                  <a:lnTo>
                    <a:pt x="353" y="112"/>
                  </a:lnTo>
                  <a:lnTo>
                    <a:pt x="352" y="107"/>
                  </a:lnTo>
                  <a:lnTo>
                    <a:pt x="350" y="101"/>
                  </a:lnTo>
                  <a:lnTo>
                    <a:pt x="348" y="97"/>
                  </a:lnTo>
                  <a:lnTo>
                    <a:pt x="342" y="97"/>
                  </a:lnTo>
                  <a:lnTo>
                    <a:pt x="334" y="93"/>
                  </a:lnTo>
                  <a:lnTo>
                    <a:pt x="329" y="93"/>
                  </a:lnTo>
                  <a:lnTo>
                    <a:pt x="319" y="93"/>
                  </a:lnTo>
                  <a:lnTo>
                    <a:pt x="314" y="93"/>
                  </a:lnTo>
                  <a:lnTo>
                    <a:pt x="302" y="92"/>
                  </a:lnTo>
                  <a:lnTo>
                    <a:pt x="293" y="92"/>
                  </a:lnTo>
                  <a:lnTo>
                    <a:pt x="283" y="92"/>
                  </a:lnTo>
                  <a:lnTo>
                    <a:pt x="274" y="92"/>
                  </a:lnTo>
                  <a:lnTo>
                    <a:pt x="264" y="90"/>
                  </a:lnTo>
                  <a:lnTo>
                    <a:pt x="255" y="88"/>
                  </a:lnTo>
                  <a:lnTo>
                    <a:pt x="247" y="84"/>
                  </a:lnTo>
                  <a:lnTo>
                    <a:pt x="239" y="80"/>
                  </a:lnTo>
                  <a:lnTo>
                    <a:pt x="234" y="74"/>
                  </a:lnTo>
                  <a:lnTo>
                    <a:pt x="232" y="71"/>
                  </a:lnTo>
                  <a:lnTo>
                    <a:pt x="232" y="69"/>
                  </a:lnTo>
                  <a:lnTo>
                    <a:pt x="236" y="65"/>
                  </a:lnTo>
                  <a:lnTo>
                    <a:pt x="239" y="61"/>
                  </a:lnTo>
                  <a:lnTo>
                    <a:pt x="247" y="57"/>
                  </a:lnTo>
                  <a:lnTo>
                    <a:pt x="253" y="53"/>
                  </a:lnTo>
                  <a:lnTo>
                    <a:pt x="260" y="52"/>
                  </a:lnTo>
                  <a:lnTo>
                    <a:pt x="266" y="48"/>
                  </a:lnTo>
                  <a:lnTo>
                    <a:pt x="272" y="44"/>
                  </a:lnTo>
                  <a:lnTo>
                    <a:pt x="275" y="40"/>
                  </a:lnTo>
                  <a:lnTo>
                    <a:pt x="277" y="38"/>
                  </a:lnTo>
                  <a:lnTo>
                    <a:pt x="277" y="33"/>
                  </a:lnTo>
                  <a:lnTo>
                    <a:pt x="272" y="29"/>
                  </a:lnTo>
                  <a:lnTo>
                    <a:pt x="268" y="25"/>
                  </a:lnTo>
                  <a:lnTo>
                    <a:pt x="266" y="23"/>
                  </a:lnTo>
                  <a:lnTo>
                    <a:pt x="260" y="21"/>
                  </a:lnTo>
                  <a:lnTo>
                    <a:pt x="255" y="19"/>
                  </a:lnTo>
                  <a:lnTo>
                    <a:pt x="247" y="15"/>
                  </a:lnTo>
                  <a:lnTo>
                    <a:pt x="239" y="12"/>
                  </a:lnTo>
                  <a:lnTo>
                    <a:pt x="234" y="10"/>
                  </a:lnTo>
                  <a:lnTo>
                    <a:pt x="230" y="10"/>
                  </a:lnTo>
                  <a:lnTo>
                    <a:pt x="220" y="8"/>
                  </a:lnTo>
                  <a:lnTo>
                    <a:pt x="215" y="8"/>
                  </a:lnTo>
                  <a:lnTo>
                    <a:pt x="207" y="8"/>
                  </a:lnTo>
                  <a:lnTo>
                    <a:pt x="203" y="10"/>
                  </a:lnTo>
                  <a:lnTo>
                    <a:pt x="199" y="14"/>
                  </a:lnTo>
                  <a:lnTo>
                    <a:pt x="198" y="17"/>
                  </a:lnTo>
                  <a:lnTo>
                    <a:pt x="192" y="25"/>
                  </a:lnTo>
                  <a:lnTo>
                    <a:pt x="186" y="33"/>
                  </a:lnTo>
                  <a:lnTo>
                    <a:pt x="182" y="36"/>
                  </a:lnTo>
                  <a:lnTo>
                    <a:pt x="179" y="40"/>
                  </a:lnTo>
                  <a:lnTo>
                    <a:pt x="173" y="42"/>
                  </a:lnTo>
                  <a:lnTo>
                    <a:pt x="167" y="44"/>
                  </a:lnTo>
                  <a:lnTo>
                    <a:pt x="159" y="42"/>
                  </a:lnTo>
                  <a:lnTo>
                    <a:pt x="154" y="42"/>
                  </a:lnTo>
                  <a:lnTo>
                    <a:pt x="146" y="42"/>
                  </a:lnTo>
                  <a:lnTo>
                    <a:pt x="140" y="40"/>
                  </a:lnTo>
                  <a:lnTo>
                    <a:pt x="131" y="38"/>
                  </a:lnTo>
                  <a:lnTo>
                    <a:pt x="123" y="36"/>
                  </a:lnTo>
                  <a:lnTo>
                    <a:pt x="116" y="33"/>
                  </a:lnTo>
                  <a:lnTo>
                    <a:pt x="114" y="31"/>
                  </a:lnTo>
                  <a:lnTo>
                    <a:pt x="110" y="29"/>
                  </a:lnTo>
                  <a:lnTo>
                    <a:pt x="110" y="2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9" name="Freeform 75"/>
            <p:cNvSpPr>
              <a:spLocks/>
            </p:cNvSpPr>
            <p:nvPr/>
          </p:nvSpPr>
          <p:spPr bwMode="auto">
            <a:xfrm>
              <a:off x="1149" y="860"/>
              <a:ext cx="42" cy="310"/>
            </a:xfrm>
            <a:custGeom>
              <a:avLst/>
              <a:gdLst/>
              <a:ahLst/>
              <a:cxnLst>
                <a:cxn ang="0">
                  <a:pos x="19" y="14"/>
                </a:cxn>
                <a:cxn ang="0">
                  <a:pos x="27" y="33"/>
                </a:cxn>
                <a:cxn ang="0">
                  <a:pos x="34" y="56"/>
                </a:cxn>
                <a:cxn ang="0">
                  <a:pos x="40" y="78"/>
                </a:cxn>
                <a:cxn ang="0">
                  <a:pos x="46" y="103"/>
                </a:cxn>
                <a:cxn ang="0">
                  <a:pos x="49" y="126"/>
                </a:cxn>
                <a:cxn ang="0">
                  <a:pos x="53" y="152"/>
                </a:cxn>
                <a:cxn ang="0">
                  <a:pos x="55" y="177"/>
                </a:cxn>
                <a:cxn ang="0">
                  <a:pos x="59" y="204"/>
                </a:cxn>
                <a:cxn ang="0">
                  <a:pos x="59" y="230"/>
                </a:cxn>
                <a:cxn ang="0">
                  <a:pos x="61" y="257"/>
                </a:cxn>
                <a:cxn ang="0">
                  <a:pos x="59" y="284"/>
                </a:cxn>
                <a:cxn ang="0">
                  <a:pos x="59" y="310"/>
                </a:cxn>
                <a:cxn ang="0">
                  <a:pos x="59" y="337"/>
                </a:cxn>
                <a:cxn ang="0">
                  <a:pos x="59" y="363"/>
                </a:cxn>
                <a:cxn ang="0">
                  <a:pos x="59" y="390"/>
                </a:cxn>
                <a:cxn ang="0">
                  <a:pos x="57" y="417"/>
                </a:cxn>
                <a:cxn ang="0">
                  <a:pos x="57" y="441"/>
                </a:cxn>
                <a:cxn ang="0">
                  <a:pos x="57" y="468"/>
                </a:cxn>
                <a:cxn ang="0">
                  <a:pos x="57" y="491"/>
                </a:cxn>
                <a:cxn ang="0">
                  <a:pos x="57" y="515"/>
                </a:cxn>
                <a:cxn ang="0">
                  <a:pos x="63" y="540"/>
                </a:cxn>
                <a:cxn ang="0">
                  <a:pos x="76" y="567"/>
                </a:cxn>
                <a:cxn ang="0">
                  <a:pos x="82" y="590"/>
                </a:cxn>
                <a:cxn ang="0">
                  <a:pos x="84" y="609"/>
                </a:cxn>
                <a:cxn ang="0">
                  <a:pos x="72" y="620"/>
                </a:cxn>
                <a:cxn ang="0">
                  <a:pos x="51" y="620"/>
                </a:cxn>
                <a:cxn ang="0">
                  <a:pos x="44" y="592"/>
                </a:cxn>
                <a:cxn ang="0">
                  <a:pos x="42" y="563"/>
                </a:cxn>
                <a:cxn ang="0">
                  <a:pos x="38" y="533"/>
                </a:cxn>
                <a:cxn ang="0">
                  <a:pos x="34" y="504"/>
                </a:cxn>
                <a:cxn ang="0">
                  <a:pos x="32" y="476"/>
                </a:cxn>
                <a:cxn ang="0">
                  <a:pos x="30" y="447"/>
                </a:cxn>
                <a:cxn ang="0">
                  <a:pos x="29" y="417"/>
                </a:cxn>
                <a:cxn ang="0">
                  <a:pos x="29" y="388"/>
                </a:cxn>
                <a:cxn ang="0">
                  <a:pos x="25" y="360"/>
                </a:cxn>
                <a:cxn ang="0">
                  <a:pos x="25" y="331"/>
                </a:cxn>
                <a:cxn ang="0">
                  <a:pos x="23" y="301"/>
                </a:cxn>
                <a:cxn ang="0">
                  <a:pos x="23" y="272"/>
                </a:cxn>
                <a:cxn ang="0">
                  <a:pos x="21" y="242"/>
                </a:cxn>
                <a:cxn ang="0">
                  <a:pos x="19" y="213"/>
                </a:cxn>
                <a:cxn ang="0">
                  <a:pos x="17" y="183"/>
                </a:cxn>
                <a:cxn ang="0">
                  <a:pos x="15" y="154"/>
                </a:cxn>
                <a:cxn ang="0">
                  <a:pos x="13" y="126"/>
                </a:cxn>
                <a:cxn ang="0">
                  <a:pos x="9" y="97"/>
                </a:cxn>
                <a:cxn ang="0">
                  <a:pos x="6" y="69"/>
                </a:cxn>
                <a:cxn ang="0">
                  <a:pos x="4" y="42"/>
                </a:cxn>
                <a:cxn ang="0">
                  <a:pos x="0" y="16"/>
                </a:cxn>
                <a:cxn ang="0">
                  <a:pos x="11" y="0"/>
                </a:cxn>
              </a:cxnLst>
              <a:rect l="0" t="0" r="r" b="b"/>
              <a:pathLst>
                <a:path w="84" h="620">
                  <a:moveTo>
                    <a:pt x="11" y="0"/>
                  </a:moveTo>
                  <a:lnTo>
                    <a:pt x="15" y="6"/>
                  </a:lnTo>
                  <a:lnTo>
                    <a:pt x="19" y="14"/>
                  </a:lnTo>
                  <a:lnTo>
                    <a:pt x="21" y="19"/>
                  </a:lnTo>
                  <a:lnTo>
                    <a:pt x="25" y="27"/>
                  </a:lnTo>
                  <a:lnTo>
                    <a:pt x="27" y="33"/>
                  </a:lnTo>
                  <a:lnTo>
                    <a:pt x="30" y="40"/>
                  </a:lnTo>
                  <a:lnTo>
                    <a:pt x="32" y="48"/>
                  </a:lnTo>
                  <a:lnTo>
                    <a:pt x="34" y="56"/>
                  </a:lnTo>
                  <a:lnTo>
                    <a:pt x="36" y="63"/>
                  </a:lnTo>
                  <a:lnTo>
                    <a:pt x="40" y="71"/>
                  </a:lnTo>
                  <a:lnTo>
                    <a:pt x="40" y="78"/>
                  </a:lnTo>
                  <a:lnTo>
                    <a:pt x="44" y="86"/>
                  </a:lnTo>
                  <a:lnTo>
                    <a:pt x="44" y="94"/>
                  </a:lnTo>
                  <a:lnTo>
                    <a:pt x="46" y="103"/>
                  </a:lnTo>
                  <a:lnTo>
                    <a:pt x="48" y="109"/>
                  </a:lnTo>
                  <a:lnTo>
                    <a:pt x="49" y="118"/>
                  </a:lnTo>
                  <a:lnTo>
                    <a:pt x="49" y="126"/>
                  </a:lnTo>
                  <a:lnTo>
                    <a:pt x="51" y="135"/>
                  </a:lnTo>
                  <a:lnTo>
                    <a:pt x="51" y="143"/>
                  </a:lnTo>
                  <a:lnTo>
                    <a:pt x="53" y="152"/>
                  </a:lnTo>
                  <a:lnTo>
                    <a:pt x="53" y="160"/>
                  </a:lnTo>
                  <a:lnTo>
                    <a:pt x="55" y="168"/>
                  </a:lnTo>
                  <a:lnTo>
                    <a:pt x="55" y="177"/>
                  </a:lnTo>
                  <a:lnTo>
                    <a:pt x="57" y="187"/>
                  </a:lnTo>
                  <a:lnTo>
                    <a:pt x="57" y="194"/>
                  </a:lnTo>
                  <a:lnTo>
                    <a:pt x="59" y="204"/>
                  </a:lnTo>
                  <a:lnTo>
                    <a:pt x="59" y="213"/>
                  </a:lnTo>
                  <a:lnTo>
                    <a:pt x="59" y="223"/>
                  </a:lnTo>
                  <a:lnTo>
                    <a:pt x="59" y="230"/>
                  </a:lnTo>
                  <a:lnTo>
                    <a:pt x="59" y="238"/>
                  </a:lnTo>
                  <a:lnTo>
                    <a:pt x="59" y="247"/>
                  </a:lnTo>
                  <a:lnTo>
                    <a:pt x="61" y="257"/>
                  </a:lnTo>
                  <a:lnTo>
                    <a:pt x="59" y="266"/>
                  </a:lnTo>
                  <a:lnTo>
                    <a:pt x="59" y="274"/>
                  </a:lnTo>
                  <a:lnTo>
                    <a:pt x="59" y="284"/>
                  </a:lnTo>
                  <a:lnTo>
                    <a:pt x="59" y="293"/>
                  </a:lnTo>
                  <a:lnTo>
                    <a:pt x="59" y="301"/>
                  </a:lnTo>
                  <a:lnTo>
                    <a:pt x="59" y="310"/>
                  </a:lnTo>
                  <a:lnTo>
                    <a:pt x="59" y="318"/>
                  </a:lnTo>
                  <a:lnTo>
                    <a:pt x="59" y="327"/>
                  </a:lnTo>
                  <a:lnTo>
                    <a:pt x="59" y="337"/>
                  </a:lnTo>
                  <a:lnTo>
                    <a:pt x="59" y="346"/>
                  </a:lnTo>
                  <a:lnTo>
                    <a:pt x="59" y="354"/>
                  </a:lnTo>
                  <a:lnTo>
                    <a:pt x="59" y="363"/>
                  </a:lnTo>
                  <a:lnTo>
                    <a:pt x="59" y="373"/>
                  </a:lnTo>
                  <a:lnTo>
                    <a:pt x="59" y="382"/>
                  </a:lnTo>
                  <a:lnTo>
                    <a:pt x="59" y="390"/>
                  </a:lnTo>
                  <a:lnTo>
                    <a:pt x="59" y="400"/>
                  </a:lnTo>
                  <a:lnTo>
                    <a:pt x="57" y="407"/>
                  </a:lnTo>
                  <a:lnTo>
                    <a:pt x="57" y="417"/>
                  </a:lnTo>
                  <a:lnTo>
                    <a:pt x="57" y="424"/>
                  </a:lnTo>
                  <a:lnTo>
                    <a:pt x="57" y="434"/>
                  </a:lnTo>
                  <a:lnTo>
                    <a:pt x="57" y="441"/>
                  </a:lnTo>
                  <a:lnTo>
                    <a:pt x="57" y="451"/>
                  </a:lnTo>
                  <a:lnTo>
                    <a:pt x="57" y="458"/>
                  </a:lnTo>
                  <a:lnTo>
                    <a:pt x="57" y="468"/>
                  </a:lnTo>
                  <a:lnTo>
                    <a:pt x="57" y="476"/>
                  </a:lnTo>
                  <a:lnTo>
                    <a:pt x="57" y="483"/>
                  </a:lnTo>
                  <a:lnTo>
                    <a:pt x="57" y="491"/>
                  </a:lnTo>
                  <a:lnTo>
                    <a:pt x="57" y="500"/>
                  </a:lnTo>
                  <a:lnTo>
                    <a:pt x="57" y="506"/>
                  </a:lnTo>
                  <a:lnTo>
                    <a:pt x="57" y="515"/>
                  </a:lnTo>
                  <a:lnTo>
                    <a:pt x="59" y="523"/>
                  </a:lnTo>
                  <a:lnTo>
                    <a:pt x="59" y="533"/>
                  </a:lnTo>
                  <a:lnTo>
                    <a:pt x="63" y="540"/>
                  </a:lnTo>
                  <a:lnTo>
                    <a:pt x="67" y="548"/>
                  </a:lnTo>
                  <a:lnTo>
                    <a:pt x="72" y="557"/>
                  </a:lnTo>
                  <a:lnTo>
                    <a:pt x="76" y="567"/>
                  </a:lnTo>
                  <a:lnTo>
                    <a:pt x="78" y="574"/>
                  </a:lnTo>
                  <a:lnTo>
                    <a:pt x="82" y="582"/>
                  </a:lnTo>
                  <a:lnTo>
                    <a:pt x="82" y="590"/>
                  </a:lnTo>
                  <a:lnTo>
                    <a:pt x="84" y="599"/>
                  </a:lnTo>
                  <a:lnTo>
                    <a:pt x="84" y="603"/>
                  </a:lnTo>
                  <a:lnTo>
                    <a:pt x="84" y="609"/>
                  </a:lnTo>
                  <a:lnTo>
                    <a:pt x="80" y="612"/>
                  </a:lnTo>
                  <a:lnTo>
                    <a:pt x="78" y="616"/>
                  </a:lnTo>
                  <a:lnTo>
                    <a:pt x="72" y="620"/>
                  </a:lnTo>
                  <a:lnTo>
                    <a:pt x="67" y="620"/>
                  </a:lnTo>
                  <a:lnTo>
                    <a:pt x="59" y="620"/>
                  </a:lnTo>
                  <a:lnTo>
                    <a:pt x="51" y="620"/>
                  </a:lnTo>
                  <a:lnTo>
                    <a:pt x="48" y="611"/>
                  </a:lnTo>
                  <a:lnTo>
                    <a:pt x="46" y="601"/>
                  </a:lnTo>
                  <a:lnTo>
                    <a:pt x="44" y="592"/>
                  </a:lnTo>
                  <a:lnTo>
                    <a:pt x="44" y="582"/>
                  </a:lnTo>
                  <a:lnTo>
                    <a:pt x="42" y="573"/>
                  </a:lnTo>
                  <a:lnTo>
                    <a:pt x="42" y="563"/>
                  </a:lnTo>
                  <a:lnTo>
                    <a:pt x="40" y="554"/>
                  </a:lnTo>
                  <a:lnTo>
                    <a:pt x="40" y="544"/>
                  </a:lnTo>
                  <a:lnTo>
                    <a:pt x="38" y="533"/>
                  </a:lnTo>
                  <a:lnTo>
                    <a:pt x="36" y="523"/>
                  </a:lnTo>
                  <a:lnTo>
                    <a:pt x="34" y="514"/>
                  </a:lnTo>
                  <a:lnTo>
                    <a:pt x="34" y="504"/>
                  </a:lnTo>
                  <a:lnTo>
                    <a:pt x="34" y="495"/>
                  </a:lnTo>
                  <a:lnTo>
                    <a:pt x="32" y="485"/>
                  </a:lnTo>
                  <a:lnTo>
                    <a:pt x="32" y="476"/>
                  </a:lnTo>
                  <a:lnTo>
                    <a:pt x="32" y="466"/>
                  </a:lnTo>
                  <a:lnTo>
                    <a:pt x="30" y="457"/>
                  </a:lnTo>
                  <a:lnTo>
                    <a:pt x="30" y="447"/>
                  </a:lnTo>
                  <a:lnTo>
                    <a:pt x="29" y="436"/>
                  </a:lnTo>
                  <a:lnTo>
                    <a:pt x="29" y="426"/>
                  </a:lnTo>
                  <a:lnTo>
                    <a:pt x="29" y="417"/>
                  </a:lnTo>
                  <a:lnTo>
                    <a:pt x="29" y="407"/>
                  </a:lnTo>
                  <a:lnTo>
                    <a:pt x="29" y="398"/>
                  </a:lnTo>
                  <a:lnTo>
                    <a:pt x="29" y="388"/>
                  </a:lnTo>
                  <a:lnTo>
                    <a:pt x="27" y="379"/>
                  </a:lnTo>
                  <a:lnTo>
                    <a:pt x="27" y="369"/>
                  </a:lnTo>
                  <a:lnTo>
                    <a:pt x="25" y="360"/>
                  </a:lnTo>
                  <a:lnTo>
                    <a:pt x="25" y="350"/>
                  </a:lnTo>
                  <a:lnTo>
                    <a:pt x="25" y="341"/>
                  </a:lnTo>
                  <a:lnTo>
                    <a:pt x="25" y="331"/>
                  </a:lnTo>
                  <a:lnTo>
                    <a:pt x="25" y="322"/>
                  </a:lnTo>
                  <a:lnTo>
                    <a:pt x="25" y="312"/>
                  </a:lnTo>
                  <a:lnTo>
                    <a:pt x="23" y="301"/>
                  </a:lnTo>
                  <a:lnTo>
                    <a:pt x="23" y="291"/>
                  </a:lnTo>
                  <a:lnTo>
                    <a:pt x="23" y="282"/>
                  </a:lnTo>
                  <a:lnTo>
                    <a:pt x="23" y="272"/>
                  </a:lnTo>
                  <a:lnTo>
                    <a:pt x="21" y="261"/>
                  </a:lnTo>
                  <a:lnTo>
                    <a:pt x="21" y="251"/>
                  </a:lnTo>
                  <a:lnTo>
                    <a:pt x="21" y="242"/>
                  </a:lnTo>
                  <a:lnTo>
                    <a:pt x="21" y="232"/>
                  </a:lnTo>
                  <a:lnTo>
                    <a:pt x="19" y="223"/>
                  </a:lnTo>
                  <a:lnTo>
                    <a:pt x="19" y="213"/>
                  </a:lnTo>
                  <a:lnTo>
                    <a:pt x="19" y="202"/>
                  </a:lnTo>
                  <a:lnTo>
                    <a:pt x="19" y="192"/>
                  </a:lnTo>
                  <a:lnTo>
                    <a:pt x="17" y="183"/>
                  </a:lnTo>
                  <a:lnTo>
                    <a:pt x="17" y="173"/>
                  </a:lnTo>
                  <a:lnTo>
                    <a:pt x="15" y="164"/>
                  </a:lnTo>
                  <a:lnTo>
                    <a:pt x="15" y="154"/>
                  </a:lnTo>
                  <a:lnTo>
                    <a:pt x="15" y="145"/>
                  </a:lnTo>
                  <a:lnTo>
                    <a:pt x="13" y="135"/>
                  </a:lnTo>
                  <a:lnTo>
                    <a:pt x="13" y="126"/>
                  </a:lnTo>
                  <a:lnTo>
                    <a:pt x="11" y="116"/>
                  </a:lnTo>
                  <a:lnTo>
                    <a:pt x="11" y="107"/>
                  </a:lnTo>
                  <a:lnTo>
                    <a:pt x="9" y="97"/>
                  </a:lnTo>
                  <a:lnTo>
                    <a:pt x="9" y="88"/>
                  </a:lnTo>
                  <a:lnTo>
                    <a:pt x="9" y="78"/>
                  </a:lnTo>
                  <a:lnTo>
                    <a:pt x="6" y="69"/>
                  </a:lnTo>
                  <a:lnTo>
                    <a:pt x="6" y="61"/>
                  </a:lnTo>
                  <a:lnTo>
                    <a:pt x="4" y="52"/>
                  </a:lnTo>
                  <a:lnTo>
                    <a:pt x="4" y="42"/>
                  </a:lnTo>
                  <a:lnTo>
                    <a:pt x="2" y="33"/>
                  </a:lnTo>
                  <a:lnTo>
                    <a:pt x="2" y="23"/>
                  </a:lnTo>
                  <a:lnTo>
                    <a:pt x="0" y="16"/>
                  </a:lnTo>
                  <a:lnTo>
                    <a:pt x="0" y="6"/>
                  </a:lnTo>
                  <a:lnTo>
                    <a:pt x="11" y="0"/>
                  </a:lnTo>
                  <a:lnTo>
                    <a:pt x="1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0" name="Freeform 76"/>
            <p:cNvSpPr>
              <a:spLocks/>
            </p:cNvSpPr>
            <p:nvPr/>
          </p:nvSpPr>
          <p:spPr bwMode="auto">
            <a:xfrm>
              <a:off x="542" y="1022"/>
              <a:ext cx="47" cy="33"/>
            </a:xfrm>
            <a:custGeom>
              <a:avLst/>
              <a:gdLst/>
              <a:ahLst/>
              <a:cxnLst>
                <a:cxn ang="0">
                  <a:pos x="6" y="0"/>
                </a:cxn>
                <a:cxn ang="0">
                  <a:pos x="11" y="2"/>
                </a:cxn>
                <a:cxn ang="0">
                  <a:pos x="19" y="6"/>
                </a:cxn>
                <a:cxn ang="0">
                  <a:pos x="27" y="8"/>
                </a:cxn>
                <a:cxn ang="0">
                  <a:pos x="36" y="10"/>
                </a:cxn>
                <a:cxn ang="0">
                  <a:pos x="42" y="12"/>
                </a:cxn>
                <a:cxn ang="0">
                  <a:pos x="49" y="16"/>
                </a:cxn>
                <a:cxn ang="0">
                  <a:pos x="57" y="19"/>
                </a:cxn>
                <a:cxn ang="0">
                  <a:pos x="66" y="23"/>
                </a:cxn>
                <a:cxn ang="0">
                  <a:pos x="70" y="27"/>
                </a:cxn>
                <a:cxn ang="0">
                  <a:pos x="78" y="29"/>
                </a:cxn>
                <a:cxn ang="0">
                  <a:pos x="82" y="35"/>
                </a:cxn>
                <a:cxn ang="0">
                  <a:pos x="87" y="38"/>
                </a:cxn>
                <a:cxn ang="0">
                  <a:pos x="89" y="44"/>
                </a:cxn>
                <a:cxn ang="0">
                  <a:pos x="91" y="50"/>
                </a:cxn>
                <a:cxn ang="0">
                  <a:pos x="93" y="57"/>
                </a:cxn>
                <a:cxn ang="0">
                  <a:pos x="95" y="65"/>
                </a:cxn>
                <a:cxn ang="0">
                  <a:pos x="87" y="61"/>
                </a:cxn>
                <a:cxn ang="0">
                  <a:pos x="78" y="57"/>
                </a:cxn>
                <a:cxn ang="0">
                  <a:pos x="72" y="56"/>
                </a:cxn>
                <a:cxn ang="0">
                  <a:pos x="66" y="52"/>
                </a:cxn>
                <a:cxn ang="0">
                  <a:pos x="61" y="50"/>
                </a:cxn>
                <a:cxn ang="0">
                  <a:pos x="55" y="50"/>
                </a:cxn>
                <a:cxn ang="0">
                  <a:pos x="47" y="46"/>
                </a:cxn>
                <a:cxn ang="0">
                  <a:pos x="42" y="46"/>
                </a:cxn>
                <a:cxn ang="0">
                  <a:pos x="36" y="42"/>
                </a:cxn>
                <a:cxn ang="0">
                  <a:pos x="30" y="40"/>
                </a:cxn>
                <a:cxn ang="0">
                  <a:pos x="23" y="38"/>
                </a:cxn>
                <a:cxn ang="0">
                  <a:pos x="17" y="37"/>
                </a:cxn>
                <a:cxn ang="0">
                  <a:pos x="11" y="35"/>
                </a:cxn>
                <a:cxn ang="0">
                  <a:pos x="9" y="31"/>
                </a:cxn>
                <a:cxn ang="0">
                  <a:pos x="2" y="25"/>
                </a:cxn>
                <a:cxn ang="0">
                  <a:pos x="0" y="19"/>
                </a:cxn>
                <a:cxn ang="0">
                  <a:pos x="0" y="10"/>
                </a:cxn>
                <a:cxn ang="0">
                  <a:pos x="6" y="0"/>
                </a:cxn>
                <a:cxn ang="0">
                  <a:pos x="6" y="0"/>
                </a:cxn>
              </a:cxnLst>
              <a:rect l="0" t="0" r="r" b="b"/>
              <a:pathLst>
                <a:path w="95" h="65">
                  <a:moveTo>
                    <a:pt x="6" y="0"/>
                  </a:moveTo>
                  <a:lnTo>
                    <a:pt x="11" y="2"/>
                  </a:lnTo>
                  <a:lnTo>
                    <a:pt x="19" y="6"/>
                  </a:lnTo>
                  <a:lnTo>
                    <a:pt x="27" y="8"/>
                  </a:lnTo>
                  <a:lnTo>
                    <a:pt x="36" y="10"/>
                  </a:lnTo>
                  <a:lnTo>
                    <a:pt x="42" y="12"/>
                  </a:lnTo>
                  <a:lnTo>
                    <a:pt x="49" y="16"/>
                  </a:lnTo>
                  <a:lnTo>
                    <a:pt x="57" y="19"/>
                  </a:lnTo>
                  <a:lnTo>
                    <a:pt x="66" y="23"/>
                  </a:lnTo>
                  <a:lnTo>
                    <a:pt x="70" y="27"/>
                  </a:lnTo>
                  <a:lnTo>
                    <a:pt x="78" y="29"/>
                  </a:lnTo>
                  <a:lnTo>
                    <a:pt x="82" y="35"/>
                  </a:lnTo>
                  <a:lnTo>
                    <a:pt x="87" y="38"/>
                  </a:lnTo>
                  <a:lnTo>
                    <a:pt x="89" y="44"/>
                  </a:lnTo>
                  <a:lnTo>
                    <a:pt x="91" y="50"/>
                  </a:lnTo>
                  <a:lnTo>
                    <a:pt x="93" y="57"/>
                  </a:lnTo>
                  <a:lnTo>
                    <a:pt x="95" y="65"/>
                  </a:lnTo>
                  <a:lnTo>
                    <a:pt x="87" y="61"/>
                  </a:lnTo>
                  <a:lnTo>
                    <a:pt x="78" y="57"/>
                  </a:lnTo>
                  <a:lnTo>
                    <a:pt x="72" y="56"/>
                  </a:lnTo>
                  <a:lnTo>
                    <a:pt x="66" y="52"/>
                  </a:lnTo>
                  <a:lnTo>
                    <a:pt x="61" y="50"/>
                  </a:lnTo>
                  <a:lnTo>
                    <a:pt x="55" y="50"/>
                  </a:lnTo>
                  <a:lnTo>
                    <a:pt x="47" y="46"/>
                  </a:lnTo>
                  <a:lnTo>
                    <a:pt x="42" y="46"/>
                  </a:lnTo>
                  <a:lnTo>
                    <a:pt x="36" y="42"/>
                  </a:lnTo>
                  <a:lnTo>
                    <a:pt x="30" y="40"/>
                  </a:lnTo>
                  <a:lnTo>
                    <a:pt x="23" y="38"/>
                  </a:lnTo>
                  <a:lnTo>
                    <a:pt x="17" y="37"/>
                  </a:lnTo>
                  <a:lnTo>
                    <a:pt x="11" y="35"/>
                  </a:lnTo>
                  <a:lnTo>
                    <a:pt x="9" y="31"/>
                  </a:lnTo>
                  <a:lnTo>
                    <a:pt x="2" y="25"/>
                  </a:lnTo>
                  <a:lnTo>
                    <a:pt x="0" y="19"/>
                  </a:lnTo>
                  <a:lnTo>
                    <a:pt x="0" y="10"/>
                  </a:lnTo>
                  <a:lnTo>
                    <a:pt x="6" y="0"/>
                  </a:lnTo>
                  <a:lnTo>
                    <a:pt x="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1" name="Freeform 77"/>
            <p:cNvSpPr>
              <a:spLocks/>
            </p:cNvSpPr>
            <p:nvPr/>
          </p:nvSpPr>
          <p:spPr bwMode="auto">
            <a:xfrm>
              <a:off x="538" y="1048"/>
              <a:ext cx="23" cy="50"/>
            </a:xfrm>
            <a:custGeom>
              <a:avLst/>
              <a:gdLst/>
              <a:ahLst/>
              <a:cxnLst>
                <a:cxn ang="0">
                  <a:pos x="0" y="0"/>
                </a:cxn>
                <a:cxn ang="0">
                  <a:pos x="6" y="0"/>
                </a:cxn>
                <a:cxn ang="0">
                  <a:pos x="12" y="2"/>
                </a:cxn>
                <a:cxn ang="0">
                  <a:pos x="17" y="5"/>
                </a:cxn>
                <a:cxn ang="0">
                  <a:pos x="23" y="9"/>
                </a:cxn>
                <a:cxn ang="0">
                  <a:pos x="27" y="15"/>
                </a:cxn>
                <a:cxn ang="0">
                  <a:pos x="31" y="23"/>
                </a:cxn>
                <a:cxn ang="0">
                  <a:pos x="35" y="30"/>
                </a:cxn>
                <a:cxn ang="0">
                  <a:pos x="38" y="40"/>
                </a:cxn>
                <a:cxn ang="0">
                  <a:pos x="40" y="47"/>
                </a:cxn>
                <a:cxn ang="0">
                  <a:pos x="42" y="55"/>
                </a:cxn>
                <a:cxn ang="0">
                  <a:pos x="44" y="64"/>
                </a:cxn>
                <a:cxn ang="0">
                  <a:pos x="46" y="72"/>
                </a:cxn>
                <a:cxn ang="0">
                  <a:pos x="46" y="78"/>
                </a:cxn>
                <a:cxn ang="0">
                  <a:pos x="46" y="85"/>
                </a:cxn>
                <a:cxn ang="0">
                  <a:pos x="46" y="91"/>
                </a:cxn>
                <a:cxn ang="0">
                  <a:pos x="46" y="97"/>
                </a:cxn>
                <a:cxn ang="0">
                  <a:pos x="42" y="100"/>
                </a:cxn>
                <a:cxn ang="0">
                  <a:pos x="38" y="100"/>
                </a:cxn>
                <a:cxn ang="0">
                  <a:pos x="31" y="97"/>
                </a:cxn>
                <a:cxn ang="0">
                  <a:pos x="27" y="91"/>
                </a:cxn>
                <a:cxn ang="0">
                  <a:pos x="23" y="85"/>
                </a:cxn>
                <a:cxn ang="0">
                  <a:pos x="19" y="80"/>
                </a:cxn>
                <a:cxn ang="0">
                  <a:pos x="15" y="72"/>
                </a:cxn>
                <a:cxn ang="0">
                  <a:pos x="14" y="66"/>
                </a:cxn>
                <a:cxn ang="0">
                  <a:pos x="10" y="57"/>
                </a:cxn>
                <a:cxn ang="0">
                  <a:pos x="6" y="49"/>
                </a:cxn>
                <a:cxn ang="0">
                  <a:pos x="4" y="38"/>
                </a:cxn>
                <a:cxn ang="0">
                  <a:pos x="0" y="28"/>
                </a:cxn>
                <a:cxn ang="0">
                  <a:pos x="0" y="21"/>
                </a:cxn>
                <a:cxn ang="0">
                  <a:pos x="0" y="11"/>
                </a:cxn>
                <a:cxn ang="0">
                  <a:pos x="0" y="4"/>
                </a:cxn>
                <a:cxn ang="0">
                  <a:pos x="0" y="0"/>
                </a:cxn>
                <a:cxn ang="0">
                  <a:pos x="0" y="0"/>
                </a:cxn>
              </a:cxnLst>
              <a:rect l="0" t="0" r="r" b="b"/>
              <a:pathLst>
                <a:path w="46" h="100">
                  <a:moveTo>
                    <a:pt x="0" y="0"/>
                  </a:moveTo>
                  <a:lnTo>
                    <a:pt x="6" y="0"/>
                  </a:lnTo>
                  <a:lnTo>
                    <a:pt x="12" y="2"/>
                  </a:lnTo>
                  <a:lnTo>
                    <a:pt x="17" y="5"/>
                  </a:lnTo>
                  <a:lnTo>
                    <a:pt x="23" y="9"/>
                  </a:lnTo>
                  <a:lnTo>
                    <a:pt x="27" y="15"/>
                  </a:lnTo>
                  <a:lnTo>
                    <a:pt x="31" y="23"/>
                  </a:lnTo>
                  <a:lnTo>
                    <a:pt x="35" y="30"/>
                  </a:lnTo>
                  <a:lnTo>
                    <a:pt x="38" y="40"/>
                  </a:lnTo>
                  <a:lnTo>
                    <a:pt x="40" y="47"/>
                  </a:lnTo>
                  <a:lnTo>
                    <a:pt x="42" y="55"/>
                  </a:lnTo>
                  <a:lnTo>
                    <a:pt x="44" y="64"/>
                  </a:lnTo>
                  <a:lnTo>
                    <a:pt x="46" y="72"/>
                  </a:lnTo>
                  <a:lnTo>
                    <a:pt x="46" y="78"/>
                  </a:lnTo>
                  <a:lnTo>
                    <a:pt x="46" y="85"/>
                  </a:lnTo>
                  <a:lnTo>
                    <a:pt x="46" y="91"/>
                  </a:lnTo>
                  <a:lnTo>
                    <a:pt x="46" y="97"/>
                  </a:lnTo>
                  <a:lnTo>
                    <a:pt x="42" y="100"/>
                  </a:lnTo>
                  <a:lnTo>
                    <a:pt x="38" y="100"/>
                  </a:lnTo>
                  <a:lnTo>
                    <a:pt x="31" y="97"/>
                  </a:lnTo>
                  <a:lnTo>
                    <a:pt x="27" y="91"/>
                  </a:lnTo>
                  <a:lnTo>
                    <a:pt x="23" y="85"/>
                  </a:lnTo>
                  <a:lnTo>
                    <a:pt x="19" y="80"/>
                  </a:lnTo>
                  <a:lnTo>
                    <a:pt x="15" y="72"/>
                  </a:lnTo>
                  <a:lnTo>
                    <a:pt x="14" y="66"/>
                  </a:lnTo>
                  <a:lnTo>
                    <a:pt x="10" y="57"/>
                  </a:lnTo>
                  <a:lnTo>
                    <a:pt x="6" y="49"/>
                  </a:lnTo>
                  <a:lnTo>
                    <a:pt x="4" y="38"/>
                  </a:lnTo>
                  <a:lnTo>
                    <a:pt x="0" y="28"/>
                  </a:lnTo>
                  <a:lnTo>
                    <a:pt x="0" y="21"/>
                  </a:lnTo>
                  <a:lnTo>
                    <a:pt x="0" y="11"/>
                  </a:lnTo>
                  <a:lnTo>
                    <a:pt x="0" y="4"/>
                  </a:lnTo>
                  <a:lnTo>
                    <a:pt x="0"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2" name="Freeform 78"/>
            <p:cNvSpPr>
              <a:spLocks/>
            </p:cNvSpPr>
            <p:nvPr/>
          </p:nvSpPr>
          <p:spPr bwMode="auto">
            <a:xfrm>
              <a:off x="396" y="1041"/>
              <a:ext cx="61" cy="71"/>
            </a:xfrm>
            <a:custGeom>
              <a:avLst/>
              <a:gdLst/>
              <a:ahLst/>
              <a:cxnLst>
                <a:cxn ang="0">
                  <a:pos x="116" y="0"/>
                </a:cxn>
                <a:cxn ang="0">
                  <a:pos x="120" y="6"/>
                </a:cxn>
                <a:cxn ang="0">
                  <a:pos x="124" y="14"/>
                </a:cxn>
                <a:cxn ang="0">
                  <a:pos x="122" y="21"/>
                </a:cxn>
                <a:cxn ang="0">
                  <a:pos x="122" y="29"/>
                </a:cxn>
                <a:cxn ang="0">
                  <a:pos x="118" y="37"/>
                </a:cxn>
                <a:cxn ang="0">
                  <a:pos x="112" y="46"/>
                </a:cxn>
                <a:cxn ang="0">
                  <a:pos x="107" y="54"/>
                </a:cxn>
                <a:cxn ang="0">
                  <a:pos x="99" y="63"/>
                </a:cxn>
                <a:cxn ang="0">
                  <a:pos x="91" y="71"/>
                </a:cxn>
                <a:cxn ang="0">
                  <a:pos x="82" y="78"/>
                </a:cxn>
                <a:cxn ang="0">
                  <a:pos x="74" y="88"/>
                </a:cxn>
                <a:cxn ang="0">
                  <a:pos x="69" y="97"/>
                </a:cxn>
                <a:cxn ang="0">
                  <a:pos x="61" y="103"/>
                </a:cxn>
                <a:cxn ang="0">
                  <a:pos x="57" y="113"/>
                </a:cxn>
                <a:cxn ang="0">
                  <a:pos x="53" y="120"/>
                </a:cxn>
                <a:cxn ang="0">
                  <a:pos x="51" y="130"/>
                </a:cxn>
                <a:cxn ang="0">
                  <a:pos x="46" y="132"/>
                </a:cxn>
                <a:cxn ang="0">
                  <a:pos x="40" y="133"/>
                </a:cxn>
                <a:cxn ang="0">
                  <a:pos x="30" y="135"/>
                </a:cxn>
                <a:cxn ang="0">
                  <a:pos x="25" y="139"/>
                </a:cxn>
                <a:cxn ang="0">
                  <a:pos x="17" y="139"/>
                </a:cxn>
                <a:cxn ang="0">
                  <a:pos x="10" y="141"/>
                </a:cxn>
                <a:cxn ang="0">
                  <a:pos x="4" y="141"/>
                </a:cxn>
                <a:cxn ang="0">
                  <a:pos x="0" y="141"/>
                </a:cxn>
                <a:cxn ang="0">
                  <a:pos x="8" y="132"/>
                </a:cxn>
                <a:cxn ang="0">
                  <a:pos x="17" y="122"/>
                </a:cxn>
                <a:cxn ang="0">
                  <a:pos x="23" y="114"/>
                </a:cxn>
                <a:cxn ang="0">
                  <a:pos x="32" y="105"/>
                </a:cxn>
                <a:cxn ang="0">
                  <a:pos x="40" y="97"/>
                </a:cxn>
                <a:cxn ang="0">
                  <a:pos x="48" y="88"/>
                </a:cxn>
                <a:cxn ang="0">
                  <a:pos x="53" y="80"/>
                </a:cxn>
                <a:cxn ang="0">
                  <a:pos x="61" y="71"/>
                </a:cxn>
                <a:cxn ang="0">
                  <a:pos x="69" y="61"/>
                </a:cxn>
                <a:cxn ang="0">
                  <a:pos x="74" y="52"/>
                </a:cxn>
                <a:cxn ang="0">
                  <a:pos x="80" y="42"/>
                </a:cxn>
                <a:cxn ang="0">
                  <a:pos x="88" y="35"/>
                </a:cxn>
                <a:cxn ang="0">
                  <a:pos x="93" y="25"/>
                </a:cxn>
                <a:cxn ang="0">
                  <a:pos x="101" y="18"/>
                </a:cxn>
                <a:cxn ang="0">
                  <a:pos x="108" y="8"/>
                </a:cxn>
                <a:cxn ang="0">
                  <a:pos x="116" y="0"/>
                </a:cxn>
                <a:cxn ang="0">
                  <a:pos x="116" y="0"/>
                </a:cxn>
              </a:cxnLst>
              <a:rect l="0" t="0" r="r" b="b"/>
              <a:pathLst>
                <a:path w="124" h="141">
                  <a:moveTo>
                    <a:pt x="116" y="0"/>
                  </a:moveTo>
                  <a:lnTo>
                    <a:pt x="120" y="6"/>
                  </a:lnTo>
                  <a:lnTo>
                    <a:pt x="124" y="14"/>
                  </a:lnTo>
                  <a:lnTo>
                    <a:pt x="122" y="21"/>
                  </a:lnTo>
                  <a:lnTo>
                    <a:pt x="122" y="29"/>
                  </a:lnTo>
                  <a:lnTo>
                    <a:pt x="118" y="37"/>
                  </a:lnTo>
                  <a:lnTo>
                    <a:pt x="112" y="46"/>
                  </a:lnTo>
                  <a:lnTo>
                    <a:pt x="107" y="54"/>
                  </a:lnTo>
                  <a:lnTo>
                    <a:pt x="99" y="63"/>
                  </a:lnTo>
                  <a:lnTo>
                    <a:pt x="91" y="71"/>
                  </a:lnTo>
                  <a:lnTo>
                    <a:pt x="82" y="78"/>
                  </a:lnTo>
                  <a:lnTo>
                    <a:pt x="74" y="88"/>
                  </a:lnTo>
                  <a:lnTo>
                    <a:pt x="69" y="97"/>
                  </a:lnTo>
                  <a:lnTo>
                    <a:pt x="61" y="103"/>
                  </a:lnTo>
                  <a:lnTo>
                    <a:pt x="57" y="113"/>
                  </a:lnTo>
                  <a:lnTo>
                    <a:pt x="53" y="120"/>
                  </a:lnTo>
                  <a:lnTo>
                    <a:pt x="51" y="130"/>
                  </a:lnTo>
                  <a:lnTo>
                    <a:pt x="46" y="132"/>
                  </a:lnTo>
                  <a:lnTo>
                    <a:pt x="40" y="133"/>
                  </a:lnTo>
                  <a:lnTo>
                    <a:pt x="30" y="135"/>
                  </a:lnTo>
                  <a:lnTo>
                    <a:pt x="25" y="139"/>
                  </a:lnTo>
                  <a:lnTo>
                    <a:pt x="17" y="139"/>
                  </a:lnTo>
                  <a:lnTo>
                    <a:pt x="10" y="141"/>
                  </a:lnTo>
                  <a:lnTo>
                    <a:pt x="4" y="141"/>
                  </a:lnTo>
                  <a:lnTo>
                    <a:pt x="0" y="141"/>
                  </a:lnTo>
                  <a:lnTo>
                    <a:pt x="8" y="132"/>
                  </a:lnTo>
                  <a:lnTo>
                    <a:pt x="17" y="122"/>
                  </a:lnTo>
                  <a:lnTo>
                    <a:pt x="23" y="114"/>
                  </a:lnTo>
                  <a:lnTo>
                    <a:pt x="32" y="105"/>
                  </a:lnTo>
                  <a:lnTo>
                    <a:pt x="40" y="97"/>
                  </a:lnTo>
                  <a:lnTo>
                    <a:pt x="48" y="88"/>
                  </a:lnTo>
                  <a:lnTo>
                    <a:pt x="53" y="80"/>
                  </a:lnTo>
                  <a:lnTo>
                    <a:pt x="61" y="71"/>
                  </a:lnTo>
                  <a:lnTo>
                    <a:pt x="69" y="61"/>
                  </a:lnTo>
                  <a:lnTo>
                    <a:pt x="74" y="52"/>
                  </a:lnTo>
                  <a:lnTo>
                    <a:pt x="80" y="42"/>
                  </a:lnTo>
                  <a:lnTo>
                    <a:pt x="88" y="35"/>
                  </a:lnTo>
                  <a:lnTo>
                    <a:pt x="93" y="25"/>
                  </a:lnTo>
                  <a:lnTo>
                    <a:pt x="101" y="18"/>
                  </a:lnTo>
                  <a:lnTo>
                    <a:pt x="108" y="8"/>
                  </a:lnTo>
                  <a:lnTo>
                    <a:pt x="116" y="0"/>
                  </a:lnTo>
                  <a:lnTo>
                    <a:pt x="11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3" name="Freeform 79"/>
            <p:cNvSpPr>
              <a:spLocks/>
            </p:cNvSpPr>
            <p:nvPr/>
          </p:nvSpPr>
          <p:spPr bwMode="auto">
            <a:xfrm>
              <a:off x="485" y="1522"/>
              <a:ext cx="52" cy="42"/>
            </a:xfrm>
            <a:custGeom>
              <a:avLst/>
              <a:gdLst/>
              <a:ahLst/>
              <a:cxnLst>
                <a:cxn ang="0">
                  <a:pos x="44" y="2"/>
                </a:cxn>
                <a:cxn ang="0">
                  <a:pos x="51" y="0"/>
                </a:cxn>
                <a:cxn ang="0">
                  <a:pos x="61" y="0"/>
                </a:cxn>
                <a:cxn ang="0">
                  <a:pos x="68" y="2"/>
                </a:cxn>
                <a:cxn ang="0">
                  <a:pos x="78" y="4"/>
                </a:cxn>
                <a:cxn ang="0">
                  <a:pos x="83" y="8"/>
                </a:cxn>
                <a:cxn ang="0">
                  <a:pos x="89" y="14"/>
                </a:cxn>
                <a:cxn ang="0">
                  <a:pos x="95" y="17"/>
                </a:cxn>
                <a:cxn ang="0">
                  <a:pos x="101" y="25"/>
                </a:cxn>
                <a:cxn ang="0">
                  <a:pos x="102" y="29"/>
                </a:cxn>
                <a:cxn ang="0">
                  <a:pos x="104" y="36"/>
                </a:cxn>
                <a:cxn ang="0">
                  <a:pos x="104" y="42"/>
                </a:cxn>
                <a:cxn ang="0">
                  <a:pos x="104" y="50"/>
                </a:cxn>
                <a:cxn ang="0">
                  <a:pos x="101" y="53"/>
                </a:cxn>
                <a:cxn ang="0">
                  <a:pos x="97" y="61"/>
                </a:cxn>
                <a:cxn ang="0">
                  <a:pos x="91" y="65"/>
                </a:cxn>
                <a:cxn ang="0">
                  <a:pos x="83" y="72"/>
                </a:cxn>
                <a:cxn ang="0">
                  <a:pos x="74" y="74"/>
                </a:cxn>
                <a:cxn ang="0">
                  <a:pos x="66" y="78"/>
                </a:cxn>
                <a:cxn ang="0">
                  <a:pos x="59" y="80"/>
                </a:cxn>
                <a:cxn ang="0">
                  <a:pos x="49" y="84"/>
                </a:cxn>
                <a:cxn ang="0">
                  <a:pos x="40" y="84"/>
                </a:cxn>
                <a:cxn ang="0">
                  <a:pos x="32" y="84"/>
                </a:cxn>
                <a:cxn ang="0">
                  <a:pos x="25" y="82"/>
                </a:cxn>
                <a:cxn ang="0">
                  <a:pos x="19" y="82"/>
                </a:cxn>
                <a:cxn ang="0">
                  <a:pos x="13" y="78"/>
                </a:cxn>
                <a:cxn ang="0">
                  <a:pos x="7" y="74"/>
                </a:cxn>
                <a:cxn ang="0">
                  <a:pos x="4" y="71"/>
                </a:cxn>
                <a:cxn ang="0">
                  <a:pos x="2" y="65"/>
                </a:cxn>
                <a:cxn ang="0">
                  <a:pos x="0" y="57"/>
                </a:cxn>
                <a:cxn ang="0">
                  <a:pos x="2" y="52"/>
                </a:cxn>
                <a:cxn ang="0">
                  <a:pos x="4" y="42"/>
                </a:cxn>
                <a:cxn ang="0">
                  <a:pos x="7" y="33"/>
                </a:cxn>
                <a:cxn ang="0">
                  <a:pos x="11" y="27"/>
                </a:cxn>
                <a:cxn ang="0">
                  <a:pos x="13" y="21"/>
                </a:cxn>
                <a:cxn ang="0">
                  <a:pos x="19" y="15"/>
                </a:cxn>
                <a:cxn ang="0">
                  <a:pos x="23" y="12"/>
                </a:cxn>
                <a:cxn ang="0">
                  <a:pos x="32" y="4"/>
                </a:cxn>
                <a:cxn ang="0">
                  <a:pos x="44" y="2"/>
                </a:cxn>
                <a:cxn ang="0">
                  <a:pos x="44" y="2"/>
                </a:cxn>
              </a:cxnLst>
              <a:rect l="0" t="0" r="r" b="b"/>
              <a:pathLst>
                <a:path w="104" h="84">
                  <a:moveTo>
                    <a:pt x="44" y="2"/>
                  </a:moveTo>
                  <a:lnTo>
                    <a:pt x="51" y="0"/>
                  </a:lnTo>
                  <a:lnTo>
                    <a:pt x="61" y="0"/>
                  </a:lnTo>
                  <a:lnTo>
                    <a:pt x="68" y="2"/>
                  </a:lnTo>
                  <a:lnTo>
                    <a:pt x="78" y="4"/>
                  </a:lnTo>
                  <a:lnTo>
                    <a:pt x="83" y="8"/>
                  </a:lnTo>
                  <a:lnTo>
                    <a:pt x="89" y="14"/>
                  </a:lnTo>
                  <a:lnTo>
                    <a:pt x="95" y="17"/>
                  </a:lnTo>
                  <a:lnTo>
                    <a:pt x="101" y="25"/>
                  </a:lnTo>
                  <a:lnTo>
                    <a:pt x="102" y="29"/>
                  </a:lnTo>
                  <a:lnTo>
                    <a:pt x="104" y="36"/>
                  </a:lnTo>
                  <a:lnTo>
                    <a:pt x="104" y="42"/>
                  </a:lnTo>
                  <a:lnTo>
                    <a:pt x="104" y="50"/>
                  </a:lnTo>
                  <a:lnTo>
                    <a:pt x="101" y="53"/>
                  </a:lnTo>
                  <a:lnTo>
                    <a:pt x="97" y="61"/>
                  </a:lnTo>
                  <a:lnTo>
                    <a:pt x="91" y="65"/>
                  </a:lnTo>
                  <a:lnTo>
                    <a:pt x="83" y="72"/>
                  </a:lnTo>
                  <a:lnTo>
                    <a:pt x="74" y="74"/>
                  </a:lnTo>
                  <a:lnTo>
                    <a:pt x="66" y="78"/>
                  </a:lnTo>
                  <a:lnTo>
                    <a:pt x="59" y="80"/>
                  </a:lnTo>
                  <a:lnTo>
                    <a:pt x="49" y="84"/>
                  </a:lnTo>
                  <a:lnTo>
                    <a:pt x="40" y="84"/>
                  </a:lnTo>
                  <a:lnTo>
                    <a:pt x="32" y="84"/>
                  </a:lnTo>
                  <a:lnTo>
                    <a:pt x="25" y="82"/>
                  </a:lnTo>
                  <a:lnTo>
                    <a:pt x="19" y="82"/>
                  </a:lnTo>
                  <a:lnTo>
                    <a:pt x="13" y="78"/>
                  </a:lnTo>
                  <a:lnTo>
                    <a:pt x="7" y="74"/>
                  </a:lnTo>
                  <a:lnTo>
                    <a:pt x="4" y="71"/>
                  </a:lnTo>
                  <a:lnTo>
                    <a:pt x="2" y="65"/>
                  </a:lnTo>
                  <a:lnTo>
                    <a:pt x="0" y="57"/>
                  </a:lnTo>
                  <a:lnTo>
                    <a:pt x="2" y="52"/>
                  </a:lnTo>
                  <a:lnTo>
                    <a:pt x="4" y="42"/>
                  </a:lnTo>
                  <a:lnTo>
                    <a:pt x="7" y="33"/>
                  </a:lnTo>
                  <a:lnTo>
                    <a:pt x="11" y="27"/>
                  </a:lnTo>
                  <a:lnTo>
                    <a:pt x="13" y="21"/>
                  </a:lnTo>
                  <a:lnTo>
                    <a:pt x="19" y="15"/>
                  </a:lnTo>
                  <a:lnTo>
                    <a:pt x="23" y="12"/>
                  </a:lnTo>
                  <a:lnTo>
                    <a:pt x="32" y="4"/>
                  </a:lnTo>
                  <a:lnTo>
                    <a:pt x="44" y="2"/>
                  </a:lnTo>
                  <a:lnTo>
                    <a:pt x="44"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Ways to Reach Your</a:t>
            </a:r>
            <a:br>
              <a:rPr lang="en-US" b="1" dirty="0" smtClean="0"/>
            </a:br>
            <a:r>
              <a:rPr lang="en-US" b="1" dirty="0" smtClean="0"/>
              <a:t>1200 or 1300 a day!</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7908695"/>
              </p:ext>
            </p:extLst>
          </p:nvPr>
        </p:nvGraphicFramePr>
        <p:xfrm>
          <a:off x="457200" y="1981200"/>
          <a:ext cx="8229600" cy="3337560"/>
        </p:xfrm>
        <a:graphic>
          <a:graphicData uri="http://schemas.openxmlformats.org/drawingml/2006/table">
            <a:tbl>
              <a:tblPr firstRow="1" bandRow="1">
                <a:tableStyleId>{5C22544A-7EE6-4342-B048-85BDC9FD1C3A}</a:tableStyleId>
              </a:tblPr>
              <a:tblGrid>
                <a:gridCol w="4114800"/>
                <a:gridCol w="4114800"/>
              </a:tblGrid>
              <a:tr h="370840">
                <a:tc gridSpan="2">
                  <a:txBody>
                    <a:bodyPr/>
                    <a:lstStyle/>
                    <a:p>
                      <a:pPr algn="ctr"/>
                      <a:r>
                        <a:rPr lang="en-US" dirty="0" smtClean="0"/>
                        <a:t>Daily Total of Calcium</a:t>
                      </a:r>
                      <a:r>
                        <a:rPr lang="en-US" baseline="0" dirty="0" smtClean="0"/>
                        <a:t> Intake</a:t>
                      </a:r>
                      <a:endParaRPr lang="en-US" dirty="0"/>
                    </a:p>
                  </a:txBody>
                  <a:tcPr/>
                </a:tc>
                <a:tc hMerge="1">
                  <a:txBody>
                    <a:bodyPr/>
                    <a:lstStyle/>
                    <a:p>
                      <a:endParaRPr lang="en-US" dirty="0"/>
                    </a:p>
                  </a:txBody>
                  <a:tcPr/>
                </a:tc>
              </a:tr>
              <a:tr h="370840">
                <a:tc>
                  <a:txBody>
                    <a:bodyPr/>
                    <a:lstStyle/>
                    <a:p>
                      <a:pPr algn="ctr"/>
                      <a:r>
                        <a:rPr lang="en-US" b="1" i="1" u="sng" dirty="0" smtClean="0"/>
                        <a:t>Food</a:t>
                      </a:r>
                      <a:endParaRPr lang="en-US" b="1" i="1" u="sng" dirty="0"/>
                    </a:p>
                  </a:txBody>
                  <a:tcPr/>
                </a:tc>
                <a:tc>
                  <a:txBody>
                    <a:bodyPr/>
                    <a:lstStyle/>
                    <a:p>
                      <a:pPr algn="ctr"/>
                      <a:r>
                        <a:rPr lang="en-US" b="1" i="1" u="sng" dirty="0" smtClean="0"/>
                        <a:t>Milligrams of Calcium</a:t>
                      </a:r>
                      <a:endParaRPr lang="en-US" b="1" i="1" u="sng" dirty="0"/>
                    </a:p>
                  </a:txBody>
                  <a:tcPr/>
                </a:tc>
              </a:tr>
              <a:tr h="370840">
                <a:tc>
                  <a:txBody>
                    <a:bodyPr/>
                    <a:lstStyle/>
                    <a:p>
                      <a:pPr algn="ctr"/>
                      <a:r>
                        <a:rPr lang="en-US" b="0" i="0" u="none" dirty="0" smtClean="0"/>
                        <a:t>1 </a:t>
                      </a:r>
                      <a:r>
                        <a:rPr lang="en-US" b="0" i="0" u="none" dirty="0" smtClean="0"/>
                        <a:t>pancake at breakfast</a:t>
                      </a:r>
                      <a:endParaRPr lang="en-US" b="0" i="0" u="none" dirty="0"/>
                    </a:p>
                  </a:txBody>
                  <a:tcPr/>
                </a:tc>
                <a:tc>
                  <a:txBody>
                    <a:bodyPr/>
                    <a:lstStyle/>
                    <a:p>
                      <a:pPr algn="ctr"/>
                      <a:r>
                        <a:rPr lang="en-US" b="0" i="0" u="none" dirty="0" smtClean="0"/>
                        <a:t>100</a:t>
                      </a:r>
                      <a:r>
                        <a:rPr lang="en-US" b="0" i="0" u="none" baseline="0" dirty="0" smtClean="0"/>
                        <a:t> milligrams</a:t>
                      </a:r>
                      <a:endParaRPr lang="en-US" b="0" i="0" u="none" dirty="0"/>
                    </a:p>
                  </a:txBody>
                  <a:tcPr/>
                </a:tc>
              </a:tr>
              <a:tr h="370840">
                <a:tc>
                  <a:txBody>
                    <a:bodyPr/>
                    <a:lstStyle/>
                    <a:p>
                      <a:pPr algn="ctr"/>
                      <a:r>
                        <a:rPr lang="en-US" b="0" i="0" u="none" dirty="0" smtClean="0"/>
                        <a:t>1 glass</a:t>
                      </a:r>
                      <a:r>
                        <a:rPr lang="en-US" b="0" i="0" u="none" baseline="0" dirty="0" smtClean="0"/>
                        <a:t> of </a:t>
                      </a:r>
                      <a:r>
                        <a:rPr lang="en-US" b="0" i="0" u="none" baseline="0" dirty="0" smtClean="0"/>
                        <a:t>milk at breakfast</a:t>
                      </a:r>
                      <a:endParaRPr lang="en-US" b="0" i="0" u="none" dirty="0"/>
                    </a:p>
                  </a:txBody>
                  <a:tcPr/>
                </a:tc>
                <a:tc>
                  <a:txBody>
                    <a:bodyPr/>
                    <a:lstStyle/>
                    <a:p>
                      <a:pPr algn="ctr"/>
                      <a:r>
                        <a:rPr lang="en-US" b="0" i="0" u="none" dirty="0" smtClean="0"/>
                        <a:t>300 milligrams</a:t>
                      </a:r>
                      <a:endParaRPr lang="en-US" b="0" i="0" u="none" dirty="0"/>
                    </a:p>
                  </a:txBody>
                  <a:tcPr/>
                </a:tc>
              </a:tr>
              <a:tr h="370840">
                <a:tc>
                  <a:txBody>
                    <a:bodyPr/>
                    <a:lstStyle/>
                    <a:p>
                      <a:pPr algn="ctr"/>
                      <a:r>
                        <a:rPr lang="en-US" b="0" i="0" u="none" dirty="0" smtClean="0"/>
                        <a:t>1 sandwich with </a:t>
                      </a:r>
                      <a:r>
                        <a:rPr lang="en-US" b="0" i="0" u="none" dirty="0" smtClean="0"/>
                        <a:t>cheese at lunch</a:t>
                      </a:r>
                      <a:endParaRPr lang="en-US" b="0" i="0" u="none" dirty="0"/>
                    </a:p>
                  </a:txBody>
                  <a:tcPr/>
                </a:tc>
                <a:tc>
                  <a:txBody>
                    <a:bodyPr/>
                    <a:lstStyle/>
                    <a:p>
                      <a:pPr algn="ctr"/>
                      <a:r>
                        <a:rPr lang="en-US" b="0" i="0" u="none" dirty="0" smtClean="0"/>
                        <a:t>200 milligrams</a:t>
                      </a:r>
                      <a:endParaRPr lang="en-US" b="0" i="0" u="none" dirty="0"/>
                    </a:p>
                  </a:txBody>
                  <a:tcPr/>
                </a:tc>
              </a:tr>
              <a:tr h="370840">
                <a:tc>
                  <a:txBody>
                    <a:bodyPr/>
                    <a:lstStyle/>
                    <a:p>
                      <a:pPr algn="ctr"/>
                      <a:r>
                        <a:rPr lang="en-US" b="0" i="0" u="none" dirty="0" smtClean="0"/>
                        <a:t>1 glass</a:t>
                      </a:r>
                      <a:r>
                        <a:rPr lang="en-US" b="0" i="0" u="none" baseline="0" dirty="0" smtClean="0"/>
                        <a:t> of </a:t>
                      </a:r>
                      <a:r>
                        <a:rPr lang="en-US" b="0" i="0" u="none" baseline="0" dirty="0" smtClean="0"/>
                        <a:t>milk at lunch</a:t>
                      </a:r>
                      <a:endParaRPr lang="en-US" b="0" i="0" u="none" dirty="0"/>
                    </a:p>
                  </a:txBody>
                  <a:tcPr/>
                </a:tc>
                <a:tc>
                  <a:txBody>
                    <a:bodyPr/>
                    <a:lstStyle/>
                    <a:p>
                      <a:pPr algn="ctr"/>
                      <a:r>
                        <a:rPr lang="en-US" b="0" i="0" u="none" dirty="0" smtClean="0"/>
                        <a:t>300 milligrams</a:t>
                      </a:r>
                      <a:endParaRPr lang="en-US" b="0" i="0" u="none" dirty="0"/>
                    </a:p>
                  </a:txBody>
                  <a:tcPr/>
                </a:tc>
              </a:tr>
              <a:tr h="370840">
                <a:tc>
                  <a:txBody>
                    <a:bodyPr/>
                    <a:lstStyle/>
                    <a:p>
                      <a:pPr algn="ctr"/>
                      <a:r>
                        <a:rPr lang="en-US" b="0" i="0" u="none" dirty="0" smtClean="0"/>
                        <a:t>1 cup of ice </a:t>
                      </a:r>
                      <a:r>
                        <a:rPr lang="en-US" b="0" i="0" u="none" dirty="0" smtClean="0"/>
                        <a:t>cream for dessert</a:t>
                      </a:r>
                      <a:endParaRPr lang="en-US" b="0" i="0" u="none" dirty="0"/>
                    </a:p>
                  </a:txBody>
                  <a:tcPr/>
                </a:tc>
                <a:tc>
                  <a:txBody>
                    <a:bodyPr/>
                    <a:lstStyle/>
                    <a:p>
                      <a:pPr algn="ctr"/>
                      <a:r>
                        <a:rPr lang="en-US" b="0" i="0" u="none" dirty="0" smtClean="0"/>
                        <a:t>200 milligrams</a:t>
                      </a:r>
                      <a:endParaRPr lang="en-US" b="0" i="0" u="none" dirty="0"/>
                    </a:p>
                  </a:txBody>
                  <a:tcPr/>
                </a:tc>
              </a:tr>
              <a:tr h="370840">
                <a:tc>
                  <a:txBody>
                    <a:bodyPr/>
                    <a:lstStyle/>
                    <a:p>
                      <a:pPr algn="ctr"/>
                      <a:r>
                        <a:rPr lang="en-US" b="0" i="0" u="none" dirty="0" smtClean="0"/>
                        <a:t>1 string </a:t>
                      </a:r>
                      <a:r>
                        <a:rPr lang="en-US" b="0" i="0" u="none" dirty="0" smtClean="0"/>
                        <a:t>cheese as a snack at night</a:t>
                      </a:r>
                      <a:endParaRPr lang="en-US" b="0" i="0" u="none" dirty="0"/>
                    </a:p>
                  </a:txBody>
                  <a:tcPr/>
                </a:tc>
                <a:tc>
                  <a:txBody>
                    <a:bodyPr/>
                    <a:lstStyle/>
                    <a:p>
                      <a:pPr algn="ctr"/>
                      <a:r>
                        <a:rPr lang="en-US" b="0" i="0" u="none" dirty="0" smtClean="0"/>
                        <a:t>200 milligrams</a:t>
                      </a:r>
                      <a:endParaRPr lang="en-US" b="0" i="0" u="none" dirty="0"/>
                    </a:p>
                  </a:txBody>
                  <a:tcPr/>
                </a:tc>
              </a:tr>
              <a:tr h="370840">
                <a:tc>
                  <a:txBody>
                    <a:bodyPr/>
                    <a:lstStyle/>
                    <a:p>
                      <a:pPr algn="ctr"/>
                      <a:r>
                        <a:rPr lang="en-US" b="1" i="1" u="sng" dirty="0" smtClean="0">
                          <a:solidFill>
                            <a:srgbClr val="FF0000"/>
                          </a:solidFill>
                        </a:rPr>
                        <a:t>Total</a:t>
                      </a:r>
                      <a:endParaRPr lang="en-US" b="1" i="1" u="sng" dirty="0">
                        <a:solidFill>
                          <a:srgbClr val="FF0000"/>
                        </a:solidFill>
                      </a:endParaRPr>
                    </a:p>
                  </a:txBody>
                  <a:tcPr/>
                </a:tc>
                <a:tc>
                  <a:txBody>
                    <a:bodyPr/>
                    <a:lstStyle/>
                    <a:p>
                      <a:pPr algn="ctr"/>
                      <a:r>
                        <a:rPr lang="en-US" b="1" i="1" u="sng" dirty="0" smtClean="0">
                          <a:solidFill>
                            <a:srgbClr val="FF0000"/>
                          </a:solidFill>
                        </a:rPr>
                        <a:t>1300 milligrams</a:t>
                      </a:r>
                      <a:endParaRPr lang="en-US" b="1" i="1" u="sng" dirty="0">
                        <a:solidFill>
                          <a:srgbClr val="FF0000"/>
                        </a:solidFill>
                      </a:endParaRPr>
                    </a:p>
                  </a:txBody>
                  <a:tcPr/>
                </a:tc>
              </a:tr>
            </a:tbl>
          </a:graphicData>
        </a:graphic>
      </p:graphicFrame>
      <p:pic>
        <p:nvPicPr>
          <p:cNvPr id="3074" name="Picture 2" descr="C:\Documents and Settings\KalickBA\Local Settings\Temporary Internet Files\Content.IE5\GFKIMEPA\MC900441751[1].png"/>
          <p:cNvPicPr>
            <a:picLocks noChangeAspect="1" noChangeArrowheads="1"/>
          </p:cNvPicPr>
          <p:nvPr/>
        </p:nvPicPr>
        <p:blipFill>
          <a:blip r:embed="rId3" cstate="print"/>
          <a:srcRect/>
          <a:stretch>
            <a:fillRect/>
          </a:stretch>
        </p:blipFill>
        <p:spPr bwMode="auto">
          <a:xfrm>
            <a:off x="381000" y="152400"/>
            <a:ext cx="1905000" cy="1905000"/>
          </a:xfrm>
          <a:prstGeom prst="rect">
            <a:avLst/>
          </a:prstGeom>
          <a:noFill/>
        </p:spPr>
      </p:pic>
      <p:pic>
        <p:nvPicPr>
          <p:cNvPr id="3075" name="Picture 3" descr="C:\Documents and Settings\KalickBA\Local Settings\Temporary Internet Files\Content.IE5\E3HYIKOR\MC900232293[1].wmf"/>
          <p:cNvPicPr>
            <a:picLocks noChangeAspect="1" noChangeArrowheads="1"/>
          </p:cNvPicPr>
          <p:nvPr/>
        </p:nvPicPr>
        <p:blipFill>
          <a:blip r:embed="rId4" cstate="print"/>
          <a:srcRect/>
          <a:stretch>
            <a:fillRect/>
          </a:stretch>
        </p:blipFill>
        <p:spPr bwMode="auto">
          <a:xfrm>
            <a:off x="6858000" y="304800"/>
            <a:ext cx="1815220" cy="1617552"/>
          </a:xfrm>
          <a:prstGeom prst="rect">
            <a:avLst/>
          </a:prstGeom>
          <a:noFill/>
        </p:spPr>
      </p:pic>
      <p:pic>
        <p:nvPicPr>
          <p:cNvPr id="3076" name="Picture 4" descr="C:\Documents and Settings\KalickBA\Local Settings\Temporary Internet Files\Content.IE5\WMNQO2F3\MC900412472[1].wmf"/>
          <p:cNvPicPr>
            <a:picLocks noChangeAspect="1" noChangeArrowheads="1"/>
          </p:cNvPicPr>
          <p:nvPr/>
        </p:nvPicPr>
        <p:blipFill>
          <a:blip r:embed="rId5" cstate="print"/>
          <a:srcRect/>
          <a:stretch>
            <a:fillRect/>
          </a:stretch>
        </p:blipFill>
        <p:spPr bwMode="auto">
          <a:xfrm>
            <a:off x="4114800" y="5334000"/>
            <a:ext cx="929452" cy="1524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6705600" y="3810000"/>
            <a:ext cx="2057400" cy="25908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953000" y="1676400"/>
            <a:ext cx="2209800"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514600" y="3733800"/>
            <a:ext cx="2209800" cy="26670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066800" y="1600200"/>
            <a:ext cx="175260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b="1" dirty="0" smtClean="0"/>
              <a:t>What are the Best Sources </a:t>
            </a:r>
            <a:br>
              <a:rPr lang="en-US" b="1" dirty="0" smtClean="0"/>
            </a:br>
            <a:r>
              <a:rPr lang="en-US" b="1" dirty="0" smtClean="0"/>
              <a:t>of Calcium?</a:t>
            </a:r>
            <a:endParaRPr lang="en-US" b="1" dirty="0"/>
          </a:p>
        </p:txBody>
      </p:sp>
      <p:pic>
        <p:nvPicPr>
          <p:cNvPr id="2050" name="Picture 2" descr="C:\Documents and Settings\KalickBA\Local Settings\Temporary Internet Files\Content.IE5\PU7BWVOM\MP900314315[1].jpg"/>
          <p:cNvPicPr>
            <a:picLocks noGrp="1" noChangeAspect="1" noChangeArrowheads="1"/>
          </p:cNvPicPr>
          <p:nvPr>
            <p:ph idx="1"/>
          </p:nvPr>
        </p:nvPicPr>
        <p:blipFill>
          <a:blip r:embed="rId3" cstate="print"/>
          <a:srcRect/>
          <a:stretch>
            <a:fillRect/>
          </a:stretch>
        </p:blipFill>
        <p:spPr bwMode="auto">
          <a:xfrm>
            <a:off x="1371600" y="1752600"/>
            <a:ext cx="1158709" cy="1805781"/>
          </a:xfrm>
          <a:prstGeom prst="rect">
            <a:avLst/>
          </a:prstGeom>
          <a:noFill/>
        </p:spPr>
      </p:pic>
      <p:pic>
        <p:nvPicPr>
          <p:cNvPr id="2052" name="Picture 4" descr="C:\Documents and Settings\KalickBA\Local Settings\Temporary Internet Files\Content.IE5\C86R1DJF\MC900215775[1].wmf"/>
          <p:cNvPicPr>
            <a:picLocks noChangeAspect="1" noChangeArrowheads="1"/>
          </p:cNvPicPr>
          <p:nvPr/>
        </p:nvPicPr>
        <p:blipFill>
          <a:blip r:embed="rId4" cstate="print"/>
          <a:srcRect/>
          <a:stretch>
            <a:fillRect/>
          </a:stretch>
        </p:blipFill>
        <p:spPr bwMode="auto">
          <a:xfrm>
            <a:off x="5257800" y="2057400"/>
            <a:ext cx="1696016" cy="1573850"/>
          </a:xfrm>
          <a:prstGeom prst="rect">
            <a:avLst/>
          </a:prstGeom>
          <a:noFill/>
        </p:spPr>
      </p:pic>
      <p:pic>
        <p:nvPicPr>
          <p:cNvPr id="2054" name="Picture 6" descr="C:\Documents and Settings\KalickBA\Local Settings\Temporary Internet Files\Content.IE5\FQNQIAII\MC900347059[1].wmf"/>
          <p:cNvPicPr>
            <a:picLocks noChangeAspect="1" noChangeArrowheads="1"/>
          </p:cNvPicPr>
          <p:nvPr/>
        </p:nvPicPr>
        <p:blipFill>
          <a:blip r:embed="rId5" cstate="print"/>
          <a:srcRect/>
          <a:stretch>
            <a:fillRect/>
          </a:stretch>
        </p:blipFill>
        <p:spPr bwMode="auto">
          <a:xfrm>
            <a:off x="2971800" y="3810000"/>
            <a:ext cx="1506017" cy="1859890"/>
          </a:xfrm>
          <a:prstGeom prst="rect">
            <a:avLst/>
          </a:prstGeom>
          <a:noFill/>
        </p:spPr>
      </p:pic>
      <p:pic>
        <p:nvPicPr>
          <p:cNvPr id="2055" name="Picture 7" descr="C:\Documents and Settings\KalickBA\Local Settings\Temporary Internet Files\Content.IE5\FQNQIAII\MC900331366[1].wmf"/>
          <p:cNvPicPr>
            <a:picLocks noChangeAspect="1" noChangeArrowheads="1"/>
          </p:cNvPicPr>
          <p:nvPr/>
        </p:nvPicPr>
        <p:blipFill>
          <a:blip r:embed="rId6" cstate="print"/>
          <a:srcRect/>
          <a:stretch>
            <a:fillRect/>
          </a:stretch>
        </p:blipFill>
        <p:spPr bwMode="auto">
          <a:xfrm>
            <a:off x="6858000" y="3886200"/>
            <a:ext cx="1810693" cy="1768444"/>
          </a:xfrm>
          <a:prstGeom prst="rect">
            <a:avLst/>
          </a:prstGeom>
          <a:noFill/>
        </p:spPr>
      </p:pic>
      <p:sp>
        <p:nvSpPr>
          <p:cNvPr id="10" name="TextBox 9"/>
          <p:cNvSpPr txBox="1"/>
          <p:nvPr/>
        </p:nvSpPr>
        <p:spPr>
          <a:xfrm>
            <a:off x="1219200" y="3657600"/>
            <a:ext cx="1447800" cy="369332"/>
          </a:xfrm>
          <a:prstGeom prst="rect">
            <a:avLst/>
          </a:prstGeom>
          <a:noFill/>
        </p:spPr>
        <p:txBody>
          <a:bodyPr wrap="square" rtlCol="0">
            <a:spAutoFit/>
          </a:bodyPr>
          <a:lstStyle/>
          <a:p>
            <a:pPr algn="ctr"/>
            <a:r>
              <a:rPr lang="en-US" b="1" dirty="0" smtClean="0"/>
              <a:t>Milk</a:t>
            </a:r>
            <a:endParaRPr lang="en-US" b="1" dirty="0"/>
          </a:p>
        </p:txBody>
      </p:sp>
      <p:sp>
        <p:nvSpPr>
          <p:cNvPr id="11" name="TextBox 10"/>
          <p:cNvSpPr txBox="1"/>
          <p:nvPr/>
        </p:nvSpPr>
        <p:spPr>
          <a:xfrm>
            <a:off x="5334000" y="3657600"/>
            <a:ext cx="1447800" cy="369332"/>
          </a:xfrm>
          <a:prstGeom prst="rect">
            <a:avLst/>
          </a:prstGeom>
          <a:noFill/>
        </p:spPr>
        <p:txBody>
          <a:bodyPr wrap="square" rtlCol="0">
            <a:spAutoFit/>
          </a:bodyPr>
          <a:lstStyle/>
          <a:p>
            <a:pPr algn="ctr"/>
            <a:r>
              <a:rPr lang="en-US" b="1" dirty="0" smtClean="0"/>
              <a:t>Cheese</a:t>
            </a:r>
            <a:endParaRPr lang="en-US" b="1" dirty="0"/>
          </a:p>
        </p:txBody>
      </p:sp>
      <p:sp>
        <p:nvSpPr>
          <p:cNvPr id="12" name="TextBox 11"/>
          <p:cNvSpPr txBox="1"/>
          <p:nvPr/>
        </p:nvSpPr>
        <p:spPr>
          <a:xfrm>
            <a:off x="2819400" y="5715000"/>
            <a:ext cx="1447800" cy="369332"/>
          </a:xfrm>
          <a:prstGeom prst="rect">
            <a:avLst/>
          </a:prstGeom>
          <a:noFill/>
        </p:spPr>
        <p:txBody>
          <a:bodyPr wrap="square" rtlCol="0">
            <a:spAutoFit/>
          </a:bodyPr>
          <a:lstStyle/>
          <a:p>
            <a:pPr algn="ctr"/>
            <a:r>
              <a:rPr lang="en-US" b="1" dirty="0" smtClean="0"/>
              <a:t>Yogurt</a:t>
            </a:r>
            <a:endParaRPr lang="en-US" b="1" dirty="0"/>
          </a:p>
        </p:txBody>
      </p:sp>
      <p:sp>
        <p:nvSpPr>
          <p:cNvPr id="13" name="TextBox 12"/>
          <p:cNvSpPr txBox="1"/>
          <p:nvPr/>
        </p:nvSpPr>
        <p:spPr>
          <a:xfrm>
            <a:off x="6934200" y="5867400"/>
            <a:ext cx="1447800" cy="369332"/>
          </a:xfrm>
          <a:prstGeom prst="rect">
            <a:avLst/>
          </a:prstGeom>
          <a:noFill/>
        </p:spPr>
        <p:txBody>
          <a:bodyPr wrap="square" rtlCol="0">
            <a:spAutoFit/>
          </a:bodyPr>
          <a:lstStyle/>
          <a:p>
            <a:pPr algn="ctr"/>
            <a:r>
              <a:rPr lang="en-US" b="1" dirty="0" smtClean="0"/>
              <a:t>Greens</a:t>
            </a:r>
            <a:endParaRPr lang="en-US" b="1" dirty="0"/>
          </a:p>
        </p:txBody>
      </p:sp>
      <p:sp>
        <p:nvSpPr>
          <p:cNvPr id="3" name="TextBox 2"/>
          <p:cNvSpPr txBox="1"/>
          <p:nvPr/>
        </p:nvSpPr>
        <p:spPr>
          <a:xfrm>
            <a:off x="533400" y="4770422"/>
            <a:ext cx="1317220" cy="369332"/>
          </a:xfrm>
          <a:prstGeom prst="rect">
            <a:avLst/>
          </a:prstGeom>
          <a:noFill/>
        </p:spPr>
        <p:txBody>
          <a:bodyPr wrap="none" rtlCol="0">
            <a:spAutoFit/>
          </a:bodyPr>
          <a:lstStyle/>
          <a:p>
            <a:r>
              <a:rPr lang="en-US" dirty="0" smtClean="0"/>
              <a:t>300 mg/cup</a:t>
            </a:r>
            <a:endParaRPr lang="en-US" dirty="0"/>
          </a:p>
        </p:txBody>
      </p:sp>
      <p:sp>
        <p:nvSpPr>
          <p:cNvPr id="4" name="TextBox 3"/>
          <p:cNvSpPr txBox="1"/>
          <p:nvPr/>
        </p:nvSpPr>
        <p:spPr>
          <a:xfrm flipH="1">
            <a:off x="1066800" y="6052066"/>
            <a:ext cx="1447800" cy="369332"/>
          </a:xfrm>
          <a:prstGeom prst="rect">
            <a:avLst/>
          </a:prstGeom>
          <a:noFill/>
        </p:spPr>
        <p:txBody>
          <a:bodyPr wrap="square" rtlCol="0">
            <a:spAutoFit/>
          </a:bodyPr>
          <a:lstStyle/>
          <a:p>
            <a:r>
              <a:rPr lang="en-US" dirty="0" smtClean="0"/>
              <a:t>400 mg/cup</a:t>
            </a:r>
            <a:endParaRPr lang="en-US" dirty="0"/>
          </a:p>
        </p:txBody>
      </p:sp>
      <p:sp>
        <p:nvSpPr>
          <p:cNvPr id="5" name="TextBox 4"/>
          <p:cNvSpPr txBox="1"/>
          <p:nvPr/>
        </p:nvSpPr>
        <p:spPr>
          <a:xfrm>
            <a:off x="7391400" y="2057400"/>
            <a:ext cx="1728550" cy="369332"/>
          </a:xfrm>
          <a:prstGeom prst="rect">
            <a:avLst/>
          </a:prstGeom>
          <a:noFill/>
        </p:spPr>
        <p:txBody>
          <a:bodyPr wrap="none" rtlCol="0">
            <a:spAutoFit/>
          </a:bodyPr>
          <a:lstStyle/>
          <a:p>
            <a:r>
              <a:rPr lang="en-US" dirty="0" smtClean="0"/>
              <a:t>200 mg/1 ounce</a:t>
            </a:r>
            <a:endParaRPr lang="en-US" dirty="0"/>
          </a:p>
        </p:txBody>
      </p:sp>
      <p:sp>
        <p:nvSpPr>
          <p:cNvPr id="6" name="TextBox 5"/>
          <p:cNvSpPr txBox="1"/>
          <p:nvPr/>
        </p:nvSpPr>
        <p:spPr>
          <a:xfrm>
            <a:off x="5370756" y="5867400"/>
            <a:ext cx="1374287" cy="369332"/>
          </a:xfrm>
          <a:prstGeom prst="rect">
            <a:avLst/>
          </a:prstGeom>
          <a:noFill/>
        </p:spPr>
        <p:txBody>
          <a:bodyPr wrap="none" rtlCol="0">
            <a:spAutoFit/>
          </a:bodyPr>
          <a:lstStyle/>
          <a:p>
            <a:r>
              <a:rPr lang="en-US" dirty="0" smtClean="0"/>
              <a:t>90 mg/1 cup</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TotalTime>
  <Words>529</Words>
  <Application>Microsoft Office PowerPoint</Application>
  <PresentationFormat>On-screen Show (4:3)</PresentationFormat>
  <Paragraphs>100</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Importance of Dairy Products</vt:lpstr>
      <vt:lpstr>MyPyramid</vt:lpstr>
      <vt:lpstr>What Nutrients are Found in  Dairy Products?</vt:lpstr>
      <vt:lpstr>Calcium</vt:lpstr>
      <vt:lpstr>What if I am lactose intolerant?</vt:lpstr>
      <vt:lpstr>Other Ways to Get Calcium</vt:lpstr>
      <vt:lpstr>How Much Should I Have?</vt:lpstr>
      <vt:lpstr>Ways to Reach Your 1200 or 1300 a day!</vt:lpstr>
      <vt:lpstr>What are the Best Sources  of Calcium?</vt:lpstr>
      <vt:lpstr>Recap</vt:lpstr>
      <vt:lpstr>PowerPoint Presentation</vt:lpstr>
    </vt:vector>
  </TitlesOfParts>
  <Company>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Dairy Products</dc:title>
  <dc:creator>KalickBA</dc:creator>
  <cp:lastModifiedBy>RoyHJ</cp:lastModifiedBy>
  <cp:revision>28</cp:revision>
  <dcterms:created xsi:type="dcterms:W3CDTF">2010-10-13T17:44:11Z</dcterms:created>
  <dcterms:modified xsi:type="dcterms:W3CDTF">2010-12-17T18:43:17Z</dcterms:modified>
</cp:coreProperties>
</file>