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8" r:id="rId1"/>
  </p:sldMasterIdLst>
  <p:sldIdLst>
    <p:sldId id="256" r:id="rId2"/>
    <p:sldId id="257" r:id="rId3"/>
  </p:sldIdLst>
  <p:sldSz cx="329184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72" userDrawn="1">
          <p15:clr>
            <a:srgbClr val="A4A3A4"/>
          </p15:clr>
        </p15:guide>
        <p15:guide id="2" pos="57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06"/>
    <p:restoredTop sz="96208"/>
  </p:normalViewPr>
  <p:slideViewPr>
    <p:cSldViewPr snapToGrid="0" snapToObjects="1">
      <p:cViewPr varScale="1">
        <p:scale>
          <a:sx n="41" d="100"/>
          <a:sy n="41" d="100"/>
        </p:scale>
        <p:origin x="264" y="664"/>
      </p:cViewPr>
      <p:guideLst>
        <p:guide orient="horz" pos="3072"/>
        <p:guide pos="5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853792869169645"/>
          <c:y val="0.1308362975347568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6826750952648216"/>
          <c:y val="0.25572154813955106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4C-D843-92BB-E59CE4A1102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4C-D843-92BB-E59CE4A1102E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4C-D843-92BB-E59CE4A1102E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4C-D843-92BB-E59CE4A1102E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4C-D843-92BB-E59CE4A1102E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F4C-D843-92BB-E59CE4A1102E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F4C-D843-92BB-E59CE4A1102E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F4C-D843-92BB-E59CE4A1102E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F4C-D843-92BB-E59CE4A1102E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F4C-D843-92BB-E59CE4A1102E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F4C-D843-92BB-E59CE4A110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"/>
          <c:y val="0.22299094165923911"/>
          <c:w val="0.38967138974589405"/>
          <c:h val="0.740191902536632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558928568161664"/>
          <c:y val="0.31416201804306304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56-CB47-BCA0-ED07DD55442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56-CB47-BCA0-ED07DD55442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A56-CB47-BCA0-ED07DD55442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A56-CB47-BCA0-ED07DD55442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A56-CB47-BCA0-ED07DD55442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A56-CB47-BCA0-ED07DD55442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A56-CB47-BCA0-ED07DD554426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A56-CB47-BCA0-ED07DD554426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56-CB47-BCA0-ED07DD554426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A56-CB47-BCA0-ED07DD554426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A56-CB47-BCA0-ED07DD5544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24010579995052317"/>
          <c:h val="0.73260119524276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558928568161664"/>
          <c:y val="0.31416201804306304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14-0741-AE40-77E169C9D12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14-0741-AE40-77E169C9D12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14-0741-AE40-77E169C9D12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14-0741-AE40-77E169C9D12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C14-0741-AE40-77E169C9D12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C14-0741-AE40-77E169C9D12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14-0741-AE40-77E169C9D126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C14-0741-AE40-77E169C9D126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C14-0741-AE40-77E169C9D126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C14-0741-AE40-77E169C9D126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C14-0741-AE40-77E169C9D1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24010579995052317"/>
          <c:h val="0.73260119524276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558928568161664"/>
          <c:y val="0.31416201804306304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46-EC4F-948D-5BAD4669FF4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C46-EC4F-948D-5BAD4669FF4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C46-EC4F-948D-5BAD4669FF4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C46-EC4F-948D-5BAD4669FF4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C46-EC4F-948D-5BAD4669FF4C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C46-EC4F-948D-5BAD4669FF4C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C46-EC4F-948D-5BAD4669FF4C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C46-EC4F-948D-5BAD4669FF4C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C46-EC4F-948D-5BAD4669FF4C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C46-EC4F-948D-5BAD4669FF4C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C46-EC4F-948D-5BAD4669FF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24010579995052317"/>
          <c:h val="0.73260119524276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14800" y="2693671"/>
            <a:ext cx="2468880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8644891"/>
            <a:ext cx="246888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5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39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557230" y="876300"/>
            <a:ext cx="7098030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63140" y="876300"/>
            <a:ext cx="20882610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287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567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5995" y="4103372"/>
            <a:ext cx="2839212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45995" y="11014712"/>
            <a:ext cx="2839212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26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3140" y="4381500"/>
            <a:ext cx="1399032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664940" y="4381500"/>
            <a:ext cx="1399032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448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8" y="876301"/>
            <a:ext cx="2839212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7429" y="4034791"/>
            <a:ext cx="13926025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67429" y="6012180"/>
            <a:ext cx="13926025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664940" y="4034791"/>
            <a:ext cx="1399460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664940" y="6012180"/>
            <a:ext cx="13994608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867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65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146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1097280"/>
            <a:ext cx="10617040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94608" y="2369821"/>
            <a:ext cx="1666494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4937760"/>
            <a:ext cx="10617040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34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429" y="1097280"/>
            <a:ext cx="10617040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994608" y="2369821"/>
            <a:ext cx="1666494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7429" y="4937760"/>
            <a:ext cx="10617040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3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3140" y="876301"/>
            <a:ext cx="2839212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3140" y="4381500"/>
            <a:ext cx="2839212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63140" y="15255241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79B00-323C-6848-BF9F-65B86C195608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04220" y="15255241"/>
            <a:ext cx="111099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48620" y="15255241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4390F-79F4-5147-AD67-341D439F3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475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4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E769CDB4-4675-604B-9BD9-8EC8455D9CD4}"/>
              </a:ext>
            </a:extLst>
          </p:cNvPr>
          <p:cNvSpPr txBox="1"/>
          <p:nvPr/>
        </p:nvSpPr>
        <p:spPr>
          <a:xfrm>
            <a:off x="11267730" y="4244104"/>
            <a:ext cx="42258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Results  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AC6A952-6995-7943-B479-D95CFA6D6B1B}"/>
              </a:ext>
            </a:extLst>
          </p:cNvPr>
          <p:cNvSpPr txBox="1"/>
          <p:nvPr/>
        </p:nvSpPr>
        <p:spPr>
          <a:xfrm>
            <a:off x="22268818" y="5191021"/>
            <a:ext cx="959730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00" dirty="0" err="1">
                <a:latin typeface="NeueHaasGroteskDisp Pro" panose="020B0504020202020204" pitchFamily="34" charset="77"/>
              </a:rPr>
              <a:t>urna</a:t>
            </a:r>
            <a:r>
              <a:rPr lang="en-US" sz="2600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600" dirty="0" err="1">
                <a:latin typeface="NeueHaasGroteskDisp Pro" panose="020B0504020202020204" pitchFamily="34" charset="77"/>
              </a:rPr>
              <a:t>tellus</a:t>
            </a:r>
            <a:r>
              <a:rPr lang="en-US" sz="2600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600" dirty="0" err="1">
                <a:latin typeface="NeueHaasGroteskDisp Pro" panose="020B0504020202020204" pitchFamily="34" charset="77"/>
              </a:rPr>
              <a:t>amet</a:t>
            </a:r>
            <a:r>
              <a:rPr lang="en-US" sz="2600" dirty="0">
                <a:latin typeface="NeueHaasGroteskDisp Pro" panose="020B0504020202020204" pitchFamily="34" charset="77"/>
              </a:rPr>
              <a:t>, consectetuer </a:t>
            </a:r>
            <a:r>
              <a:rPr lang="en-US" sz="26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elit</a:t>
            </a:r>
            <a:r>
              <a:rPr lang="en-US" sz="2600" dirty="0">
                <a:latin typeface="NeueHaasGroteskDisp Pro" panose="020B0504020202020204" pitchFamily="34" charset="77"/>
              </a:rPr>
              <a:t>. 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600" dirty="0" err="1">
                <a:latin typeface="NeueHaasGroteskDisp Pro" panose="020B0504020202020204" pitchFamily="34" charset="77"/>
              </a:rPr>
              <a:t>amet</a:t>
            </a:r>
            <a:r>
              <a:rPr lang="en-US" sz="2600" dirty="0">
                <a:latin typeface="NeueHaasGroteskDisp Pro" panose="020B0504020202020204" pitchFamily="34" charset="77"/>
              </a:rPr>
              <a:t>, consectetuer </a:t>
            </a:r>
            <a:r>
              <a:rPr lang="en-US" sz="26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elit</a:t>
            </a:r>
            <a:r>
              <a:rPr lang="en-US" sz="2600" dirty="0">
                <a:latin typeface="NeueHaasGroteskDisp Pro" panose="020B0504020202020204" pitchFamily="34" charset="77"/>
              </a:rPr>
              <a:t>. Maecenas </a:t>
            </a:r>
            <a:r>
              <a:rPr lang="en-US" sz="2600" dirty="0" err="1">
                <a:latin typeface="NeueHaasGroteskDisp Pro" panose="020B0504020202020204" pitchFamily="34" charset="77"/>
              </a:rPr>
              <a:t>porttitor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congue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massa</a:t>
            </a:r>
            <a:r>
              <a:rPr lang="en-US" sz="2600" dirty="0">
                <a:latin typeface="NeueHaasGroteskDisp Pro" panose="020B0504020202020204" pitchFamily="34" charset="77"/>
              </a:rPr>
              <a:t>. </a:t>
            </a:r>
            <a:r>
              <a:rPr lang="en-US" sz="2600" dirty="0" err="1">
                <a:latin typeface="NeueHaasGroteskDisp Pro" panose="020B0504020202020204" pitchFamily="34" charset="77"/>
              </a:rPr>
              <a:t>FuscNunc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viverra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imperdiet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enim</a:t>
            </a:r>
            <a:r>
              <a:rPr lang="en-US" sz="2600" dirty="0">
                <a:latin typeface="NeueHaasGroteskDisp Pro" panose="020B0504020202020204" pitchFamily="34" charset="77"/>
              </a:rPr>
              <a:t>. </a:t>
            </a:r>
            <a:r>
              <a:rPr lang="en-US" sz="2600" dirty="0" err="1">
                <a:latin typeface="NeueHaasGroteskDisp Pro" panose="020B0504020202020204" pitchFamily="34" charset="77"/>
              </a:rPr>
              <a:t>Fusce</a:t>
            </a:r>
            <a:r>
              <a:rPr lang="en-US" sz="2600" dirty="0">
                <a:latin typeface="NeueHaasGroteskDisp Pro" panose="020B0504020202020204" pitchFamily="34" charset="77"/>
              </a:rPr>
              <a:t> est. </a:t>
            </a:r>
            <a:r>
              <a:rPr lang="en-US" sz="2600" dirty="0" err="1">
                <a:latin typeface="NeueHaasGroteskDisp Pro" panose="020B0504020202020204" pitchFamily="34" charset="77"/>
              </a:rPr>
              <a:t>Vivamus</a:t>
            </a:r>
            <a:r>
              <a:rPr lang="en-US" sz="2600" dirty="0">
                <a:latin typeface="NeueHaasGroteskDisp Pro" panose="020B0504020202020204" pitchFamily="34" charset="77"/>
              </a:rPr>
              <a:t> a </a:t>
            </a:r>
            <a:r>
              <a:rPr lang="en-US" sz="2600" dirty="0" err="1">
                <a:latin typeface="NeueHaasGroteskDisp Pro" panose="020B0504020202020204" pitchFamily="34" charset="77"/>
              </a:rPr>
              <a:t>tellus</a:t>
            </a:r>
            <a:r>
              <a:rPr lang="en-US" sz="2600" dirty="0">
                <a:latin typeface="NeueHaasGroteskDisp Pro" panose="020B0504020202020204" pitchFamily="34" charset="77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9FE37D-1066-6D4C-8260-DE841B4A91D5}"/>
              </a:ext>
            </a:extLst>
          </p:cNvPr>
          <p:cNvSpPr/>
          <p:nvPr/>
        </p:nvSpPr>
        <p:spPr>
          <a:xfrm>
            <a:off x="0" y="241896"/>
            <a:ext cx="32918400" cy="1929791"/>
          </a:xfrm>
          <a:prstGeom prst="rect">
            <a:avLst/>
          </a:prstGeom>
          <a:solidFill>
            <a:srgbClr val="3E1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84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59F56A-EDBE-2D48-B647-548C74238B26}"/>
              </a:ext>
            </a:extLst>
          </p:cNvPr>
          <p:cNvSpPr/>
          <p:nvPr/>
        </p:nvSpPr>
        <p:spPr>
          <a:xfrm>
            <a:off x="1" y="2361842"/>
            <a:ext cx="32918399" cy="1140894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217" dirty="0">
              <a:solidFill>
                <a:srgbClr val="3E1C8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C4AF0E-915A-A042-9EF2-FD3983EA0364}"/>
              </a:ext>
            </a:extLst>
          </p:cNvPr>
          <p:cNvSpPr txBox="1"/>
          <p:nvPr/>
        </p:nvSpPr>
        <p:spPr>
          <a:xfrm>
            <a:off x="11267730" y="578031"/>
            <a:ext cx="15499319" cy="1348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Title of the poster can be put on multiple lines:</a:t>
            </a:r>
          </a:p>
          <a:p>
            <a:r>
              <a:rPr lang="en-US" sz="32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Second line can be a sub-title. Title should align with a text column (</a:t>
            </a:r>
            <a:r>
              <a:rPr lang="en-US" sz="3200" dirty="0" err="1">
                <a:solidFill>
                  <a:schemeClr val="bg1"/>
                </a:solidFill>
                <a:latin typeface="NeueHaasGroteskDisp Pro" panose="020B0504020202020204" pitchFamily="34" charset="0"/>
              </a:rPr>
              <a:t>ie</a:t>
            </a:r>
            <a:r>
              <a:rPr lang="en-US" sz="32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 Results)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34ABCB-2B8A-2F46-972C-382C49A184D7}"/>
              </a:ext>
            </a:extLst>
          </p:cNvPr>
          <p:cNvSpPr txBox="1"/>
          <p:nvPr/>
        </p:nvSpPr>
        <p:spPr>
          <a:xfrm>
            <a:off x="11267730" y="2420955"/>
            <a:ext cx="13652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3E1C84"/>
                </a:solidFill>
                <a:latin typeface="NeueHaasGroteskDisp Pro" panose="020B0504020202020204" pitchFamily="34" charset="77"/>
              </a:rPr>
              <a:t>Names should align with the Poster Title or the Logo</a:t>
            </a:r>
          </a:p>
          <a:p>
            <a:r>
              <a:rPr lang="en-US" sz="2800" baseline="30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1</a:t>
            </a:r>
            <a:r>
              <a:rPr lang="en-US" sz="28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Institutions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AE81AC7-0485-6D4E-BBB4-3EE79ED560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399" y="499591"/>
            <a:ext cx="5037429" cy="134819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1CD710E-8E54-1B46-A833-38C9F4F1BFD2}"/>
              </a:ext>
            </a:extLst>
          </p:cNvPr>
          <p:cNvSpPr txBox="1"/>
          <p:nvPr/>
        </p:nvSpPr>
        <p:spPr>
          <a:xfrm>
            <a:off x="914400" y="4244104"/>
            <a:ext cx="42258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Introduction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F49D8D-A7B5-DC48-AE67-351E537F1FD9}"/>
              </a:ext>
            </a:extLst>
          </p:cNvPr>
          <p:cNvSpPr txBox="1"/>
          <p:nvPr/>
        </p:nvSpPr>
        <p:spPr>
          <a:xfrm>
            <a:off x="946583" y="10453081"/>
            <a:ext cx="42258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Methods</a:t>
            </a:r>
            <a:r>
              <a:rPr lang="en-US" sz="4800" dirty="0">
                <a:latin typeface="NeueHaasGroteskDisp Pro Md" panose="020B0504020202020204" pitchFamily="34" charset="77"/>
              </a:rPr>
              <a:t> </a:t>
            </a:r>
            <a:r>
              <a:rPr lang="en-US" sz="400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5FCE78-2418-354B-9E71-0F2F07179387}"/>
              </a:ext>
            </a:extLst>
          </p:cNvPr>
          <p:cNvSpPr txBox="1"/>
          <p:nvPr/>
        </p:nvSpPr>
        <p:spPr>
          <a:xfrm>
            <a:off x="22200923" y="4251360"/>
            <a:ext cx="42258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Conclusion 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0A8D65F-0565-8A4D-B366-3F56B9816061}"/>
              </a:ext>
            </a:extLst>
          </p:cNvPr>
          <p:cNvSpPr txBox="1"/>
          <p:nvPr/>
        </p:nvSpPr>
        <p:spPr>
          <a:xfrm>
            <a:off x="22200923" y="9662538"/>
            <a:ext cx="42258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References 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090C14-D53A-EA49-B235-CCCF625C5D9D}"/>
              </a:ext>
            </a:extLst>
          </p:cNvPr>
          <p:cNvSpPr txBox="1"/>
          <p:nvPr/>
        </p:nvSpPr>
        <p:spPr>
          <a:xfrm>
            <a:off x="22200923" y="12647097"/>
            <a:ext cx="6332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Acknowledgements 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DEB5049-4469-D84A-8EB2-6D4A4F65A122}"/>
              </a:ext>
            </a:extLst>
          </p:cNvPr>
          <p:cNvSpPr txBox="1"/>
          <p:nvPr/>
        </p:nvSpPr>
        <p:spPr>
          <a:xfrm>
            <a:off x="1023388" y="5225755"/>
            <a:ext cx="959730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00" dirty="0" err="1">
                <a:latin typeface="NeueHaasGroteskDisp Pro" panose="020B0504020202020204" pitchFamily="34" charset="77"/>
              </a:rPr>
              <a:t>urna</a:t>
            </a:r>
            <a:r>
              <a:rPr lang="en-US" sz="2600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600" dirty="0" err="1">
                <a:latin typeface="NeueHaasGroteskDisp Pro" panose="020B0504020202020204" pitchFamily="34" charset="77"/>
              </a:rPr>
              <a:t>tellus</a:t>
            </a:r>
            <a:r>
              <a:rPr lang="en-US" sz="2600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600" dirty="0" err="1">
                <a:latin typeface="NeueHaasGroteskDisp Pro" panose="020B0504020202020204" pitchFamily="34" charset="77"/>
              </a:rPr>
              <a:t>amet</a:t>
            </a:r>
            <a:r>
              <a:rPr lang="en-US" sz="2600" dirty="0">
                <a:latin typeface="NeueHaasGroteskDisp Pro" panose="020B0504020202020204" pitchFamily="34" charset="77"/>
              </a:rPr>
              <a:t>, consectetuer </a:t>
            </a:r>
            <a:r>
              <a:rPr lang="en-US" sz="26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elit</a:t>
            </a:r>
            <a:r>
              <a:rPr lang="en-US" sz="2600" dirty="0">
                <a:latin typeface="NeueHaasGroteskDisp Pro" panose="020B0504020202020204" pitchFamily="34" charset="77"/>
              </a:rPr>
              <a:t>. 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600" dirty="0" err="1">
                <a:latin typeface="NeueHaasGroteskDisp Pro" panose="020B0504020202020204" pitchFamily="34" charset="77"/>
              </a:rPr>
              <a:t>amet</a:t>
            </a:r>
            <a:r>
              <a:rPr lang="en-US" sz="2600" dirty="0">
                <a:latin typeface="NeueHaasGroteskDisp Pro" panose="020B0504020202020204" pitchFamily="34" charset="77"/>
              </a:rPr>
              <a:t>, consectetuer </a:t>
            </a:r>
            <a:r>
              <a:rPr lang="en-US" sz="26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elit</a:t>
            </a:r>
            <a:r>
              <a:rPr lang="en-US" sz="2600" dirty="0">
                <a:latin typeface="NeueHaasGroteskDisp Pro" panose="020B0504020202020204" pitchFamily="34" charset="77"/>
              </a:rPr>
              <a:t>. Maecenas </a:t>
            </a:r>
            <a:r>
              <a:rPr lang="en-US" sz="2600" dirty="0" err="1">
                <a:latin typeface="NeueHaasGroteskDisp Pro" panose="020B0504020202020204" pitchFamily="34" charset="77"/>
              </a:rPr>
              <a:t>porttitor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congue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massa</a:t>
            </a:r>
            <a:r>
              <a:rPr lang="en-US" sz="2600" dirty="0">
                <a:latin typeface="NeueHaasGroteskDisp Pro" panose="020B0504020202020204" pitchFamily="34" charset="77"/>
              </a:rPr>
              <a:t>. </a:t>
            </a:r>
            <a:r>
              <a:rPr lang="en-US" sz="2600" dirty="0" err="1">
                <a:latin typeface="NeueHaasGroteskDisp Pro" panose="020B0504020202020204" pitchFamily="34" charset="77"/>
              </a:rPr>
              <a:t>FuscNunc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viverra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imperdiet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enim</a:t>
            </a:r>
            <a:r>
              <a:rPr lang="en-US" sz="2600" dirty="0">
                <a:latin typeface="NeueHaasGroteskDisp Pro" panose="020B0504020202020204" pitchFamily="34" charset="77"/>
              </a:rPr>
              <a:t>. </a:t>
            </a:r>
            <a:r>
              <a:rPr lang="en-US" sz="2600" dirty="0" err="1">
                <a:latin typeface="NeueHaasGroteskDisp Pro" panose="020B0504020202020204" pitchFamily="34" charset="77"/>
              </a:rPr>
              <a:t>Fusce</a:t>
            </a:r>
            <a:r>
              <a:rPr lang="en-US" sz="2600" dirty="0">
                <a:latin typeface="NeueHaasGroteskDisp Pro" panose="020B0504020202020204" pitchFamily="34" charset="77"/>
              </a:rPr>
              <a:t> est. </a:t>
            </a:r>
            <a:r>
              <a:rPr lang="en-US" sz="2600" dirty="0" err="1">
                <a:latin typeface="NeueHaasGroteskDisp Pro" panose="020B0504020202020204" pitchFamily="34" charset="77"/>
              </a:rPr>
              <a:t>Vivamus</a:t>
            </a:r>
            <a:r>
              <a:rPr lang="en-US" sz="2600" dirty="0">
                <a:latin typeface="NeueHaasGroteskDisp Pro" panose="020B0504020202020204" pitchFamily="34" charset="77"/>
              </a:rPr>
              <a:t> a </a:t>
            </a:r>
            <a:r>
              <a:rPr lang="en-US" sz="2600" dirty="0" err="1">
                <a:latin typeface="NeueHaasGroteskDisp Pro" panose="020B0504020202020204" pitchFamily="34" charset="77"/>
              </a:rPr>
              <a:t>tellus</a:t>
            </a:r>
            <a:r>
              <a:rPr lang="en-US" sz="2600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600" dirty="0" err="1">
                <a:latin typeface="NeueHaasGroteskDisp Pro" panose="020B0504020202020204" pitchFamily="34" charset="77"/>
              </a:rPr>
              <a:t>amet</a:t>
            </a:r>
            <a:r>
              <a:rPr lang="en-US" sz="2600" dirty="0">
                <a:latin typeface="NeueHaasGroteskDisp Pro" panose="020B0504020202020204" pitchFamily="34" charset="77"/>
              </a:rPr>
              <a:t>, consectetuer </a:t>
            </a:r>
            <a:r>
              <a:rPr lang="en-US" sz="26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elit</a:t>
            </a:r>
            <a:r>
              <a:rPr lang="en-US" sz="2600" dirty="0">
                <a:latin typeface="NeueHaasGroteskDisp Pro" panose="020B0504020202020204" pitchFamily="34" charset="77"/>
              </a:rPr>
              <a:t>. 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e </a:t>
            </a:r>
            <a:r>
              <a:rPr lang="en-US" sz="2600" dirty="0" err="1">
                <a:latin typeface="NeueHaasGroteskDisp Pro" panose="020B0504020202020204" pitchFamily="34" charset="77"/>
              </a:rPr>
              <a:t>posuere</a:t>
            </a:r>
            <a:r>
              <a:rPr lang="en-US" sz="26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600" dirty="0" err="1">
                <a:latin typeface="NeueHaasGroteskDisp Pro" panose="020B0504020202020204" pitchFamily="34" charset="77"/>
              </a:rPr>
              <a:t>ultricies</a:t>
            </a:r>
            <a:r>
              <a:rPr lang="en-US" sz="2600" dirty="0">
                <a:latin typeface="NeueHaasGroteskDisp Pro" panose="020B0504020202020204" pitchFamily="34" charset="77"/>
              </a:rPr>
              <a:t>, </a:t>
            </a:r>
            <a:r>
              <a:rPr lang="en-US" sz="2600" dirty="0" err="1">
                <a:latin typeface="NeueHaasGroteskDisp Pro" panose="020B0504020202020204" pitchFamily="34" charset="77"/>
              </a:rPr>
              <a:t>purus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lectus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malesuada</a:t>
            </a:r>
            <a:r>
              <a:rPr lang="en-US" sz="2600" dirty="0">
                <a:latin typeface="NeueHaasGroteskDisp Pro" panose="020B0504020202020204" pitchFamily="34" charset="77"/>
              </a:rPr>
              <a:t> libero, sit </a:t>
            </a:r>
            <a:r>
              <a:rPr lang="en-US" sz="2600" dirty="0" err="1">
                <a:latin typeface="NeueHaasGroteskDisp Pro" panose="020B0504020202020204" pitchFamily="34" charset="77"/>
              </a:rPr>
              <a:t>amet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commodo</a:t>
            </a:r>
            <a:r>
              <a:rPr lang="en-US" sz="2600" dirty="0">
                <a:latin typeface="NeueHaasGroteskDisp Pro" panose="020B0504020202020204" pitchFamily="34" charset="77"/>
              </a:rPr>
              <a:t> magna eros </a:t>
            </a:r>
            <a:r>
              <a:rPr lang="en-US" sz="2600" dirty="0" err="1">
                <a:latin typeface="NeueHaasGroteskDisp Pro" panose="020B0504020202020204" pitchFamily="34" charset="77"/>
              </a:rPr>
              <a:t>quis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urna</a:t>
            </a:r>
            <a:r>
              <a:rPr lang="en-US" sz="2600" dirty="0">
                <a:latin typeface="NeueHaasGroteskDisp Pro" panose="020B0504020202020204" pitchFamily="34" charset="77"/>
              </a:rPr>
              <a:t>.</a:t>
            </a:r>
          </a:p>
        </p:txBody>
      </p:sp>
      <p:graphicFrame>
        <p:nvGraphicFramePr>
          <p:cNvPr id="28" name="Chart 27">
            <a:extLst>
              <a:ext uri="{FF2B5EF4-FFF2-40B4-BE49-F238E27FC236}">
                <a16:creationId xmlns:a16="http://schemas.microsoft.com/office/drawing/2014/main" id="{D654678E-65E6-7949-AD1E-13C0F46C49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27082198"/>
              </p:ext>
            </p:extLst>
          </p:nvPr>
        </p:nvGraphicFramePr>
        <p:xfrm>
          <a:off x="11670187" y="9044156"/>
          <a:ext cx="8124721" cy="3956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B540DB10-2539-C849-82C5-15D5910C66D7}"/>
              </a:ext>
            </a:extLst>
          </p:cNvPr>
          <p:cNvSpPr txBox="1"/>
          <p:nvPr/>
        </p:nvSpPr>
        <p:spPr>
          <a:xfrm>
            <a:off x="11267731" y="13001040"/>
            <a:ext cx="95973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C48657B-9022-2B45-A746-B3297D5044BB}"/>
              </a:ext>
            </a:extLst>
          </p:cNvPr>
          <p:cNvSpPr txBox="1"/>
          <p:nvPr/>
        </p:nvSpPr>
        <p:spPr>
          <a:xfrm>
            <a:off x="22200923" y="10714745"/>
            <a:ext cx="959730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5463" indent="-525463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00" dirty="0" err="1">
                <a:latin typeface="NeueHaasGroteskDisp Pro" panose="020B0504020202020204" pitchFamily="34" charset="77"/>
              </a:rPr>
              <a:t>urna</a:t>
            </a:r>
            <a:r>
              <a:rPr lang="en-US" sz="2600" dirty="0">
                <a:latin typeface="NeueHaasGroteskDisp Pro" panose="020B0504020202020204" pitchFamily="34" charset="77"/>
              </a:rPr>
              <a:t>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E58AFF7-57B5-4D4D-8DCF-9C5D1E725A94}"/>
              </a:ext>
            </a:extLst>
          </p:cNvPr>
          <p:cNvSpPr txBox="1"/>
          <p:nvPr/>
        </p:nvSpPr>
        <p:spPr>
          <a:xfrm>
            <a:off x="22268818" y="13650297"/>
            <a:ext cx="959730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Nunc </a:t>
            </a:r>
            <a:r>
              <a:rPr lang="en-US" sz="2600" dirty="0" err="1">
                <a:latin typeface="NeueHaasGroteskDisp Pro" panose="020B0504020202020204" pitchFamily="34" charset="77"/>
              </a:rPr>
              <a:t>viverra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imperdiet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enim</a:t>
            </a:r>
            <a:r>
              <a:rPr lang="en-US" sz="2600" dirty="0">
                <a:latin typeface="NeueHaasGroteskDisp Pro" panose="020B0504020202020204" pitchFamily="34" charset="77"/>
              </a:rPr>
              <a:t>. </a:t>
            </a:r>
            <a:r>
              <a:rPr lang="en-US" sz="2600" dirty="0" err="1">
                <a:latin typeface="NeueHaasGroteskDisp Pro" panose="020B0504020202020204" pitchFamily="34" charset="77"/>
              </a:rPr>
              <a:t>Fusce</a:t>
            </a:r>
            <a:r>
              <a:rPr lang="en-US" sz="2600" dirty="0">
                <a:latin typeface="NeueHaasGroteskDisp Pro" panose="020B0504020202020204" pitchFamily="34" charset="77"/>
              </a:rPr>
              <a:t> est. </a:t>
            </a:r>
            <a:r>
              <a:rPr lang="en-US" sz="2600" dirty="0" err="1">
                <a:latin typeface="NeueHaasGroteskDisp Pro" panose="020B0504020202020204" pitchFamily="34" charset="77"/>
              </a:rPr>
              <a:t>Vivamus</a:t>
            </a:r>
            <a:r>
              <a:rPr lang="en-US" sz="2600" dirty="0">
                <a:latin typeface="NeueHaasGroteskDisp Pro" panose="020B0504020202020204" pitchFamily="34" charset="77"/>
              </a:rPr>
              <a:t> a </a:t>
            </a:r>
            <a:r>
              <a:rPr lang="en-US" sz="2600" dirty="0" err="1">
                <a:latin typeface="NeueHaasGroteskDisp Pro" panose="020B0504020202020204" pitchFamily="34" charset="77"/>
              </a:rPr>
              <a:t>tellus</a:t>
            </a:r>
            <a:r>
              <a:rPr lang="en-US" sz="2600" dirty="0">
                <a:latin typeface="NeueHaasGroteskDisp Pro" panose="020B0504020202020204" pitchFamily="34" charset="77"/>
              </a:rPr>
              <a:t>.</a:t>
            </a:r>
          </a:p>
        </p:txBody>
      </p:sp>
      <p:graphicFrame>
        <p:nvGraphicFramePr>
          <p:cNvPr id="32" name="Table 17">
            <a:extLst>
              <a:ext uri="{FF2B5EF4-FFF2-40B4-BE49-F238E27FC236}">
                <a16:creationId xmlns:a16="http://schemas.microsoft.com/office/drawing/2014/main" id="{FFDDA1BC-F1F7-664A-809F-AF4ABE850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626900"/>
              </p:ext>
            </p:extLst>
          </p:nvPr>
        </p:nvGraphicFramePr>
        <p:xfrm>
          <a:off x="12342791" y="14099235"/>
          <a:ext cx="6687534" cy="2015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9178">
                  <a:extLst>
                    <a:ext uri="{9D8B030D-6E8A-4147-A177-3AD203B41FA5}">
                      <a16:colId xmlns:a16="http://schemas.microsoft.com/office/drawing/2014/main" val="2274091378"/>
                    </a:ext>
                  </a:extLst>
                </a:gridCol>
                <a:gridCol w="2229178">
                  <a:extLst>
                    <a:ext uri="{9D8B030D-6E8A-4147-A177-3AD203B41FA5}">
                      <a16:colId xmlns:a16="http://schemas.microsoft.com/office/drawing/2014/main" val="3479861155"/>
                    </a:ext>
                  </a:extLst>
                </a:gridCol>
                <a:gridCol w="2229178">
                  <a:extLst>
                    <a:ext uri="{9D8B030D-6E8A-4147-A177-3AD203B41FA5}">
                      <a16:colId xmlns:a16="http://schemas.microsoft.com/office/drawing/2014/main" val="2816682985"/>
                    </a:ext>
                  </a:extLst>
                </a:gridCol>
              </a:tblGrid>
              <a:tr h="572461">
                <a:tc gridSpan="3">
                  <a:txBody>
                    <a:bodyPr/>
                    <a:lstStyle/>
                    <a:p>
                      <a:pPr algn="l"/>
                      <a:r>
                        <a:rPr lang="en-US" sz="3000" b="0" i="0" dirty="0">
                          <a:latin typeface="Neue Haas Grotesk Display Pro 6" panose="020B0504020202020204" pitchFamily="34" charset="77"/>
                        </a:rPr>
                        <a:t>Table Title </a:t>
                      </a:r>
                    </a:p>
                  </a:txBody>
                  <a:tcPr marL="49905" marR="49905" marT="24952" marB="24952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660" marR="54660" marT="27329" marB="27329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660" marR="54660" marT="27329" marB="27329"/>
                </a:tc>
                <a:extLst>
                  <a:ext uri="{0D108BD9-81ED-4DB2-BD59-A6C34878D82A}">
                    <a16:rowId xmlns:a16="http://schemas.microsoft.com/office/drawing/2014/main" val="1144873922"/>
                  </a:ext>
                </a:extLst>
              </a:tr>
              <a:tr h="481144">
                <a:tc>
                  <a:txBody>
                    <a:bodyPr/>
                    <a:lstStyle/>
                    <a:p>
                      <a:r>
                        <a:rPr lang="en-US" sz="2100" b="0" i="0" dirty="0">
                          <a:latin typeface="NeueHaasGroteskDisp Pro" panose="020B0504020202020204" pitchFamily="34" charset="77"/>
                        </a:rPr>
                        <a:t>lorem ipsum</a:t>
                      </a:r>
                    </a:p>
                  </a:txBody>
                  <a:tcPr marL="150117" marR="150117" marT="75055" marB="75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50117" marR="150117" marT="75055" marB="75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50117" marR="150117" marT="75055" marB="75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48840"/>
                  </a:ext>
                </a:extLst>
              </a:tr>
              <a:tr h="481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50117" marR="150117" marT="75055" marB="75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50117" marR="150117" marT="75055" marB="75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50117" marR="150117" marT="75055" marB="75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197930"/>
                  </a:ext>
                </a:extLst>
              </a:tr>
              <a:tr h="481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50117" marR="150117" marT="75055" marB="75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50117" marR="150117" marT="75055" marB="75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150117" marR="150117" marT="75055" marB="7505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03026"/>
                  </a:ext>
                </a:extLst>
              </a:tr>
            </a:tbl>
          </a:graphicData>
        </a:graphic>
      </p:graphicFrame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95D2D51A-3BCF-7F4D-954B-0D2AA0DC1BC4}"/>
              </a:ext>
            </a:extLst>
          </p:cNvPr>
          <p:cNvCxnSpPr>
            <a:cxnSpLocks/>
          </p:cNvCxnSpPr>
          <p:nvPr/>
        </p:nvCxnSpPr>
        <p:spPr>
          <a:xfrm>
            <a:off x="22268818" y="4896581"/>
            <a:ext cx="4193251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1B82B8E-FE10-A946-9F1D-3F734317FACF}"/>
              </a:ext>
            </a:extLst>
          </p:cNvPr>
          <p:cNvCxnSpPr>
            <a:cxnSpLocks/>
          </p:cNvCxnSpPr>
          <p:nvPr/>
        </p:nvCxnSpPr>
        <p:spPr>
          <a:xfrm>
            <a:off x="11267730" y="4874734"/>
            <a:ext cx="4193251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8DEDD5A-C0F7-1145-9BB2-037E707350E4}"/>
              </a:ext>
            </a:extLst>
          </p:cNvPr>
          <p:cNvCxnSpPr>
            <a:cxnSpLocks/>
          </p:cNvCxnSpPr>
          <p:nvPr/>
        </p:nvCxnSpPr>
        <p:spPr>
          <a:xfrm>
            <a:off x="1023387" y="4874734"/>
            <a:ext cx="4671281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5EE5AF2-C9EB-B14E-9B90-A665F341873A}"/>
              </a:ext>
            </a:extLst>
          </p:cNvPr>
          <p:cNvCxnSpPr>
            <a:cxnSpLocks/>
          </p:cNvCxnSpPr>
          <p:nvPr/>
        </p:nvCxnSpPr>
        <p:spPr>
          <a:xfrm>
            <a:off x="1023388" y="11253870"/>
            <a:ext cx="4671281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0CA57614-E73B-3F45-9507-C12DB80CF1A4}"/>
              </a:ext>
            </a:extLst>
          </p:cNvPr>
          <p:cNvCxnSpPr>
            <a:cxnSpLocks/>
          </p:cNvCxnSpPr>
          <p:nvPr/>
        </p:nvCxnSpPr>
        <p:spPr>
          <a:xfrm>
            <a:off x="22268818" y="10336776"/>
            <a:ext cx="4671281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77383EE-239A-F246-ADE5-49E8ED279307}"/>
              </a:ext>
            </a:extLst>
          </p:cNvPr>
          <p:cNvCxnSpPr>
            <a:cxnSpLocks/>
          </p:cNvCxnSpPr>
          <p:nvPr/>
        </p:nvCxnSpPr>
        <p:spPr>
          <a:xfrm>
            <a:off x="22268818" y="13354983"/>
            <a:ext cx="5344754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D074C124-F22B-3947-86AF-7DF45203256E}"/>
              </a:ext>
            </a:extLst>
          </p:cNvPr>
          <p:cNvSpPr txBox="1"/>
          <p:nvPr/>
        </p:nvSpPr>
        <p:spPr>
          <a:xfrm>
            <a:off x="11267730" y="5320901"/>
            <a:ext cx="959730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00" dirty="0" err="1">
                <a:latin typeface="NeueHaasGroteskDisp Pro" panose="020B0504020202020204" pitchFamily="34" charset="77"/>
              </a:rPr>
              <a:t>urna</a:t>
            </a:r>
            <a:r>
              <a:rPr lang="en-US" sz="2600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600" dirty="0" err="1">
                <a:latin typeface="NeueHaasGroteskDisp Pro" panose="020B0504020202020204" pitchFamily="34" charset="77"/>
              </a:rPr>
              <a:t>tellus</a:t>
            </a:r>
            <a:r>
              <a:rPr lang="en-US" sz="2600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600" dirty="0" err="1">
                <a:latin typeface="NeueHaasGroteskDisp Pro" panose="020B0504020202020204" pitchFamily="34" charset="77"/>
              </a:rPr>
              <a:t>amet</a:t>
            </a:r>
            <a:r>
              <a:rPr lang="en-US" sz="2600" dirty="0">
                <a:latin typeface="NeueHaasGroteskDisp Pro" panose="020B0504020202020204" pitchFamily="34" charset="77"/>
              </a:rPr>
              <a:t>, consectetuer </a:t>
            </a:r>
            <a:r>
              <a:rPr lang="en-US" sz="26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elit</a:t>
            </a:r>
            <a:r>
              <a:rPr lang="en-US" sz="2600" dirty="0">
                <a:latin typeface="NeueHaasGroteskDisp Pro" panose="020B0504020202020204" pitchFamily="34" charset="77"/>
              </a:rPr>
              <a:t>. 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600" dirty="0" err="1">
                <a:latin typeface="NeueHaasGroteskDisp Pro" panose="020B0504020202020204" pitchFamily="34" charset="77"/>
              </a:rPr>
              <a:t>amet</a:t>
            </a:r>
            <a:r>
              <a:rPr lang="en-US" sz="2600" dirty="0">
                <a:latin typeface="NeueHaasGroteskDisp Pro" panose="020B0504020202020204" pitchFamily="34" charset="77"/>
              </a:rPr>
              <a:t>, consectetuer </a:t>
            </a:r>
            <a:r>
              <a:rPr lang="en-US" sz="26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elit</a:t>
            </a:r>
            <a:r>
              <a:rPr lang="en-US" sz="2600" dirty="0">
                <a:latin typeface="NeueHaasGroteskDisp Pro" panose="020B0504020202020204" pitchFamily="34" charset="77"/>
              </a:rPr>
              <a:t>. Maecenas </a:t>
            </a:r>
            <a:r>
              <a:rPr lang="en-US" sz="2600" dirty="0" err="1">
                <a:latin typeface="NeueHaasGroteskDisp Pro" panose="020B0504020202020204" pitchFamily="34" charset="77"/>
              </a:rPr>
              <a:t>porttitor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congue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massa</a:t>
            </a:r>
            <a:r>
              <a:rPr lang="en-US" sz="2600" dirty="0">
                <a:latin typeface="NeueHaasGroteskDisp Pro" panose="020B0504020202020204" pitchFamily="34" charset="77"/>
              </a:rPr>
              <a:t>. </a:t>
            </a:r>
            <a:r>
              <a:rPr lang="en-US" sz="2600" dirty="0" err="1">
                <a:latin typeface="NeueHaasGroteskDisp Pro" panose="020B0504020202020204" pitchFamily="34" charset="77"/>
              </a:rPr>
              <a:t>FuscNunc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viverra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imperdiet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enim</a:t>
            </a:r>
            <a:r>
              <a:rPr lang="en-US" sz="2600" dirty="0">
                <a:latin typeface="NeueHaasGroteskDisp Pro" panose="020B0504020202020204" pitchFamily="34" charset="77"/>
              </a:rPr>
              <a:t>. </a:t>
            </a:r>
            <a:r>
              <a:rPr lang="en-US" sz="2600" dirty="0" err="1">
                <a:latin typeface="NeueHaasGroteskDisp Pro" panose="020B0504020202020204" pitchFamily="34" charset="77"/>
              </a:rPr>
              <a:t>Fusce</a:t>
            </a:r>
            <a:r>
              <a:rPr lang="en-US" sz="2600" dirty="0">
                <a:latin typeface="NeueHaasGroteskDisp Pro" panose="020B0504020202020204" pitchFamily="34" charset="77"/>
              </a:rPr>
              <a:t> est. </a:t>
            </a:r>
            <a:r>
              <a:rPr lang="en-US" sz="2600" dirty="0" err="1">
                <a:latin typeface="NeueHaasGroteskDisp Pro" panose="020B0504020202020204" pitchFamily="34" charset="77"/>
              </a:rPr>
              <a:t>Vivamus</a:t>
            </a:r>
            <a:r>
              <a:rPr lang="en-US" sz="2600" dirty="0">
                <a:latin typeface="NeueHaasGroteskDisp Pro" panose="020B0504020202020204" pitchFamily="34" charset="77"/>
              </a:rPr>
              <a:t> a </a:t>
            </a:r>
            <a:r>
              <a:rPr lang="en-US" sz="2600" dirty="0" err="1">
                <a:latin typeface="NeueHaasGroteskDisp Pro" panose="020B0504020202020204" pitchFamily="34" charset="77"/>
              </a:rPr>
              <a:t>tellus</a:t>
            </a:r>
            <a:r>
              <a:rPr lang="en-US" sz="2600" dirty="0">
                <a:latin typeface="NeueHaasGroteskDisp Pro" panose="020B0504020202020204" pitchFamily="34" charset="77"/>
              </a:rPr>
              <a:t>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F72837A-5F82-494D-9902-0F4BC251D551}"/>
              </a:ext>
            </a:extLst>
          </p:cNvPr>
          <p:cNvSpPr txBox="1"/>
          <p:nvPr/>
        </p:nvSpPr>
        <p:spPr>
          <a:xfrm>
            <a:off x="914400" y="11569918"/>
            <a:ext cx="959730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5463" indent="-525463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600" dirty="0" err="1">
                <a:latin typeface="NeueHaasGroteskDisp Pro" panose="020B0504020202020204" pitchFamily="34" charset="77"/>
              </a:rPr>
              <a:t>urna</a:t>
            </a:r>
            <a:r>
              <a:rPr lang="en-US" sz="2600" dirty="0">
                <a:latin typeface="NeueHaasGroteskDisp Pro" panose="020B0504020202020204" pitchFamily="34" charset="77"/>
              </a:rPr>
              <a:t>.</a:t>
            </a:r>
          </a:p>
          <a:p>
            <a:pPr marL="525463" indent="-525463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600" dirty="0" err="1">
                <a:latin typeface="NeueHaasGroteskDisp Pro" panose="020B0504020202020204" pitchFamily="34" charset="77"/>
              </a:rPr>
              <a:t>tellus</a:t>
            </a:r>
            <a:r>
              <a:rPr lang="en-US" sz="2600" dirty="0">
                <a:latin typeface="NeueHaasGroteskDisp Pro" panose="020B0504020202020204" pitchFamily="34" charset="77"/>
              </a:rPr>
              <a:t>.</a:t>
            </a:r>
          </a:p>
          <a:p>
            <a:pPr marL="525463" indent="-525463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600" dirty="0" err="1">
                <a:latin typeface="NeueHaasGroteskDisp Pro" panose="020B0504020202020204" pitchFamily="34" charset="77"/>
              </a:rPr>
              <a:t>amet</a:t>
            </a:r>
            <a:r>
              <a:rPr lang="en-US" sz="2600" dirty="0">
                <a:latin typeface="NeueHaasGroteskDisp Pro" panose="020B0504020202020204" pitchFamily="34" charset="77"/>
              </a:rPr>
              <a:t>, consectetuer </a:t>
            </a:r>
            <a:r>
              <a:rPr lang="en-US" sz="26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elit</a:t>
            </a:r>
            <a:r>
              <a:rPr lang="en-US" sz="2600" dirty="0">
                <a:latin typeface="NeueHaasGroteskDisp Pro" panose="020B0504020202020204" pitchFamily="34" charset="77"/>
              </a:rPr>
              <a:t>. </a:t>
            </a:r>
          </a:p>
          <a:p>
            <a:pPr marL="525463" indent="-525463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600" dirty="0" err="1">
                <a:latin typeface="NeueHaasGroteskDisp Pro" panose="020B0504020202020204" pitchFamily="34" charset="77"/>
              </a:rPr>
              <a:t>amet</a:t>
            </a:r>
            <a:r>
              <a:rPr lang="en-US" sz="2600" dirty="0">
                <a:latin typeface="NeueHaasGroteskDisp Pro" panose="020B0504020202020204" pitchFamily="34" charset="77"/>
              </a:rPr>
              <a:t>, consectetuer </a:t>
            </a:r>
            <a:r>
              <a:rPr lang="en-US" sz="26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elit</a:t>
            </a:r>
            <a:r>
              <a:rPr lang="en-US" sz="2600" dirty="0">
                <a:latin typeface="NeueHaasGroteskDisp Pro" panose="020B0504020202020204" pitchFamily="34" charset="77"/>
              </a:rPr>
              <a:t>. Maecenas </a:t>
            </a:r>
            <a:r>
              <a:rPr lang="en-US" sz="2600" dirty="0" err="1">
                <a:latin typeface="NeueHaasGroteskDisp Pro" panose="020B0504020202020204" pitchFamily="34" charset="77"/>
              </a:rPr>
              <a:t>porttitor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congue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massa</a:t>
            </a:r>
            <a:r>
              <a:rPr lang="en-US" sz="2600" dirty="0">
                <a:latin typeface="NeueHaasGroteskDisp Pro" panose="020B0504020202020204" pitchFamily="34" charset="77"/>
              </a:rPr>
              <a:t>. </a:t>
            </a:r>
            <a:r>
              <a:rPr lang="en-US" sz="2600" dirty="0" err="1">
                <a:latin typeface="NeueHaasGroteskDisp Pro" panose="020B0504020202020204" pitchFamily="34" charset="77"/>
              </a:rPr>
              <a:t>FuscNunc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viverra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imperdiet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enim</a:t>
            </a:r>
            <a:r>
              <a:rPr lang="en-US" sz="2600" dirty="0">
                <a:latin typeface="NeueHaasGroteskDisp Pro" panose="020B0504020202020204" pitchFamily="34" charset="77"/>
              </a:rPr>
              <a:t>. </a:t>
            </a:r>
            <a:r>
              <a:rPr lang="en-US" sz="2600" dirty="0" err="1">
                <a:latin typeface="NeueHaasGroteskDisp Pro" panose="020B0504020202020204" pitchFamily="34" charset="77"/>
              </a:rPr>
              <a:t>Fusce</a:t>
            </a:r>
            <a:r>
              <a:rPr lang="en-US" sz="2600" dirty="0">
                <a:latin typeface="NeueHaasGroteskDisp Pro" panose="020B0504020202020204" pitchFamily="34" charset="77"/>
              </a:rPr>
              <a:t> est. </a:t>
            </a:r>
            <a:r>
              <a:rPr lang="en-US" sz="2600" dirty="0" err="1">
                <a:latin typeface="NeueHaasGroteskDisp Pro" panose="020B0504020202020204" pitchFamily="34" charset="77"/>
              </a:rPr>
              <a:t>Vivamus</a:t>
            </a:r>
            <a:r>
              <a:rPr lang="en-US" sz="2600" dirty="0">
                <a:latin typeface="NeueHaasGroteskDisp Pro" panose="020B0504020202020204" pitchFamily="34" charset="77"/>
              </a:rPr>
              <a:t> a </a:t>
            </a:r>
            <a:r>
              <a:rPr lang="en-US" sz="2600" dirty="0" err="1">
                <a:latin typeface="NeueHaasGroteskDisp Pro" panose="020B0504020202020204" pitchFamily="34" charset="77"/>
              </a:rPr>
              <a:t>tellus</a:t>
            </a:r>
            <a:r>
              <a:rPr lang="en-US" sz="2600" dirty="0">
                <a:latin typeface="NeueHaasGroteskDisp Pro" panose="020B0504020202020204" pitchFamily="34" charset="77"/>
              </a:rPr>
              <a:t>.</a:t>
            </a:r>
          </a:p>
          <a:p>
            <a:pPr marL="525463" indent="-525463">
              <a:buFont typeface="Arial" panose="020B0604020202020204" pitchFamily="34" charset="0"/>
              <a:buChar char="•"/>
            </a:pPr>
            <a:r>
              <a:rPr lang="en-US" sz="26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600" dirty="0" err="1">
                <a:latin typeface="NeueHaasGroteskDisp Pro" panose="020B0504020202020204" pitchFamily="34" charset="77"/>
              </a:rPr>
              <a:t>amet</a:t>
            </a:r>
            <a:r>
              <a:rPr lang="en-US" sz="2600" dirty="0">
                <a:latin typeface="NeueHaasGroteskDisp Pro" panose="020B0504020202020204" pitchFamily="34" charset="77"/>
              </a:rPr>
              <a:t>, consectetuer </a:t>
            </a:r>
            <a:r>
              <a:rPr lang="en-US" sz="26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600" dirty="0">
                <a:latin typeface="NeueHaasGroteskDisp Pro" panose="020B0504020202020204" pitchFamily="34" charset="77"/>
              </a:rPr>
              <a:t> </a:t>
            </a:r>
            <a:r>
              <a:rPr lang="en-US" sz="2600" dirty="0" err="1">
                <a:latin typeface="NeueHaasGroteskDisp Pro" panose="020B0504020202020204" pitchFamily="34" charset="77"/>
              </a:rPr>
              <a:t>elit</a:t>
            </a:r>
            <a:r>
              <a:rPr lang="en-US" sz="2600" dirty="0">
                <a:latin typeface="NeueHaasGroteskDisp Pro" panose="020B0504020202020204" pitchFamily="34" charset="77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30046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Chart 43">
            <a:extLst>
              <a:ext uri="{FF2B5EF4-FFF2-40B4-BE49-F238E27FC236}">
                <a16:creationId xmlns:a16="http://schemas.microsoft.com/office/drawing/2014/main" id="{19A7AF10-6CD4-424C-B734-7B91A0F99E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5674244"/>
              </p:ext>
            </p:extLst>
          </p:nvPr>
        </p:nvGraphicFramePr>
        <p:xfrm>
          <a:off x="9351437" y="12453514"/>
          <a:ext cx="4919473" cy="3222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149FE37D-1066-6D4C-8260-DE841B4A91D5}"/>
              </a:ext>
            </a:extLst>
          </p:cNvPr>
          <p:cNvSpPr/>
          <p:nvPr/>
        </p:nvSpPr>
        <p:spPr>
          <a:xfrm>
            <a:off x="0" y="334898"/>
            <a:ext cx="32918400" cy="1935731"/>
          </a:xfrm>
          <a:prstGeom prst="rect">
            <a:avLst/>
          </a:prstGeom>
          <a:solidFill>
            <a:srgbClr val="3E1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84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59F56A-EDBE-2D48-B647-548C74238B26}"/>
              </a:ext>
            </a:extLst>
          </p:cNvPr>
          <p:cNvSpPr/>
          <p:nvPr/>
        </p:nvSpPr>
        <p:spPr>
          <a:xfrm>
            <a:off x="0" y="2419207"/>
            <a:ext cx="32918400" cy="1140894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7217" dirty="0">
              <a:solidFill>
                <a:srgbClr val="3E1C84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C4AF0E-915A-A042-9EF2-FD3983EA0364}"/>
              </a:ext>
            </a:extLst>
          </p:cNvPr>
          <p:cNvSpPr txBox="1"/>
          <p:nvPr/>
        </p:nvSpPr>
        <p:spPr>
          <a:xfrm>
            <a:off x="9228194" y="688594"/>
            <a:ext cx="15499319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Title of the poster can be put on multiple lines:</a:t>
            </a:r>
          </a:p>
          <a:p>
            <a:r>
              <a:rPr lang="en-US" sz="32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Second line can be a sub-title. Title should align with a text column (</a:t>
            </a:r>
            <a:r>
              <a:rPr lang="en-US" sz="3200" dirty="0" err="1">
                <a:solidFill>
                  <a:schemeClr val="bg1"/>
                </a:solidFill>
                <a:latin typeface="NeueHaasGroteskDisp Pro" panose="020B0504020202020204" pitchFamily="34" charset="0"/>
              </a:rPr>
              <a:t>ie</a:t>
            </a:r>
            <a:r>
              <a:rPr lang="en-US" sz="32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 Results)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234ABCB-2B8A-2F46-972C-382C49A184D7}"/>
              </a:ext>
            </a:extLst>
          </p:cNvPr>
          <p:cNvSpPr txBox="1"/>
          <p:nvPr/>
        </p:nvSpPr>
        <p:spPr>
          <a:xfrm>
            <a:off x="9228194" y="2534726"/>
            <a:ext cx="13652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3E1C84"/>
                </a:solidFill>
                <a:latin typeface="NeueHaasGroteskDisp Pro" panose="020B0504020202020204" pitchFamily="34" charset="77"/>
              </a:rPr>
              <a:t>Names should align with the Poster Title or the Logo</a:t>
            </a:r>
          </a:p>
          <a:p>
            <a:r>
              <a:rPr lang="en-US" sz="2800" baseline="30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1</a:t>
            </a:r>
            <a:r>
              <a:rPr lang="en-US" sz="28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Institutions</a:t>
            </a:r>
            <a:endParaRPr lang="en-US" sz="2400" dirty="0">
              <a:solidFill>
                <a:srgbClr val="3E1C84"/>
              </a:solidFill>
              <a:latin typeface="NeueHaasGroteskDisp Pro" panose="020B0504020202020204" pitchFamily="34" charset="77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AE81AC7-0485-6D4E-BBB4-3EE79ED560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307" y="686089"/>
            <a:ext cx="4489847" cy="120163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A1CD710E-8E54-1B46-A833-38C9F4F1BFD2}"/>
              </a:ext>
            </a:extLst>
          </p:cNvPr>
          <p:cNvSpPr txBox="1"/>
          <p:nvPr/>
        </p:nvSpPr>
        <p:spPr>
          <a:xfrm>
            <a:off x="1037307" y="4143156"/>
            <a:ext cx="42258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Introduction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AF49D8D-A7B5-DC48-AE67-351E537F1FD9}"/>
              </a:ext>
            </a:extLst>
          </p:cNvPr>
          <p:cNvSpPr txBox="1"/>
          <p:nvPr/>
        </p:nvSpPr>
        <p:spPr>
          <a:xfrm>
            <a:off x="1075712" y="9330123"/>
            <a:ext cx="42258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Methods 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769CDB4-4675-604B-9BD9-8EC8455D9CD4}"/>
              </a:ext>
            </a:extLst>
          </p:cNvPr>
          <p:cNvSpPr txBox="1"/>
          <p:nvPr/>
        </p:nvSpPr>
        <p:spPr>
          <a:xfrm>
            <a:off x="9303797" y="4103128"/>
            <a:ext cx="42258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Results 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C5FCE78-2418-354B-9E71-0F2F07179387}"/>
              </a:ext>
            </a:extLst>
          </p:cNvPr>
          <p:cNvSpPr txBox="1"/>
          <p:nvPr/>
        </p:nvSpPr>
        <p:spPr>
          <a:xfrm>
            <a:off x="23223910" y="4099161"/>
            <a:ext cx="35621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Conclusion  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0A8D65F-0565-8A4D-B366-3F56B9816061}"/>
              </a:ext>
            </a:extLst>
          </p:cNvPr>
          <p:cNvSpPr txBox="1"/>
          <p:nvPr/>
        </p:nvSpPr>
        <p:spPr>
          <a:xfrm>
            <a:off x="23244059" y="10979370"/>
            <a:ext cx="4225820" cy="904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References</a:t>
            </a:r>
            <a:r>
              <a:rPr lang="en-US" sz="4801" dirty="0">
                <a:latin typeface="NeueHaasGroteskDisp Pro Md" panose="020B0504020202020204" pitchFamily="34" charset="77"/>
              </a:rPr>
              <a:t> </a:t>
            </a:r>
            <a:r>
              <a:rPr lang="en-US" sz="5281" dirty="0">
                <a:latin typeface="NeueHaasGroteskDisp Pro Md" panose="020B0504020202020204" pitchFamily="34" charset="77"/>
              </a:rPr>
              <a:t>  </a:t>
            </a:r>
            <a:r>
              <a:rPr lang="en-US" sz="4320" dirty="0">
                <a:latin typeface="NeueHaasGroteskDisp Pro Md" panose="020B0504020202020204" pitchFamily="34" charset="77"/>
              </a:rPr>
              <a:t>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090C14-D53A-EA49-B235-CCCF625C5D9D}"/>
              </a:ext>
            </a:extLst>
          </p:cNvPr>
          <p:cNvSpPr txBox="1"/>
          <p:nvPr/>
        </p:nvSpPr>
        <p:spPr>
          <a:xfrm>
            <a:off x="23294267" y="13680020"/>
            <a:ext cx="63329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eueHaasGroteskDisp Pro Md" panose="020B0504020202020204" pitchFamily="34" charset="77"/>
              </a:rPr>
              <a:t>Acknowledgements  </a:t>
            </a:r>
          </a:p>
        </p:txBody>
      </p:sp>
      <p:graphicFrame>
        <p:nvGraphicFramePr>
          <p:cNvPr id="32" name="Table 17">
            <a:extLst>
              <a:ext uri="{FF2B5EF4-FFF2-40B4-BE49-F238E27FC236}">
                <a16:creationId xmlns:a16="http://schemas.microsoft.com/office/drawing/2014/main" id="{FFDDA1BC-F1F7-664A-809F-AF4ABE850A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4316147"/>
              </p:ext>
            </p:extLst>
          </p:nvPr>
        </p:nvGraphicFramePr>
        <p:xfrm>
          <a:off x="16227261" y="9258203"/>
          <a:ext cx="6130140" cy="2548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380">
                  <a:extLst>
                    <a:ext uri="{9D8B030D-6E8A-4147-A177-3AD203B41FA5}">
                      <a16:colId xmlns:a16="http://schemas.microsoft.com/office/drawing/2014/main" val="2274091378"/>
                    </a:ext>
                  </a:extLst>
                </a:gridCol>
                <a:gridCol w="2043380">
                  <a:extLst>
                    <a:ext uri="{9D8B030D-6E8A-4147-A177-3AD203B41FA5}">
                      <a16:colId xmlns:a16="http://schemas.microsoft.com/office/drawing/2014/main" val="3479861155"/>
                    </a:ext>
                  </a:extLst>
                </a:gridCol>
                <a:gridCol w="2043380">
                  <a:extLst>
                    <a:ext uri="{9D8B030D-6E8A-4147-A177-3AD203B41FA5}">
                      <a16:colId xmlns:a16="http://schemas.microsoft.com/office/drawing/2014/main" val="2816682985"/>
                    </a:ext>
                  </a:extLst>
                </a:gridCol>
              </a:tblGrid>
              <a:tr h="694286">
                <a:tc gridSpan="3">
                  <a:txBody>
                    <a:bodyPr/>
                    <a:lstStyle/>
                    <a:p>
                      <a:pPr algn="l"/>
                      <a:r>
                        <a:rPr lang="en-US" sz="4000" b="0" i="0" dirty="0">
                          <a:latin typeface="Neue Haas Grotesk Display Pro 6" panose="020B0504020202020204" pitchFamily="34" charset="77"/>
                        </a:rPr>
                        <a:t>Table Title </a:t>
                      </a:r>
                    </a:p>
                  </a:txBody>
                  <a:tcPr marL="55170" marR="55170" marT="27584" marB="27584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660" marR="54660" marT="27329" marB="27329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660" marR="54660" marT="27329" marB="27329"/>
                </a:tc>
                <a:extLst>
                  <a:ext uri="{0D108BD9-81ED-4DB2-BD59-A6C34878D82A}">
                    <a16:rowId xmlns:a16="http://schemas.microsoft.com/office/drawing/2014/main" val="1144873922"/>
                  </a:ext>
                </a:extLst>
              </a:tr>
              <a:tr h="618035">
                <a:tc>
                  <a:txBody>
                    <a:bodyPr/>
                    <a:lstStyle/>
                    <a:p>
                      <a:r>
                        <a:rPr lang="en-US" sz="2500" b="0" i="0" dirty="0">
                          <a:latin typeface="NeueHaasGroteskDisp Pro" panose="020B0504020202020204" pitchFamily="34" charset="77"/>
                        </a:rPr>
                        <a:t>lorem ipsum</a:t>
                      </a:r>
                    </a:p>
                  </a:txBody>
                  <a:tcPr marL="202291" marR="202291" marT="101142" marB="101142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2291" marR="202291" marT="101142" marB="101142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2291" marR="202291" marT="101142" marB="101142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48840"/>
                  </a:ext>
                </a:extLst>
              </a:tr>
              <a:tr h="6180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2291" marR="202291" marT="101142" marB="101142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2291" marR="202291" marT="101142" marB="101142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2291" marR="202291" marT="101142" marB="101142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197930"/>
                  </a:ext>
                </a:extLst>
              </a:tr>
              <a:tr h="6180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2291" marR="202291" marT="101142" marB="101142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2291" marR="202291" marT="101142" marB="101142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202291" marR="202291" marT="101142" marB="101142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03026"/>
                  </a:ext>
                </a:extLst>
              </a:tr>
            </a:tbl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F1B5C7C4-27D0-2A42-A7E9-170D044FBA0D}"/>
              </a:ext>
            </a:extLst>
          </p:cNvPr>
          <p:cNvSpPr txBox="1"/>
          <p:nvPr/>
        </p:nvSpPr>
        <p:spPr>
          <a:xfrm>
            <a:off x="1144380" y="10259869"/>
            <a:ext cx="818172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1475" indent="-3714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371475" indent="-3714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371475" indent="-3714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</a:p>
          <a:p>
            <a:pPr marL="371475" indent="-3714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endParaRPr lang="en-US" sz="2400" dirty="0">
              <a:latin typeface="NeueHaasGroteskDisp Pro" panose="020B0504020202020204" pitchFamily="34" charset="77"/>
            </a:endParaRPr>
          </a:p>
          <a:p>
            <a:pPr marL="371475" indent="-3714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</a:p>
          <a:p>
            <a:pPr marL="371475" indent="-3714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malesuada</a:t>
            </a:r>
            <a:r>
              <a:rPr lang="en-US" sz="2400" dirty="0">
                <a:latin typeface="NeueHaasGroteskDisp Pro" panose="020B0504020202020204" pitchFamily="34" charset="77"/>
              </a:rPr>
              <a:t> libero,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commodo</a:t>
            </a:r>
            <a:r>
              <a:rPr lang="en-US" sz="2400" dirty="0">
                <a:latin typeface="NeueHaasGroteskDisp Pro" panose="020B0504020202020204" pitchFamily="34" charset="77"/>
              </a:rPr>
              <a:t> magna eros </a:t>
            </a:r>
            <a:r>
              <a:rPr lang="en-US" sz="2400" dirty="0" err="1">
                <a:latin typeface="NeueHaasGroteskDisp Pro" panose="020B0504020202020204" pitchFamily="34" charset="77"/>
              </a:rPr>
              <a:t>quis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371475" indent="-371475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</a:t>
            </a:r>
            <a:r>
              <a:rPr lang="en-US" sz="2400" dirty="0" err="1">
                <a:latin typeface="NeueHaasGroteskDisp Pro" panose="020B0504020202020204" pitchFamily="34" charset="77"/>
              </a:rPr>
              <a:t>viverra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imperdiet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enim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est. </a:t>
            </a:r>
            <a:r>
              <a:rPr lang="en-US" sz="2400" dirty="0" err="1">
                <a:latin typeface="NeueHaasGroteskDisp Pro" panose="020B0504020202020204" pitchFamily="34" charset="77"/>
              </a:rPr>
              <a:t>Vivamus</a:t>
            </a:r>
            <a:r>
              <a:rPr lang="en-US" sz="2400" dirty="0">
                <a:latin typeface="NeueHaasGroteskDisp Pro" panose="020B0504020202020204" pitchFamily="34" charset="77"/>
              </a:rPr>
              <a:t>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</p:txBody>
      </p:sp>
      <p:graphicFrame>
        <p:nvGraphicFramePr>
          <p:cNvPr id="38" name="Chart 37">
            <a:extLst>
              <a:ext uri="{FF2B5EF4-FFF2-40B4-BE49-F238E27FC236}">
                <a16:creationId xmlns:a16="http://schemas.microsoft.com/office/drawing/2014/main" id="{B217375B-399A-8B4E-AA3E-285A3B6BB0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4518963"/>
              </p:ext>
            </p:extLst>
          </p:nvPr>
        </p:nvGraphicFramePr>
        <p:xfrm>
          <a:off x="9323349" y="5341285"/>
          <a:ext cx="4919473" cy="3269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5" name="TextBox 34">
            <a:extLst>
              <a:ext uri="{FF2B5EF4-FFF2-40B4-BE49-F238E27FC236}">
                <a16:creationId xmlns:a16="http://schemas.microsoft.com/office/drawing/2014/main" id="{589BC952-0B5D-8840-BA6B-F6E784634231}"/>
              </a:ext>
            </a:extLst>
          </p:cNvPr>
          <p:cNvSpPr txBox="1"/>
          <p:nvPr/>
        </p:nvSpPr>
        <p:spPr>
          <a:xfrm>
            <a:off x="9351437" y="5118271"/>
            <a:ext cx="49957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eue Haas Grotesk Display Pro 6" panose="020B0504020202020204" pitchFamily="34" charset="77"/>
              </a:rPr>
              <a:t>1. Result number 1 Sentence goes here 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9013073-1FB9-B449-99F4-58622AD7ADC3}"/>
              </a:ext>
            </a:extLst>
          </p:cNvPr>
          <p:cNvSpPr txBox="1"/>
          <p:nvPr/>
        </p:nvSpPr>
        <p:spPr>
          <a:xfrm>
            <a:off x="9323349" y="8901956"/>
            <a:ext cx="44964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eue Haas Grotesk Display Pro 6" panose="020B0504020202020204" pitchFamily="34" charset="77"/>
              </a:rPr>
              <a:t>2. Result number 2 Sentence goes here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F7A11DE-E271-CB48-9F53-AC5C0FB71446}"/>
              </a:ext>
            </a:extLst>
          </p:cNvPr>
          <p:cNvSpPr txBox="1"/>
          <p:nvPr/>
        </p:nvSpPr>
        <p:spPr>
          <a:xfrm>
            <a:off x="9228194" y="12179086"/>
            <a:ext cx="48754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Neue Haas Grotesk Display Pro 6" panose="020B0504020202020204" pitchFamily="34" charset="77"/>
              </a:rPr>
              <a:t>3.  Result number 3 Sentence goes here 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2141AC6-DE9C-6540-A310-F2C71C89B272}"/>
              </a:ext>
            </a:extLst>
          </p:cNvPr>
          <p:cNvSpPr txBox="1"/>
          <p:nvPr/>
        </p:nvSpPr>
        <p:spPr>
          <a:xfrm>
            <a:off x="1075712" y="5106387"/>
            <a:ext cx="815709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malesuada</a:t>
            </a:r>
            <a:r>
              <a:rPr lang="en-US" sz="2400" dirty="0">
                <a:latin typeface="NeueHaasGroteskDisp Pro" panose="020B0504020202020204" pitchFamily="34" charset="77"/>
              </a:rPr>
              <a:t> libero,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commodo</a:t>
            </a:r>
            <a:r>
              <a:rPr lang="en-US" sz="2400" dirty="0">
                <a:latin typeface="NeueHaasGroteskDisp Pro" panose="020B0504020202020204" pitchFamily="34" charset="77"/>
              </a:rPr>
              <a:t> magna eros </a:t>
            </a:r>
            <a:r>
              <a:rPr lang="en-US" sz="2400" dirty="0" err="1">
                <a:latin typeface="NeueHaasGroteskDisp Pro" panose="020B0504020202020204" pitchFamily="34" charset="77"/>
              </a:rPr>
              <a:t>quis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DC6BB817-754B-CF45-A53D-277500AD57C3}"/>
              </a:ext>
            </a:extLst>
          </p:cNvPr>
          <p:cNvSpPr txBox="1"/>
          <p:nvPr/>
        </p:nvSpPr>
        <p:spPr>
          <a:xfrm>
            <a:off x="15097093" y="12216314"/>
            <a:ext cx="819717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5463" indent="-52546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</a:t>
            </a:r>
          </a:p>
          <a:p>
            <a:pPr marL="525463" indent="-52546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 </a:t>
            </a:r>
            <a:r>
              <a:rPr lang="en-US" sz="2400" dirty="0" err="1">
                <a:latin typeface="NeueHaasGroteskDisp Pro" panose="020B0504020202020204" pitchFamily="34" charset="77"/>
              </a:rPr>
              <a:t>ultricies</a:t>
            </a:r>
            <a:r>
              <a:rPr lang="en-US" sz="2400" dirty="0">
                <a:latin typeface="NeueHaasGroteskDisp Pro" panose="020B0504020202020204" pitchFamily="34" charset="77"/>
              </a:rPr>
              <a:t>, </a:t>
            </a:r>
            <a:r>
              <a:rPr lang="en-US" sz="2400" dirty="0" err="1">
                <a:latin typeface="NeueHaasGroteskDisp Pro" panose="020B0504020202020204" pitchFamily="34" charset="77"/>
              </a:rPr>
              <a:t>purus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lectus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</a:p>
          <a:p>
            <a:pPr marL="525463" indent="-52546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</a:p>
          <a:p>
            <a:pPr marL="525463" indent="-525463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</a:t>
            </a:r>
            <a:endParaRPr lang="en-US" sz="2640" dirty="0">
              <a:latin typeface="NeueHaasGroteskDisp Pro" panose="020B0504020202020204" pitchFamily="34" charset="77"/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30E7F302-FD86-1848-9DF3-5AF361A28897}"/>
              </a:ext>
            </a:extLst>
          </p:cNvPr>
          <p:cNvGrpSpPr/>
          <p:nvPr/>
        </p:nvGrpSpPr>
        <p:grpSpPr>
          <a:xfrm>
            <a:off x="24627804" y="9219030"/>
            <a:ext cx="6154978" cy="1778880"/>
            <a:chOff x="35724410" y="15512144"/>
            <a:chExt cx="11760383" cy="3924314"/>
          </a:xfrm>
        </p:grpSpPr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A470E33-F955-7140-AC59-7BA408F1FB41}"/>
                </a:ext>
              </a:extLst>
            </p:cNvPr>
            <p:cNvGrpSpPr/>
            <p:nvPr/>
          </p:nvGrpSpPr>
          <p:grpSpPr>
            <a:xfrm>
              <a:off x="35724410" y="15512144"/>
              <a:ext cx="10572793" cy="2507115"/>
              <a:chOff x="36032485" y="13470725"/>
              <a:chExt cx="10572793" cy="2507115"/>
            </a:xfrm>
          </p:grpSpPr>
          <p:pic>
            <p:nvPicPr>
              <p:cNvPr id="62" name="Graphic 61" descr="Nerve with solid fill">
                <a:extLst>
                  <a:ext uri="{FF2B5EF4-FFF2-40B4-BE49-F238E27FC236}">
                    <a16:creationId xmlns:a16="http://schemas.microsoft.com/office/drawing/2014/main" id="{6CD4A04D-7732-0D44-8120-3CB782F684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3633457">
                <a:off x="36032485" y="13470725"/>
                <a:ext cx="2398170" cy="2398170"/>
              </a:xfrm>
              <a:prstGeom prst="rect">
                <a:avLst/>
              </a:prstGeom>
            </p:spPr>
          </p:pic>
          <p:pic>
            <p:nvPicPr>
              <p:cNvPr id="63" name="Graphic 62" descr="Nerve with solid fill">
                <a:extLst>
                  <a:ext uri="{FF2B5EF4-FFF2-40B4-BE49-F238E27FC236}">
                    <a16:creationId xmlns:a16="http://schemas.microsoft.com/office/drawing/2014/main" id="{AEF1F2F7-9A0E-9A41-9C11-F8171F00261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2458869">
                <a:off x="38803946" y="13579670"/>
                <a:ext cx="2398170" cy="2398170"/>
              </a:xfrm>
              <a:prstGeom prst="rect">
                <a:avLst/>
              </a:prstGeom>
            </p:spPr>
          </p:pic>
          <p:pic>
            <p:nvPicPr>
              <p:cNvPr id="64" name="Graphic 63" descr="Nerve with solid fill">
                <a:extLst>
                  <a:ext uri="{FF2B5EF4-FFF2-40B4-BE49-F238E27FC236}">
                    <a16:creationId xmlns:a16="http://schemas.microsoft.com/office/drawing/2014/main" id="{17CCA03D-AB0E-B146-B070-1DDF7DF71C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3129685">
                <a:off x="41511547" y="13559450"/>
                <a:ext cx="2398170" cy="2398170"/>
              </a:xfrm>
              <a:prstGeom prst="rect">
                <a:avLst/>
              </a:prstGeom>
            </p:spPr>
          </p:pic>
          <p:pic>
            <p:nvPicPr>
              <p:cNvPr id="65" name="Graphic 64" descr="Nerve with solid fill">
                <a:extLst>
                  <a:ext uri="{FF2B5EF4-FFF2-40B4-BE49-F238E27FC236}">
                    <a16:creationId xmlns:a16="http://schemas.microsoft.com/office/drawing/2014/main" id="{09282727-581C-A446-AE3C-6CA7073FC9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2709179">
                <a:off x="44207108" y="13571457"/>
                <a:ext cx="2398170" cy="2398170"/>
              </a:xfrm>
              <a:prstGeom prst="rect">
                <a:avLst/>
              </a:prstGeom>
            </p:spPr>
          </p:pic>
        </p:grp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2A4A9F81-7F77-3345-AE3A-2AB975B95203}"/>
                </a:ext>
              </a:extLst>
            </p:cNvPr>
            <p:cNvSpPr txBox="1"/>
            <p:nvPr/>
          </p:nvSpPr>
          <p:spPr>
            <a:xfrm>
              <a:off x="41845991" y="17602665"/>
              <a:ext cx="5638802" cy="183379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1" dirty="0">
                  <a:latin typeface="Neue Haas Grotesk Display Pro 5" panose="020B0504020202020204" pitchFamily="34" charset="77"/>
                </a:rPr>
                <a:t>Conclusion image goes here</a:t>
              </a:r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232D80A7-188E-A445-A3F7-0ACA1A326D4A}"/>
              </a:ext>
            </a:extLst>
          </p:cNvPr>
          <p:cNvSpPr txBox="1"/>
          <p:nvPr/>
        </p:nvSpPr>
        <p:spPr>
          <a:xfrm>
            <a:off x="23294267" y="14715372"/>
            <a:ext cx="81971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418B5D79-7324-4A49-9502-B94A891DC014}"/>
              </a:ext>
            </a:extLst>
          </p:cNvPr>
          <p:cNvSpPr txBox="1"/>
          <p:nvPr/>
        </p:nvSpPr>
        <p:spPr>
          <a:xfrm>
            <a:off x="23294267" y="12075307"/>
            <a:ext cx="81971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196760F2-DBB6-C14E-82A3-1E0B9BB509B5}"/>
              </a:ext>
            </a:extLst>
          </p:cNvPr>
          <p:cNvCxnSpPr>
            <a:cxnSpLocks/>
          </p:cNvCxnSpPr>
          <p:nvPr/>
        </p:nvCxnSpPr>
        <p:spPr>
          <a:xfrm>
            <a:off x="981411" y="4770483"/>
            <a:ext cx="3745654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0E087962-08A5-944D-A06F-6E3A3365D8E8}"/>
              </a:ext>
            </a:extLst>
          </p:cNvPr>
          <p:cNvCxnSpPr>
            <a:cxnSpLocks/>
          </p:cNvCxnSpPr>
          <p:nvPr/>
        </p:nvCxnSpPr>
        <p:spPr>
          <a:xfrm>
            <a:off x="9323349" y="4770483"/>
            <a:ext cx="9834962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245ED085-5CEE-3849-9E28-9145565B3954}"/>
              </a:ext>
            </a:extLst>
          </p:cNvPr>
          <p:cNvCxnSpPr>
            <a:cxnSpLocks/>
          </p:cNvCxnSpPr>
          <p:nvPr/>
        </p:nvCxnSpPr>
        <p:spPr>
          <a:xfrm>
            <a:off x="23294267" y="4770483"/>
            <a:ext cx="3745654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14C6B01F-938E-7D46-BE4F-CB1F732F01D5}"/>
              </a:ext>
            </a:extLst>
          </p:cNvPr>
          <p:cNvCxnSpPr>
            <a:cxnSpLocks/>
          </p:cNvCxnSpPr>
          <p:nvPr/>
        </p:nvCxnSpPr>
        <p:spPr>
          <a:xfrm>
            <a:off x="1037307" y="10001084"/>
            <a:ext cx="3745654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CEE5A4B0-E932-4646-A94F-E4C7E07C62C3}"/>
              </a:ext>
            </a:extLst>
          </p:cNvPr>
          <p:cNvCxnSpPr>
            <a:cxnSpLocks/>
          </p:cNvCxnSpPr>
          <p:nvPr/>
        </p:nvCxnSpPr>
        <p:spPr>
          <a:xfrm>
            <a:off x="23332005" y="11806594"/>
            <a:ext cx="3745654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BFC83786-B32F-144C-9B3B-0151D895AC18}"/>
              </a:ext>
            </a:extLst>
          </p:cNvPr>
          <p:cNvCxnSpPr>
            <a:cxnSpLocks/>
          </p:cNvCxnSpPr>
          <p:nvPr/>
        </p:nvCxnSpPr>
        <p:spPr>
          <a:xfrm>
            <a:off x="23392485" y="14478938"/>
            <a:ext cx="5385306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1D35B1A5-145F-4F4A-BDFB-3B9DF69622B8}"/>
              </a:ext>
            </a:extLst>
          </p:cNvPr>
          <p:cNvSpPr txBox="1"/>
          <p:nvPr/>
        </p:nvSpPr>
        <p:spPr>
          <a:xfrm>
            <a:off x="15097093" y="5107998"/>
            <a:ext cx="81971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EE792FC-45D0-E64C-88B0-8ED25A616046}"/>
              </a:ext>
            </a:extLst>
          </p:cNvPr>
          <p:cNvSpPr txBox="1"/>
          <p:nvPr/>
        </p:nvSpPr>
        <p:spPr>
          <a:xfrm>
            <a:off x="23331518" y="5119682"/>
            <a:ext cx="81971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400" dirty="0" err="1">
                <a:latin typeface="NeueHaasGroteskDisp Pro" panose="020B0504020202020204" pitchFamily="34" charset="77"/>
              </a:rPr>
              <a:t>urna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400" dirty="0" err="1">
                <a:latin typeface="NeueHaasGroteskDisp Pro" panose="020B0504020202020204" pitchFamily="34" charset="77"/>
              </a:rPr>
              <a:t>tellus</a:t>
            </a:r>
            <a:r>
              <a:rPr lang="en-US" sz="2400" dirty="0">
                <a:latin typeface="NeueHaasGroteskDisp Pro" panose="020B0504020202020204" pitchFamily="34" charset="77"/>
              </a:rPr>
              <a:t>.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Maecenas </a:t>
            </a:r>
            <a:r>
              <a:rPr lang="en-US" sz="2400" dirty="0" err="1">
                <a:latin typeface="NeueHaasGroteskDisp Pro" panose="020B0504020202020204" pitchFamily="34" charset="77"/>
              </a:rPr>
              <a:t>porttitor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congue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massa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  <a:r>
              <a:rPr lang="en-US" sz="2400" dirty="0" err="1">
                <a:latin typeface="NeueHaasGroteskDisp Pro" panose="020B0504020202020204" pitchFamily="34" charset="77"/>
              </a:rPr>
              <a:t>Fusce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posuere</a:t>
            </a:r>
            <a:r>
              <a:rPr lang="en-US" sz="2400" dirty="0">
                <a:latin typeface="NeueHaasGroteskDisp Pro" panose="020B0504020202020204" pitchFamily="34" charset="77"/>
              </a:rPr>
              <a:t>, magna sed pulvinar</a:t>
            </a:r>
          </a:p>
          <a:p>
            <a:pPr marL="401638" indent="-401638">
              <a:buFont typeface="Arial" panose="020B0604020202020204" pitchFamily="34" charset="0"/>
              <a:buChar char="•"/>
            </a:pPr>
            <a:r>
              <a:rPr lang="en-US" sz="2400" dirty="0">
                <a:latin typeface="NeueHaasGroteskDisp Pro" panose="020B0504020202020204" pitchFamily="34" charset="77"/>
              </a:rPr>
              <a:t>Lorem ipsum dolor sit </a:t>
            </a:r>
            <a:r>
              <a:rPr lang="en-US" sz="2400" dirty="0" err="1">
                <a:latin typeface="NeueHaasGroteskDisp Pro" panose="020B0504020202020204" pitchFamily="34" charset="77"/>
              </a:rPr>
              <a:t>amet</a:t>
            </a:r>
            <a:r>
              <a:rPr lang="en-US" sz="2400" dirty="0">
                <a:latin typeface="NeueHaasGroteskDisp Pro" panose="020B0504020202020204" pitchFamily="34" charset="77"/>
              </a:rPr>
              <a:t>, consectetuer </a:t>
            </a:r>
            <a:r>
              <a:rPr lang="en-US" sz="2400" dirty="0" err="1">
                <a:latin typeface="NeueHaasGroteskDisp Pro" panose="020B0504020202020204" pitchFamily="34" charset="77"/>
              </a:rPr>
              <a:t>adipiscing</a:t>
            </a:r>
            <a:r>
              <a:rPr lang="en-US" sz="2400" dirty="0">
                <a:latin typeface="NeueHaasGroteskDisp Pro" panose="020B0504020202020204" pitchFamily="34" charset="77"/>
              </a:rPr>
              <a:t> </a:t>
            </a:r>
            <a:r>
              <a:rPr lang="en-US" sz="2400" dirty="0" err="1">
                <a:latin typeface="NeueHaasGroteskDisp Pro" panose="020B0504020202020204" pitchFamily="34" charset="77"/>
              </a:rPr>
              <a:t>elit</a:t>
            </a:r>
            <a:r>
              <a:rPr lang="en-US" sz="2400" dirty="0">
                <a:latin typeface="NeueHaasGroteskDisp Pro" panose="020B0504020202020204" pitchFamily="34" charset="77"/>
              </a:rPr>
              <a:t>. </a:t>
            </a:r>
          </a:p>
        </p:txBody>
      </p:sp>
      <p:graphicFrame>
        <p:nvGraphicFramePr>
          <p:cNvPr id="42" name="Chart 41">
            <a:extLst>
              <a:ext uri="{FF2B5EF4-FFF2-40B4-BE49-F238E27FC236}">
                <a16:creationId xmlns:a16="http://schemas.microsoft.com/office/drawing/2014/main" id="{128E5E32-5FA3-654A-A6C0-376F474483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4542410"/>
              </p:ext>
            </p:extLst>
          </p:nvPr>
        </p:nvGraphicFramePr>
        <p:xfrm>
          <a:off x="9282200" y="8880053"/>
          <a:ext cx="4919473" cy="3269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495520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</TotalTime>
  <Words>1163</Words>
  <Application>Microsoft Macintosh PowerPoint</Application>
  <PresentationFormat>Custom</PresentationFormat>
  <Paragraphs>96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Neue Haas Grotesk Display Pro 5</vt:lpstr>
      <vt:lpstr>Neue Haas Grotesk Display Pro 6</vt:lpstr>
      <vt:lpstr>NeueHaasGroteskDisp Pro</vt:lpstr>
      <vt:lpstr>NeueHaasGroteskDisp Pro Md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Bradford</dc:creator>
  <cp:lastModifiedBy>Sarah Bradford</cp:lastModifiedBy>
  <cp:revision>34</cp:revision>
  <dcterms:created xsi:type="dcterms:W3CDTF">2021-03-22T18:33:07Z</dcterms:created>
  <dcterms:modified xsi:type="dcterms:W3CDTF">2021-03-24T16:08:40Z</dcterms:modified>
</cp:coreProperties>
</file>