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10296" userDrawn="1">
          <p15:clr>
            <a:srgbClr val="A4A3A4"/>
          </p15:clr>
        </p15:guide>
        <p15:guide id="3" orient="horz" pos="4608" userDrawn="1">
          <p15:clr>
            <a:srgbClr val="A4A3A4"/>
          </p15:clr>
        </p15:guide>
        <p15:guide id="4" orient="horz" pos="4032" userDrawn="1">
          <p15:clr>
            <a:srgbClr val="A4A3A4"/>
          </p15:clr>
        </p15:guide>
        <p15:guide id="5" orient="horz" pos="3456" userDrawn="1">
          <p15:clr>
            <a:srgbClr val="A4A3A4"/>
          </p15:clr>
        </p15:guide>
        <p15:guide id="6" orient="horz" pos="2592" userDrawn="1">
          <p15:clr>
            <a:srgbClr val="A4A3A4"/>
          </p15:clr>
        </p15:guide>
        <p15:guide id="7" orient="horz" pos="6624" userDrawn="1">
          <p15:clr>
            <a:srgbClr val="A4A3A4"/>
          </p15:clr>
        </p15:guide>
        <p15:guide id="8" orient="horz" pos="1728" userDrawn="1">
          <p15:clr>
            <a:srgbClr val="A4A3A4"/>
          </p15:clr>
        </p15:guide>
        <p15:guide id="9" orient="horz" pos="1152" userDrawn="1">
          <p15:clr>
            <a:srgbClr val="A4A3A4"/>
          </p15:clr>
        </p15:guide>
        <p15:guide id="10" orient="horz" pos="576" userDrawn="1">
          <p15:clr>
            <a:srgbClr val="A4A3A4"/>
          </p15:clr>
        </p15:guide>
        <p15:guide id="11" orient="horz" userDrawn="1">
          <p15:clr>
            <a:srgbClr val="A4A3A4"/>
          </p15:clr>
        </p15:guide>
        <p15:guide id="12" orient="horz" pos="5760" userDrawn="1">
          <p15:clr>
            <a:srgbClr val="A4A3A4"/>
          </p15:clr>
        </p15:guide>
        <p15:guide id="13" orient="horz" pos="6336" userDrawn="1">
          <p15:clr>
            <a:srgbClr val="A4A3A4"/>
          </p15:clr>
        </p15:guide>
        <p15:guide id="14" orient="horz" pos="6912" userDrawn="1">
          <p15:clr>
            <a:srgbClr val="A4A3A4"/>
          </p15:clr>
        </p15:guide>
        <p15:guide id="15" orient="horz" pos="7488" userDrawn="1">
          <p15:clr>
            <a:srgbClr val="A4A3A4"/>
          </p15:clr>
        </p15:guide>
        <p15:guide id="16" orient="horz" pos="8064" userDrawn="1">
          <p15:clr>
            <a:srgbClr val="A4A3A4"/>
          </p15:clr>
        </p15:guide>
        <p15:guide id="17" orient="horz" pos="8640" userDrawn="1">
          <p15:clr>
            <a:srgbClr val="A4A3A4"/>
          </p15:clr>
        </p15:guide>
        <p15:guide id="18" orient="horz" pos="92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9"/>
    <p:restoredTop sz="96208"/>
  </p:normalViewPr>
  <p:slideViewPr>
    <p:cSldViewPr snapToGrid="0" snapToObjects="1">
      <p:cViewPr varScale="1">
        <p:scale>
          <a:sx n="50" d="100"/>
          <a:sy n="50" d="100"/>
        </p:scale>
        <p:origin x="1280" y="160"/>
      </p:cViewPr>
      <p:guideLst>
        <p:guide orient="horz" pos="5184"/>
        <p:guide pos="10296"/>
        <p:guide orient="horz" pos="4608"/>
        <p:guide orient="horz" pos="4032"/>
        <p:guide orient="horz" pos="3456"/>
        <p:guide orient="horz" pos="2592"/>
        <p:guide orient="horz" pos="6624"/>
        <p:guide orient="horz" pos="1728"/>
        <p:guide orient="horz" pos="1152"/>
        <p:guide orient="horz" pos="576"/>
        <p:guide orient="horz"/>
        <p:guide orient="horz" pos="5760"/>
        <p:guide orient="horz" pos="6336"/>
        <p:guide orient="horz" pos="6912"/>
        <p:guide orient="horz" pos="7488"/>
        <p:guide orient="horz" pos="8064"/>
        <p:guide orient="horz" pos="8640"/>
        <p:guide orient="horz" pos="9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853792869169645"/>
          <c:y val="0.130836297534756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6826750952648216"/>
          <c:y val="0.25572154813955106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C-D843-92BB-E59CE4A110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C-D843-92BB-E59CE4A110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4C-D843-92BB-E59CE4A110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4C-D843-92BB-E59CE4A110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4C-D843-92BB-E59CE4A1102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4C-D843-92BB-E59CE4A1102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4C-D843-92BB-E59CE4A110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4C-D843-92BB-E59CE4A110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4C-D843-92BB-E59CE4A1102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F4C-D843-92BB-E59CE4A1102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4C-D843-92BB-E59CE4A11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22299094165923911"/>
          <c:w val="0.38967138974589405"/>
          <c:h val="0.74019190253663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14-0741-AE40-77E169C9D1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14-0741-AE40-77E169C9D1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14-0741-AE40-77E169C9D1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14-0741-AE40-77E169C9D1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14-0741-AE40-77E169C9D1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14-0741-AE40-77E169C9D12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14-0741-AE40-77E169C9D12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14-0741-AE40-77E169C9D12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14-0741-AE40-77E169C9D12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14-0741-AE40-77E169C9D126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14-0741-AE40-77E169C9D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1084764448"/>
          <c:y val="0.19897790216692532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3C-794D-B97C-A0141A9835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3C-794D-B97C-A0141A9835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3C-794D-B97C-A0141A9835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3C-794D-B97C-A0141A9835F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3C-794D-B97C-A0141A9835F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3C-794D-B97C-A0141A9835F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3C-794D-B97C-A0141A9835F8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3C-794D-B97C-A0141A9835F8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C-794D-B97C-A0141A9835F8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3C-794D-B97C-A0141A9835F8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3C-794D-B97C-A0141A983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5-FD4B-9707-51143AE483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55-FD4B-9707-51143AE483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55-FD4B-9707-51143AE4835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55-FD4B-9707-51143AE4835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5-FD4B-9707-51143AE4835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55-FD4B-9707-51143AE4835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55-FD4B-9707-51143AE4835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55-FD4B-9707-51143AE4835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55-FD4B-9707-51143AE4835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55-FD4B-9707-51143AE4835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55-FD4B-9707-51143AE48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8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0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7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4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5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8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5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646C293F-BA0D-EF4E-964A-21164E5D3364}"/>
              </a:ext>
            </a:extLst>
          </p:cNvPr>
          <p:cNvSpPr txBox="1"/>
          <p:nvPr/>
        </p:nvSpPr>
        <p:spPr>
          <a:xfrm>
            <a:off x="14302119" y="9718153"/>
            <a:ext cx="673409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090C14-D53A-EA49-B235-CCCF625C5D9D}"/>
              </a:ext>
            </a:extLst>
          </p:cNvPr>
          <p:cNvSpPr txBox="1"/>
          <p:nvPr/>
        </p:nvSpPr>
        <p:spPr>
          <a:xfrm>
            <a:off x="14409265" y="13625044"/>
            <a:ext cx="5277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Acknowledgements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384A5D-8187-E74D-BB93-9B6CD910D46C}"/>
              </a:ext>
            </a:extLst>
          </p:cNvPr>
          <p:cNvSpPr txBox="1"/>
          <p:nvPr/>
        </p:nvSpPr>
        <p:spPr>
          <a:xfrm>
            <a:off x="14302119" y="4345085"/>
            <a:ext cx="6734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200" dirty="0" err="1">
                <a:latin typeface="NeueHaasGroteskDisp Pro" panose="020B0504020202020204" pitchFamily="34" charset="77"/>
              </a:rPr>
              <a:t>ultricies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  <a:r>
              <a:rPr lang="en-US" sz="2200" dirty="0" err="1">
                <a:latin typeface="NeueHaasGroteskDisp Pro" panose="020B0504020202020204" pitchFamily="34" charset="77"/>
              </a:rPr>
              <a:t>purus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lectus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0A579E-2E85-DB4F-89E5-4A505AB2A638}"/>
              </a:ext>
            </a:extLst>
          </p:cNvPr>
          <p:cNvSpPr txBox="1"/>
          <p:nvPr/>
        </p:nvSpPr>
        <p:spPr>
          <a:xfrm>
            <a:off x="7438860" y="4311209"/>
            <a:ext cx="6734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200" dirty="0" err="1">
                <a:latin typeface="NeueHaasGroteskDisp Pro" panose="020B0504020202020204" pitchFamily="34" charset="77"/>
              </a:rPr>
              <a:t>ultricies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  <a:r>
              <a:rPr lang="en-US" sz="2200" dirty="0" err="1">
                <a:latin typeface="NeueHaasGroteskDisp Pro" panose="020B0504020202020204" pitchFamily="34" charset="77"/>
              </a:rPr>
              <a:t>purus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lectus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FE37D-1066-6D4C-8260-DE841B4A91D5}"/>
              </a:ext>
            </a:extLst>
          </p:cNvPr>
          <p:cNvSpPr/>
          <p:nvPr/>
        </p:nvSpPr>
        <p:spPr>
          <a:xfrm>
            <a:off x="0" y="179258"/>
            <a:ext cx="21945600" cy="1731936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32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59F56A-EDBE-2D48-B647-548C74238B26}"/>
              </a:ext>
            </a:extLst>
          </p:cNvPr>
          <p:cNvSpPr/>
          <p:nvPr/>
        </p:nvSpPr>
        <p:spPr>
          <a:xfrm>
            <a:off x="0" y="2021543"/>
            <a:ext cx="21945600" cy="950744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012" dirty="0">
              <a:solidFill>
                <a:srgbClr val="3E1C8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C4AF0E-915A-A042-9EF2-FD3983EA0364}"/>
              </a:ext>
            </a:extLst>
          </p:cNvPr>
          <p:cNvSpPr txBox="1"/>
          <p:nvPr/>
        </p:nvSpPr>
        <p:spPr>
          <a:xfrm>
            <a:off x="7484208" y="669313"/>
            <a:ext cx="129160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8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34ABCB-2B8A-2F46-972C-382C49A184D7}"/>
              </a:ext>
            </a:extLst>
          </p:cNvPr>
          <p:cNvSpPr txBox="1"/>
          <p:nvPr/>
        </p:nvSpPr>
        <p:spPr>
          <a:xfrm>
            <a:off x="7484208" y="2073498"/>
            <a:ext cx="113772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0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E81AC7-0485-6D4E-BBB4-3EE79ED56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29" y="521523"/>
            <a:ext cx="4254952" cy="11387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CD710E-8E54-1B46-A833-38C9F4F1BFD2}"/>
              </a:ext>
            </a:extLst>
          </p:cNvPr>
          <p:cNvSpPr txBox="1"/>
          <p:nvPr/>
        </p:nvSpPr>
        <p:spPr>
          <a:xfrm>
            <a:off x="554121" y="3409761"/>
            <a:ext cx="3521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Introduction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F49D8D-A7B5-DC48-AE67-351E537F1FD9}"/>
              </a:ext>
            </a:extLst>
          </p:cNvPr>
          <p:cNvSpPr txBox="1"/>
          <p:nvPr/>
        </p:nvSpPr>
        <p:spPr>
          <a:xfrm>
            <a:off x="554121" y="9722498"/>
            <a:ext cx="3521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Methods</a:t>
            </a:r>
            <a:r>
              <a:rPr lang="en-US" sz="4400" dirty="0">
                <a:latin typeface="NeueHaasGroteskDisp Pro Md" panose="020B0504020202020204" pitchFamily="34" charset="77"/>
              </a:rPr>
              <a:t>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69CDB4-4675-604B-9BD9-8EC8455D9CD4}"/>
              </a:ext>
            </a:extLst>
          </p:cNvPr>
          <p:cNvSpPr txBox="1"/>
          <p:nvPr/>
        </p:nvSpPr>
        <p:spPr>
          <a:xfrm>
            <a:off x="7438860" y="3409761"/>
            <a:ext cx="3521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Results  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5FCE78-2418-354B-9E71-0F2F07179387}"/>
              </a:ext>
            </a:extLst>
          </p:cNvPr>
          <p:cNvSpPr txBox="1"/>
          <p:nvPr/>
        </p:nvSpPr>
        <p:spPr>
          <a:xfrm>
            <a:off x="14409265" y="3415922"/>
            <a:ext cx="3521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Conclusion</a:t>
            </a:r>
            <a:r>
              <a:rPr lang="en-US" sz="4400" dirty="0">
                <a:latin typeface="NeueHaasGroteskDisp Pro Md" panose="020B0504020202020204" pitchFamily="34" charset="77"/>
              </a:rPr>
              <a:t> 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A8D65F-0565-8A4D-B366-3F56B9816061}"/>
              </a:ext>
            </a:extLst>
          </p:cNvPr>
          <p:cNvSpPr txBox="1"/>
          <p:nvPr/>
        </p:nvSpPr>
        <p:spPr>
          <a:xfrm>
            <a:off x="14409265" y="8594901"/>
            <a:ext cx="3521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References</a:t>
            </a:r>
            <a:r>
              <a:rPr lang="en-US" sz="4400" dirty="0">
                <a:latin typeface="NeueHaasGroteskDisp Pro Md" panose="020B0504020202020204" pitchFamily="34" charset="77"/>
              </a:rPr>
              <a:t> 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B5049-4469-D84A-8EB2-6D4A4F65A122}"/>
              </a:ext>
            </a:extLst>
          </p:cNvPr>
          <p:cNvSpPr txBox="1"/>
          <p:nvPr/>
        </p:nvSpPr>
        <p:spPr>
          <a:xfrm>
            <a:off x="510500" y="4308741"/>
            <a:ext cx="67340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02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457200" indent="-3302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457200" indent="-3302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457200" indent="-3302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200" dirty="0" err="1">
                <a:latin typeface="NeueHaasGroteskDisp Pro" panose="020B0504020202020204" pitchFamily="34" charset="77"/>
              </a:rPr>
              <a:t>ultricies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  <a:r>
              <a:rPr lang="en-US" sz="2200" dirty="0" err="1">
                <a:latin typeface="NeueHaasGroteskDisp Pro" panose="020B0504020202020204" pitchFamily="34" charset="77"/>
              </a:rPr>
              <a:t>purus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lectus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malesuada</a:t>
            </a:r>
            <a:r>
              <a:rPr lang="en-US" sz="2200" dirty="0">
                <a:latin typeface="NeueHaasGroteskDisp Pro" panose="020B0504020202020204" pitchFamily="34" charset="77"/>
              </a:rPr>
              <a:t> libero,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commodo</a:t>
            </a:r>
            <a:r>
              <a:rPr lang="en-US" sz="2200" dirty="0">
                <a:latin typeface="NeueHaasGroteskDisp Pro" panose="020B0504020202020204" pitchFamily="34" charset="77"/>
              </a:rPr>
              <a:t> magna eros </a:t>
            </a:r>
            <a:r>
              <a:rPr lang="en-US" sz="2200" dirty="0" err="1">
                <a:latin typeface="NeueHaasGroteskDisp Pro" panose="020B0504020202020204" pitchFamily="34" charset="77"/>
              </a:rPr>
              <a:t>quis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457200" indent="-3302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</a:t>
            </a:r>
            <a:r>
              <a:rPr lang="en-US" sz="2200" dirty="0" err="1">
                <a:latin typeface="NeueHaasGroteskDisp Pro" panose="020B0504020202020204" pitchFamily="34" charset="77"/>
              </a:rPr>
              <a:t>viverra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imperdiet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enim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est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D654678E-65E6-7949-AD1E-13C0F46C49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6609146"/>
              </p:ext>
            </p:extLst>
          </p:nvPr>
        </p:nvGraphicFramePr>
        <p:xfrm>
          <a:off x="7456423" y="8443818"/>
          <a:ext cx="6770600" cy="329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Table 17">
            <a:extLst>
              <a:ext uri="{FF2B5EF4-FFF2-40B4-BE49-F238E27FC236}">
                <a16:creationId xmlns:a16="http://schemas.microsoft.com/office/drawing/2014/main" id="{FFDDA1BC-F1F7-664A-809F-AF4ABE850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58688"/>
              </p:ext>
            </p:extLst>
          </p:nvPr>
        </p:nvGraphicFramePr>
        <p:xfrm>
          <a:off x="7403516" y="13187396"/>
          <a:ext cx="6829479" cy="2263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493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2276493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2276493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642853">
                <a:tc gridSpan="3"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Neue Haas Grotesk Display Pro 6" panose="020B0504020202020204" pitchFamily="34" charset="77"/>
                        </a:rPr>
                        <a:t>Table Title </a:t>
                      </a:r>
                    </a:p>
                  </a:txBody>
                  <a:tcPr marL="45975" marR="45975" marT="22987" marB="2298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40305">
                <a:tc>
                  <a:txBody>
                    <a:bodyPr/>
                    <a:lstStyle/>
                    <a:p>
                      <a:r>
                        <a:rPr lang="en-US" sz="24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40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5D2D51A-3BCF-7F4D-954B-0D2AA0DC1BC4}"/>
              </a:ext>
            </a:extLst>
          </p:cNvPr>
          <p:cNvCxnSpPr>
            <a:cxnSpLocks/>
          </p:cNvCxnSpPr>
          <p:nvPr/>
        </p:nvCxnSpPr>
        <p:spPr>
          <a:xfrm>
            <a:off x="14409265" y="4123077"/>
            <a:ext cx="3494376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1B82B8E-FE10-A946-9F1D-3F734317FACF}"/>
              </a:ext>
            </a:extLst>
          </p:cNvPr>
          <p:cNvCxnSpPr>
            <a:cxnSpLocks/>
          </p:cNvCxnSpPr>
          <p:nvPr/>
        </p:nvCxnSpPr>
        <p:spPr>
          <a:xfrm>
            <a:off x="7513495" y="4117647"/>
            <a:ext cx="3494376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8DEDD5A-C0F7-1145-9BB2-037E707350E4}"/>
              </a:ext>
            </a:extLst>
          </p:cNvPr>
          <p:cNvCxnSpPr>
            <a:cxnSpLocks/>
          </p:cNvCxnSpPr>
          <p:nvPr/>
        </p:nvCxnSpPr>
        <p:spPr>
          <a:xfrm>
            <a:off x="598413" y="4117647"/>
            <a:ext cx="389273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5EE5AF2-C9EB-B14E-9B90-A665F341873A}"/>
              </a:ext>
            </a:extLst>
          </p:cNvPr>
          <p:cNvCxnSpPr>
            <a:cxnSpLocks/>
          </p:cNvCxnSpPr>
          <p:nvPr/>
        </p:nvCxnSpPr>
        <p:spPr>
          <a:xfrm>
            <a:off x="598413" y="10491939"/>
            <a:ext cx="389273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CA57614-E73B-3F45-9507-C12DB80CF1A4}"/>
              </a:ext>
            </a:extLst>
          </p:cNvPr>
          <p:cNvCxnSpPr>
            <a:cxnSpLocks/>
          </p:cNvCxnSpPr>
          <p:nvPr/>
        </p:nvCxnSpPr>
        <p:spPr>
          <a:xfrm>
            <a:off x="14409265" y="9354205"/>
            <a:ext cx="389273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77383EE-239A-F246-ADE5-49E8ED279307}"/>
              </a:ext>
            </a:extLst>
          </p:cNvPr>
          <p:cNvCxnSpPr>
            <a:cxnSpLocks/>
          </p:cNvCxnSpPr>
          <p:nvPr/>
        </p:nvCxnSpPr>
        <p:spPr>
          <a:xfrm>
            <a:off x="14409265" y="14319280"/>
            <a:ext cx="4453962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33FDC5A-813C-F144-B6D9-311127E0DEEF}"/>
              </a:ext>
            </a:extLst>
          </p:cNvPr>
          <p:cNvSpPr txBox="1"/>
          <p:nvPr/>
        </p:nvSpPr>
        <p:spPr>
          <a:xfrm>
            <a:off x="594329" y="10820777"/>
            <a:ext cx="673409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200" dirty="0" err="1">
                <a:latin typeface="NeueHaasGroteskDisp Pro" panose="020B0504020202020204" pitchFamily="34" charset="77"/>
              </a:rPr>
              <a:t>ultricies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  <a:r>
              <a:rPr lang="en-US" sz="2200" dirty="0" err="1">
                <a:latin typeface="NeueHaasGroteskDisp Pro" panose="020B0504020202020204" pitchFamily="34" charset="77"/>
              </a:rPr>
              <a:t>purus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lectus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malesuada</a:t>
            </a:r>
            <a:r>
              <a:rPr lang="en-US" sz="2200" dirty="0">
                <a:latin typeface="NeueHaasGroteskDisp Pro" panose="020B0504020202020204" pitchFamily="34" charset="77"/>
              </a:rPr>
              <a:t> libero,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commodo</a:t>
            </a:r>
            <a:r>
              <a:rPr lang="en-US" sz="2200" dirty="0">
                <a:latin typeface="NeueHaasGroteskDisp Pro" panose="020B0504020202020204" pitchFamily="34" charset="77"/>
              </a:rPr>
              <a:t> magna eros </a:t>
            </a:r>
            <a:r>
              <a:rPr lang="en-US" sz="2200" dirty="0" err="1">
                <a:latin typeface="NeueHaasGroteskDisp Pro" panose="020B0504020202020204" pitchFamily="34" charset="77"/>
              </a:rPr>
              <a:t>quis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D3F68-AF77-BE4F-808C-16AA3E23F365}"/>
              </a:ext>
            </a:extLst>
          </p:cNvPr>
          <p:cNvSpPr txBox="1"/>
          <p:nvPr/>
        </p:nvSpPr>
        <p:spPr>
          <a:xfrm>
            <a:off x="14409265" y="14544873"/>
            <a:ext cx="67340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</a:t>
            </a:r>
            <a:r>
              <a:rPr lang="en-US" sz="2200" dirty="0" err="1">
                <a:latin typeface="NeueHaasGroteskDisp Pro" panose="020B0504020202020204" pitchFamily="34" charset="77"/>
              </a:rPr>
              <a:t>purus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lectus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392A79A-2F21-6248-8D34-38E7A75D5CEC}"/>
              </a:ext>
            </a:extLst>
          </p:cNvPr>
          <p:cNvSpPr txBox="1"/>
          <p:nvPr/>
        </p:nvSpPr>
        <p:spPr>
          <a:xfrm>
            <a:off x="7249244" y="12060687"/>
            <a:ext cx="6734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9400" indent="-279400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endParaRPr lang="en-US" sz="2200" dirty="0">
              <a:latin typeface="NeueHaasGroteskDisp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3004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EC5FCE78-2418-354B-9E71-0F2F07179387}"/>
              </a:ext>
            </a:extLst>
          </p:cNvPr>
          <p:cNvSpPr txBox="1"/>
          <p:nvPr/>
        </p:nvSpPr>
        <p:spPr>
          <a:xfrm>
            <a:off x="16338011" y="3438680"/>
            <a:ext cx="3521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Conclusion</a:t>
            </a:r>
            <a:r>
              <a:rPr lang="en-US" sz="4400" dirty="0">
                <a:latin typeface="NeueHaasGroteskDisp Pro Md" panose="020B0504020202020204" pitchFamily="34" charset="77"/>
              </a:rPr>
              <a:t> 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98C4E6C-4D67-5A4B-93F5-66DAF6C59AA6}"/>
              </a:ext>
            </a:extLst>
          </p:cNvPr>
          <p:cNvSpPr txBox="1"/>
          <p:nvPr/>
        </p:nvSpPr>
        <p:spPr>
          <a:xfrm>
            <a:off x="16308976" y="4450652"/>
            <a:ext cx="49933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F49D8D-A7B5-DC48-AE67-351E537F1FD9}"/>
              </a:ext>
            </a:extLst>
          </p:cNvPr>
          <p:cNvSpPr txBox="1"/>
          <p:nvPr/>
        </p:nvSpPr>
        <p:spPr>
          <a:xfrm>
            <a:off x="559958" y="9644339"/>
            <a:ext cx="3275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Methods</a:t>
            </a:r>
            <a:r>
              <a:rPr lang="en-US" sz="4400" dirty="0">
                <a:latin typeface="NeueHaasGroteskDisp Pro Md" panose="020B0504020202020204" pitchFamily="34" charset="77"/>
              </a:rPr>
              <a:t>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FE37D-1066-6D4C-8260-DE841B4A91D5}"/>
              </a:ext>
            </a:extLst>
          </p:cNvPr>
          <p:cNvSpPr/>
          <p:nvPr/>
        </p:nvSpPr>
        <p:spPr>
          <a:xfrm>
            <a:off x="0" y="179258"/>
            <a:ext cx="21945600" cy="1731936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32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59F56A-EDBE-2D48-B647-548C74238B26}"/>
              </a:ext>
            </a:extLst>
          </p:cNvPr>
          <p:cNvSpPr/>
          <p:nvPr/>
        </p:nvSpPr>
        <p:spPr>
          <a:xfrm>
            <a:off x="0" y="2063250"/>
            <a:ext cx="21945600" cy="950744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012" dirty="0">
              <a:solidFill>
                <a:srgbClr val="3E1C8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C4AF0E-915A-A042-9EF2-FD3983EA0364}"/>
              </a:ext>
            </a:extLst>
          </p:cNvPr>
          <p:cNvSpPr txBox="1"/>
          <p:nvPr/>
        </p:nvSpPr>
        <p:spPr>
          <a:xfrm>
            <a:off x="6326794" y="374074"/>
            <a:ext cx="129160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8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34ABCB-2B8A-2F46-972C-382C49A184D7}"/>
              </a:ext>
            </a:extLst>
          </p:cNvPr>
          <p:cNvSpPr txBox="1"/>
          <p:nvPr/>
        </p:nvSpPr>
        <p:spPr>
          <a:xfrm>
            <a:off x="6308809" y="2082818"/>
            <a:ext cx="113772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0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E81AC7-0485-6D4E-BBB4-3EE79ED56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74" y="397255"/>
            <a:ext cx="4254952" cy="11387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CD710E-8E54-1B46-A833-38C9F4F1BFD2}"/>
              </a:ext>
            </a:extLst>
          </p:cNvPr>
          <p:cNvSpPr txBox="1"/>
          <p:nvPr/>
        </p:nvSpPr>
        <p:spPr>
          <a:xfrm>
            <a:off x="676648" y="3469169"/>
            <a:ext cx="3521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Introduction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69CDB4-4675-604B-9BD9-8EC8455D9CD4}"/>
              </a:ext>
            </a:extLst>
          </p:cNvPr>
          <p:cNvSpPr txBox="1"/>
          <p:nvPr/>
        </p:nvSpPr>
        <p:spPr>
          <a:xfrm>
            <a:off x="6308809" y="3470473"/>
            <a:ext cx="3521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Results  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A8D65F-0565-8A4D-B366-3F56B9816061}"/>
              </a:ext>
            </a:extLst>
          </p:cNvPr>
          <p:cNvSpPr txBox="1"/>
          <p:nvPr/>
        </p:nvSpPr>
        <p:spPr>
          <a:xfrm>
            <a:off x="16386815" y="10698380"/>
            <a:ext cx="3521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References </a:t>
            </a:r>
            <a:r>
              <a:rPr lang="en-US" sz="4400" dirty="0">
                <a:latin typeface="NeueHaasGroteskDisp Pro Md" panose="020B0504020202020204" pitchFamily="34" charset="77"/>
              </a:rPr>
              <a:t>  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090C14-D53A-EA49-B235-CCCF625C5D9D}"/>
              </a:ext>
            </a:extLst>
          </p:cNvPr>
          <p:cNvSpPr txBox="1"/>
          <p:nvPr/>
        </p:nvSpPr>
        <p:spPr>
          <a:xfrm>
            <a:off x="16386815" y="13547580"/>
            <a:ext cx="5277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Acknowledgements  </a:t>
            </a:r>
          </a:p>
        </p:txBody>
      </p:sp>
      <p:graphicFrame>
        <p:nvGraphicFramePr>
          <p:cNvPr id="32" name="Table 17">
            <a:extLst>
              <a:ext uri="{FF2B5EF4-FFF2-40B4-BE49-F238E27FC236}">
                <a16:creationId xmlns:a16="http://schemas.microsoft.com/office/drawing/2014/main" id="{FFDDA1BC-F1F7-664A-809F-AF4ABE850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294"/>
              </p:ext>
            </p:extLst>
          </p:nvPr>
        </p:nvGraphicFramePr>
        <p:xfrm>
          <a:off x="10598762" y="11225786"/>
          <a:ext cx="5277432" cy="2066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144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759144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759144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461476">
                <a:tc gridSpan="3">
                  <a:txBody>
                    <a:bodyPr/>
                    <a:lstStyle/>
                    <a:p>
                      <a:pPr algn="l"/>
                      <a:r>
                        <a:rPr lang="en-US" sz="3200" b="0" i="0" dirty="0">
                          <a:latin typeface="Neue Haas Grotesk Display Pro 6" panose="020B0504020202020204" pitchFamily="34" charset="77"/>
                        </a:rPr>
                        <a:t>Table Title </a:t>
                      </a:r>
                    </a:p>
                  </a:txBody>
                  <a:tcPr marL="45975" marR="45975" marT="22987" marB="2298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10785">
                <a:tc>
                  <a:txBody>
                    <a:bodyPr/>
                    <a:lstStyle/>
                    <a:p>
                      <a:r>
                        <a:rPr lang="en-US" sz="20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10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107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68575" marR="168575" marT="84284" marB="842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589BC952-0B5D-8840-BA6B-F6E784634231}"/>
              </a:ext>
            </a:extLst>
          </p:cNvPr>
          <p:cNvSpPr txBox="1"/>
          <p:nvPr/>
        </p:nvSpPr>
        <p:spPr>
          <a:xfrm>
            <a:off x="6308809" y="4526088"/>
            <a:ext cx="4163102" cy="95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 Haas Grotesk Display Pro 6" panose="020B0504020202020204" pitchFamily="34" charset="77"/>
              </a:rPr>
              <a:t>1. Result number 1 Sentence goes here 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B217375B-399A-8B4E-AA3E-285A3B6BB0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0030252"/>
              </p:ext>
            </p:extLst>
          </p:nvPr>
        </p:nvGraphicFramePr>
        <p:xfrm>
          <a:off x="5952752" y="5028768"/>
          <a:ext cx="4491075" cy="3043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69013073-1FB9-B449-99F4-58622AD7ADC3}"/>
              </a:ext>
            </a:extLst>
          </p:cNvPr>
          <p:cNvSpPr txBox="1"/>
          <p:nvPr/>
        </p:nvSpPr>
        <p:spPr>
          <a:xfrm>
            <a:off x="6326794" y="8185302"/>
            <a:ext cx="37470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 Haas Grotesk Display Pro 6" panose="020B0504020202020204" pitchFamily="34" charset="77"/>
              </a:rPr>
              <a:t>2. Result number 2 Sentence goes here </a:t>
            </a:r>
          </a:p>
        </p:txBody>
      </p:sp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86B71085-4975-2E4D-A0A9-C8756B0BAB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0102404"/>
              </p:ext>
            </p:extLst>
          </p:nvPr>
        </p:nvGraphicFramePr>
        <p:xfrm>
          <a:off x="5915066" y="8620026"/>
          <a:ext cx="4570976" cy="3357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58A71031-FDB5-C14D-AC41-157526747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285338"/>
              </p:ext>
            </p:extLst>
          </p:nvPr>
        </p:nvGraphicFramePr>
        <p:xfrm>
          <a:off x="5939201" y="12478550"/>
          <a:ext cx="4532710" cy="3263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4F7A11DE-E271-CB48-9F53-AC5C0FB71446}"/>
              </a:ext>
            </a:extLst>
          </p:cNvPr>
          <p:cNvSpPr txBox="1"/>
          <p:nvPr/>
        </p:nvSpPr>
        <p:spPr>
          <a:xfrm>
            <a:off x="6409027" y="12160519"/>
            <a:ext cx="4062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 Haas Grotesk Display Pro 6" panose="020B0504020202020204" pitchFamily="34" charset="77"/>
              </a:rPr>
              <a:t>3.  Result number 3 Sentence goes here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2141AC6-DE9C-6540-A310-F2C71C89B272}"/>
              </a:ext>
            </a:extLst>
          </p:cNvPr>
          <p:cNvSpPr txBox="1"/>
          <p:nvPr/>
        </p:nvSpPr>
        <p:spPr>
          <a:xfrm>
            <a:off x="627143" y="4437741"/>
            <a:ext cx="499330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E7F302-FD86-1848-9DF3-5AF361A28897}"/>
              </a:ext>
            </a:extLst>
          </p:cNvPr>
          <p:cNvGrpSpPr/>
          <p:nvPr/>
        </p:nvGrpSpPr>
        <p:grpSpPr>
          <a:xfrm>
            <a:off x="16315678" y="8932916"/>
            <a:ext cx="4611195" cy="1601434"/>
            <a:chOff x="35724410" y="15512144"/>
            <a:chExt cx="10572793" cy="4239432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A470E33-F955-7140-AC59-7BA408F1FB41}"/>
                </a:ext>
              </a:extLst>
            </p:cNvPr>
            <p:cNvGrpSpPr/>
            <p:nvPr/>
          </p:nvGrpSpPr>
          <p:grpSpPr>
            <a:xfrm>
              <a:off x="35724410" y="15512144"/>
              <a:ext cx="10572793" cy="2507115"/>
              <a:chOff x="36032485" y="13470725"/>
              <a:chExt cx="10572793" cy="2507115"/>
            </a:xfrm>
          </p:grpSpPr>
          <p:pic>
            <p:nvPicPr>
              <p:cNvPr id="62" name="Graphic 61" descr="Nerve with solid fill">
                <a:extLst>
                  <a:ext uri="{FF2B5EF4-FFF2-40B4-BE49-F238E27FC236}">
                    <a16:creationId xmlns:a16="http://schemas.microsoft.com/office/drawing/2014/main" id="{6CD4A04D-7732-0D44-8120-3CB782F684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3633457">
                <a:off x="36032485" y="13470725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3" name="Graphic 62" descr="Nerve with solid fill">
                <a:extLst>
                  <a:ext uri="{FF2B5EF4-FFF2-40B4-BE49-F238E27FC236}">
                    <a16:creationId xmlns:a16="http://schemas.microsoft.com/office/drawing/2014/main" id="{AEF1F2F7-9A0E-9A41-9C11-F8171F0026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2458869">
                <a:off x="38803946" y="1357967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4" name="Graphic 63" descr="Nerve with solid fill">
                <a:extLst>
                  <a:ext uri="{FF2B5EF4-FFF2-40B4-BE49-F238E27FC236}">
                    <a16:creationId xmlns:a16="http://schemas.microsoft.com/office/drawing/2014/main" id="{17CCA03D-AB0E-B146-B070-1DDF7DF71C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3129685">
                <a:off x="41511547" y="1355945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5" name="Graphic 64" descr="Nerve with solid fill">
                <a:extLst>
                  <a:ext uri="{FF2B5EF4-FFF2-40B4-BE49-F238E27FC236}">
                    <a16:creationId xmlns:a16="http://schemas.microsoft.com/office/drawing/2014/main" id="{09282727-581C-A446-AE3C-6CA7073FC9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2709179">
                <a:off x="44207108" y="13571457"/>
                <a:ext cx="2398170" cy="2398170"/>
              </a:xfrm>
              <a:prstGeom prst="rect">
                <a:avLst/>
              </a:prstGeom>
            </p:spPr>
          </p:pic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A4A9F81-7F77-3345-AE3A-2AB975B95203}"/>
                </a:ext>
              </a:extLst>
            </p:cNvPr>
            <p:cNvSpPr txBox="1"/>
            <p:nvPr/>
          </p:nvSpPr>
          <p:spPr>
            <a:xfrm>
              <a:off x="38403948" y="17877609"/>
              <a:ext cx="5638800" cy="1873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Neue Haas Grotesk Display Pro 5" panose="020B0504020202020204" pitchFamily="34" charset="77"/>
                </a:rPr>
                <a:t>Conclusion image goes here</a:t>
              </a:r>
            </a:p>
          </p:txBody>
        </p: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96760F2-DBB6-C14E-82A3-1E0B9BB509B5}"/>
              </a:ext>
            </a:extLst>
          </p:cNvPr>
          <p:cNvCxnSpPr>
            <a:cxnSpLocks/>
          </p:cNvCxnSpPr>
          <p:nvPr/>
        </p:nvCxnSpPr>
        <p:spPr>
          <a:xfrm>
            <a:off x="676648" y="4114800"/>
            <a:ext cx="312137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E087962-08A5-944D-A06F-6E3A3365D8E8}"/>
              </a:ext>
            </a:extLst>
          </p:cNvPr>
          <p:cNvCxnSpPr>
            <a:cxnSpLocks/>
          </p:cNvCxnSpPr>
          <p:nvPr/>
        </p:nvCxnSpPr>
        <p:spPr>
          <a:xfrm>
            <a:off x="6308809" y="4114800"/>
            <a:ext cx="8195802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45ED085-5CEE-3849-9E28-9145565B3954}"/>
              </a:ext>
            </a:extLst>
          </p:cNvPr>
          <p:cNvCxnSpPr>
            <a:cxnSpLocks/>
          </p:cNvCxnSpPr>
          <p:nvPr/>
        </p:nvCxnSpPr>
        <p:spPr>
          <a:xfrm>
            <a:off x="16386815" y="4114800"/>
            <a:ext cx="312137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4C6B01F-938E-7D46-BE4F-CB1F732F01D5}"/>
              </a:ext>
            </a:extLst>
          </p:cNvPr>
          <p:cNvCxnSpPr>
            <a:cxnSpLocks/>
          </p:cNvCxnSpPr>
          <p:nvPr/>
        </p:nvCxnSpPr>
        <p:spPr>
          <a:xfrm>
            <a:off x="647700" y="10370360"/>
            <a:ext cx="312137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EE5A4B0-E932-4646-A94F-E4C7E07C62C3}"/>
              </a:ext>
            </a:extLst>
          </p:cNvPr>
          <p:cNvCxnSpPr>
            <a:cxnSpLocks/>
          </p:cNvCxnSpPr>
          <p:nvPr/>
        </p:nvCxnSpPr>
        <p:spPr>
          <a:xfrm>
            <a:off x="16424633" y="11410835"/>
            <a:ext cx="312137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FC83786-B32F-144C-9B3B-0151D895AC18}"/>
              </a:ext>
            </a:extLst>
          </p:cNvPr>
          <p:cNvCxnSpPr>
            <a:cxnSpLocks/>
          </p:cNvCxnSpPr>
          <p:nvPr/>
        </p:nvCxnSpPr>
        <p:spPr>
          <a:xfrm>
            <a:off x="16514264" y="14255466"/>
            <a:ext cx="448775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3AB6419-F656-2E4C-9B54-59A3926672A0}"/>
              </a:ext>
            </a:extLst>
          </p:cNvPr>
          <p:cNvSpPr txBox="1"/>
          <p:nvPr/>
        </p:nvSpPr>
        <p:spPr>
          <a:xfrm>
            <a:off x="643516" y="10698380"/>
            <a:ext cx="4976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397B3D-0B97-0E46-8591-251E3E79B2A0}"/>
              </a:ext>
            </a:extLst>
          </p:cNvPr>
          <p:cNvSpPr txBox="1"/>
          <p:nvPr/>
        </p:nvSpPr>
        <p:spPr>
          <a:xfrm>
            <a:off x="10663056" y="4437741"/>
            <a:ext cx="499330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200" dirty="0" err="1">
                <a:latin typeface="NeueHaasGroteskDisp Pro" panose="020B0504020202020204" pitchFamily="34" charset="77"/>
              </a:rPr>
              <a:t>urna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200" dirty="0" err="1">
                <a:latin typeface="NeueHaasGroteskDisp Pro" panose="020B0504020202020204" pitchFamily="34" charset="77"/>
              </a:rPr>
              <a:t>tellus</a:t>
            </a:r>
            <a:r>
              <a:rPr lang="en-US" sz="2200" dirty="0">
                <a:latin typeface="NeueHaasGroteskDisp Pro" panose="020B0504020202020204" pitchFamily="34" charset="77"/>
              </a:rPr>
              <a:t>.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64486E-2E09-2140-A5B8-4A5F8F1B85A9}"/>
              </a:ext>
            </a:extLst>
          </p:cNvPr>
          <p:cNvSpPr txBox="1"/>
          <p:nvPr/>
        </p:nvSpPr>
        <p:spPr>
          <a:xfrm>
            <a:off x="16386815" y="14497998"/>
            <a:ext cx="49933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D44034-4CE6-9A4E-A82F-1B2F0E2857DA}"/>
              </a:ext>
            </a:extLst>
          </p:cNvPr>
          <p:cNvSpPr txBox="1"/>
          <p:nvPr/>
        </p:nvSpPr>
        <p:spPr>
          <a:xfrm>
            <a:off x="16338011" y="11784425"/>
            <a:ext cx="49933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2FC126-E49E-BF41-8A5E-394117CF120F}"/>
              </a:ext>
            </a:extLst>
          </p:cNvPr>
          <p:cNvSpPr txBox="1"/>
          <p:nvPr/>
        </p:nvSpPr>
        <p:spPr>
          <a:xfrm>
            <a:off x="10663056" y="13549769"/>
            <a:ext cx="499330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Maecenas </a:t>
            </a:r>
            <a:r>
              <a:rPr lang="en-US" sz="2200" dirty="0" err="1">
                <a:latin typeface="NeueHaasGroteskDisp Pro" panose="020B0504020202020204" pitchFamily="34" charset="77"/>
              </a:rPr>
              <a:t>porttitor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congue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massa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  <a:r>
              <a:rPr lang="en-US" sz="2200" dirty="0" err="1">
                <a:latin typeface="NeueHaasGroteskDisp Pro" panose="020B0504020202020204" pitchFamily="34" charset="77"/>
              </a:rPr>
              <a:t>Fusce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posuere</a:t>
            </a:r>
            <a:r>
              <a:rPr lang="en-US" sz="2200" dirty="0">
                <a:latin typeface="NeueHaasGroteskDisp Pro" panose="020B0504020202020204" pitchFamily="34" charset="77"/>
              </a:rPr>
              <a:t>, magna sed pulvinar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consectetuer </a:t>
            </a:r>
            <a:r>
              <a:rPr lang="en-US" sz="22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200" dirty="0">
                <a:latin typeface="NeueHaasGroteskDisp Pro" panose="020B0504020202020204" pitchFamily="34" charset="77"/>
              </a:rPr>
              <a:t> </a:t>
            </a:r>
            <a:r>
              <a:rPr lang="en-US" sz="2200" dirty="0" err="1">
                <a:latin typeface="NeueHaasGroteskDisp Pro" panose="020B0504020202020204" pitchFamily="34" charset="77"/>
              </a:rPr>
              <a:t>elit</a:t>
            </a:r>
            <a:r>
              <a:rPr lang="en-US" sz="2200" dirty="0">
                <a:latin typeface="NeueHaasGroteskDisp Pro" panose="020B0504020202020204" pitchFamily="34" charset="77"/>
              </a:rPr>
              <a:t>. </a:t>
            </a:r>
          </a:p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22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200" dirty="0" err="1">
                <a:latin typeface="NeueHaasGroteskDisp Pro" panose="020B0504020202020204" pitchFamily="34" charset="77"/>
              </a:rPr>
              <a:t>amet</a:t>
            </a:r>
            <a:r>
              <a:rPr lang="en-US" sz="2200" dirty="0">
                <a:latin typeface="NeueHaasGroteskDisp Pro" panose="020B0504020202020204" pitchFamily="34" charset="77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9552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1026</Words>
  <Application>Microsoft Macintosh PowerPoint</Application>
  <PresentationFormat>Custom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Neue Haas Grotesk Display Pro 5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18</cp:revision>
  <dcterms:created xsi:type="dcterms:W3CDTF">2021-03-22T18:33:07Z</dcterms:created>
  <dcterms:modified xsi:type="dcterms:W3CDTF">2021-03-24T17:25:55Z</dcterms:modified>
</cp:coreProperties>
</file>