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7" r:id="rId2"/>
    <p:sldId id="258" r:id="rId3"/>
  </p:sldIdLst>
  <p:sldSz cx="16459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5166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6084" userDrawn="1">
          <p15:clr>
            <a:srgbClr val="A4A3A4"/>
          </p15:clr>
        </p15:guide>
        <p15:guide id="5" pos="6504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44" userDrawn="1">
          <p15:clr>
            <a:srgbClr val="A4A3A4"/>
          </p15:clr>
        </p15:guide>
        <p15:guide id="8" pos="7776" userDrawn="1">
          <p15:clr>
            <a:srgbClr val="A4A3A4"/>
          </p15:clr>
        </p15:guide>
        <p15:guide id="9" pos="8208" userDrawn="1">
          <p15:clr>
            <a:srgbClr val="A4A3A4"/>
          </p15:clr>
        </p15:guide>
        <p15:guide id="10" pos="8640" userDrawn="1">
          <p15:clr>
            <a:srgbClr val="A4A3A4"/>
          </p15:clr>
        </p15:guide>
        <p15:guide id="11" pos="9072" userDrawn="1">
          <p15:clr>
            <a:srgbClr val="A4A3A4"/>
          </p15:clr>
        </p15:guide>
        <p15:guide id="12" pos="9504" userDrawn="1">
          <p15:clr>
            <a:srgbClr val="A4A3A4"/>
          </p15:clr>
        </p15:guide>
        <p15:guide id="13" pos="9936" userDrawn="1">
          <p15:clr>
            <a:srgbClr val="A4A3A4"/>
          </p15:clr>
        </p15:guide>
        <p15:guide id="14" pos="4752" userDrawn="1">
          <p15:clr>
            <a:srgbClr val="A4A3A4"/>
          </p15:clr>
        </p15:guide>
        <p15:guide id="15" pos="4320" userDrawn="1">
          <p15:clr>
            <a:srgbClr val="A4A3A4"/>
          </p15:clr>
        </p15:guide>
        <p15:guide id="16" pos="3888" userDrawn="1">
          <p15:clr>
            <a:srgbClr val="A4A3A4"/>
          </p15:clr>
        </p15:guide>
        <p15:guide id="17" pos="3456" userDrawn="1">
          <p15:clr>
            <a:srgbClr val="A4A3A4"/>
          </p15:clr>
        </p15:guide>
        <p15:guide id="18" pos="3024" userDrawn="1">
          <p15:clr>
            <a:srgbClr val="A4A3A4"/>
          </p15:clr>
        </p15:guide>
        <p15:guide id="19" pos="2592" userDrawn="1">
          <p15:clr>
            <a:srgbClr val="A4A3A4"/>
          </p15:clr>
        </p15:guide>
        <p15:guide id="20" pos="2160" userDrawn="1">
          <p15:clr>
            <a:srgbClr val="A4A3A4"/>
          </p15:clr>
        </p15:guide>
        <p15:guide id="21" pos="1728" userDrawn="1">
          <p15:clr>
            <a:srgbClr val="A4A3A4"/>
          </p15:clr>
        </p15:guide>
        <p15:guide id="22" pos="1296" userDrawn="1">
          <p15:clr>
            <a:srgbClr val="A4A3A4"/>
          </p15:clr>
        </p15:guide>
        <p15:guide id="23" pos="864" userDrawn="1">
          <p15:clr>
            <a:srgbClr val="A4A3A4"/>
          </p15:clr>
        </p15:guide>
        <p15:guide id="24" pos="432" userDrawn="1">
          <p15:clr>
            <a:srgbClr val="A4A3A4"/>
          </p15:clr>
        </p15:guide>
        <p15:guide id="25" orient="horz" pos="9720" userDrawn="1">
          <p15:clr>
            <a:srgbClr val="A4A3A4"/>
          </p15:clr>
        </p15:guide>
        <p15:guide id="26" userDrawn="1">
          <p15:clr>
            <a:srgbClr val="A4A3A4"/>
          </p15:clr>
        </p15:guide>
        <p15:guide id="27" orient="horz" pos="9072" userDrawn="1">
          <p15:clr>
            <a:srgbClr val="A4A3A4"/>
          </p15:clr>
        </p15:guide>
        <p15:guide id="28" orient="horz" pos="8424" userDrawn="1">
          <p15:clr>
            <a:srgbClr val="A4A3A4"/>
          </p15:clr>
        </p15:guide>
        <p15:guide id="29" orient="horz" pos="7776" userDrawn="1">
          <p15:clr>
            <a:srgbClr val="A4A3A4"/>
          </p15:clr>
        </p15:guide>
        <p15:guide id="30" orient="horz" pos="7128" userDrawn="1">
          <p15:clr>
            <a:srgbClr val="A4A3A4"/>
          </p15:clr>
        </p15:guide>
        <p15:guide id="31" orient="horz" pos="6480" userDrawn="1">
          <p15:clr>
            <a:srgbClr val="A4A3A4"/>
          </p15:clr>
        </p15:guide>
        <p15:guide id="32" orient="horz" pos="5832" userDrawn="1">
          <p15:clr>
            <a:srgbClr val="A4A3A4"/>
          </p15:clr>
        </p15:guide>
        <p15:guide id="33" orient="horz" pos="5184" userDrawn="1">
          <p15:clr>
            <a:srgbClr val="A4A3A4"/>
          </p15:clr>
        </p15:guide>
        <p15:guide id="34" orient="horz" pos="4562" userDrawn="1">
          <p15:clr>
            <a:srgbClr val="A4A3A4"/>
          </p15:clr>
        </p15:guide>
        <p15:guide id="35" orient="horz" pos="3943" userDrawn="1">
          <p15:clr>
            <a:srgbClr val="A4A3A4"/>
          </p15:clr>
        </p15:guide>
        <p15:guide id="36" orient="horz" pos="3240" userDrawn="1">
          <p15:clr>
            <a:srgbClr val="A4A3A4"/>
          </p15:clr>
        </p15:guide>
        <p15:guide id="37" orient="horz" pos="2618" userDrawn="1">
          <p15:clr>
            <a:srgbClr val="A4A3A4"/>
          </p15:clr>
        </p15:guide>
        <p15:guide id="38" orient="horz" pos="1968" userDrawn="1">
          <p15:clr>
            <a:srgbClr val="A4A3A4"/>
          </p15:clr>
        </p15:guide>
        <p15:guide id="39" orient="horz" pos="1296" userDrawn="1">
          <p15:clr>
            <a:srgbClr val="A4A3A4"/>
          </p15:clr>
        </p15:guide>
        <p15:guide id="40" orient="horz" pos="648" userDrawn="1">
          <p15:clr>
            <a:srgbClr val="A4A3A4"/>
          </p15:clr>
        </p15:guide>
        <p15:guide id="41" orient="horz" userDrawn="1">
          <p15:clr>
            <a:srgbClr val="A4A3A4"/>
          </p15:clr>
        </p15:guide>
        <p15:guide id="42" orient="horz" pos="11016" userDrawn="1">
          <p15:clr>
            <a:srgbClr val="A4A3A4"/>
          </p15:clr>
        </p15:guide>
        <p15:guide id="43" orient="horz" pos="11712" userDrawn="1">
          <p15:clr>
            <a:srgbClr val="A4A3A4"/>
          </p15:clr>
        </p15:guide>
        <p15:guide id="44" orient="horz" pos="12312" userDrawn="1">
          <p15:clr>
            <a:srgbClr val="A4A3A4"/>
          </p15:clr>
        </p15:guide>
        <p15:guide id="45" orient="horz" pos="12992" userDrawn="1">
          <p15:clr>
            <a:srgbClr val="A4A3A4"/>
          </p15:clr>
        </p15:guide>
        <p15:guide id="46" orient="horz" pos="13608" userDrawn="1">
          <p15:clr>
            <a:srgbClr val="A4A3A4"/>
          </p15:clr>
        </p15:guide>
        <p15:guide id="47" orient="horz" pos="14256" userDrawn="1">
          <p15:clr>
            <a:srgbClr val="A4A3A4"/>
          </p15:clr>
        </p15:guide>
        <p15:guide id="48" orient="horz" pos="14904" userDrawn="1">
          <p15:clr>
            <a:srgbClr val="A4A3A4"/>
          </p15:clr>
        </p15:guide>
        <p15:guide id="49" orient="horz" pos="15552" userDrawn="1">
          <p15:clr>
            <a:srgbClr val="A4A3A4"/>
          </p15:clr>
        </p15:guide>
        <p15:guide id="50" orient="horz" pos="16200" userDrawn="1">
          <p15:clr>
            <a:srgbClr val="A4A3A4"/>
          </p15:clr>
        </p15:guide>
        <p15:guide id="51" orient="horz" pos="16848" userDrawn="1">
          <p15:clr>
            <a:srgbClr val="A4A3A4"/>
          </p15:clr>
        </p15:guide>
        <p15:guide id="52" orient="horz" pos="17496" userDrawn="1">
          <p15:clr>
            <a:srgbClr val="A4A3A4"/>
          </p15:clr>
        </p15:guide>
        <p15:guide id="53" orient="horz" pos="18144" userDrawn="1">
          <p15:clr>
            <a:srgbClr val="A4A3A4"/>
          </p15:clr>
        </p15:guide>
        <p15:guide id="54" orient="horz" pos="18792" userDrawn="1">
          <p15:clr>
            <a:srgbClr val="A4A3A4"/>
          </p15:clr>
        </p15:guide>
        <p15:guide id="55" orient="horz" pos="19440" userDrawn="1">
          <p15:clr>
            <a:srgbClr val="A4A3A4"/>
          </p15:clr>
        </p15:guide>
        <p15:guide id="56" orient="horz" pos="20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68"/>
    <p:restoredTop sz="96208"/>
  </p:normalViewPr>
  <p:slideViewPr>
    <p:cSldViewPr snapToGrid="0" snapToObjects="1">
      <p:cViewPr varScale="1">
        <p:scale>
          <a:sx n="23" d="100"/>
          <a:sy n="23" d="100"/>
        </p:scale>
        <p:origin x="2680" y="336"/>
      </p:cViewPr>
      <p:guideLst>
        <p:guide orient="horz" pos="10368"/>
        <p:guide pos="5166"/>
        <p:guide pos="5616"/>
        <p:guide pos="6084"/>
        <p:guide pos="6504"/>
        <p:guide pos="6912"/>
        <p:guide pos="7344"/>
        <p:guide pos="7776"/>
        <p:guide pos="8208"/>
        <p:guide pos="8640"/>
        <p:guide pos="9072"/>
        <p:guide pos="9504"/>
        <p:guide pos="9936"/>
        <p:guide pos="4752"/>
        <p:guide pos="4320"/>
        <p:guide pos="3888"/>
        <p:guide pos="3456"/>
        <p:guide pos="3024"/>
        <p:guide pos="2592"/>
        <p:guide pos="2160"/>
        <p:guide pos="1728"/>
        <p:guide pos="1296"/>
        <p:guide pos="864"/>
        <p:guide pos="432"/>
        <p:guide orient="horz" pos="9720"/>
        <p:guide/>
        <p:guide orient="horz" pos="9072"/>
        <p:guide orient="horz" pos="8424"/>
        <p:guide orient="horz" pos="7776"/>
        <p:guide orient="horz" pos="7128"/>
        <p:guide orient="horz" pos="6480"/>
        <p:guide orient="horz" pos="5832"/>
        <p:guide orient="horz" pos="5184"/>
        <p:guide orient="horz" pos="4562"/>
        <p:guide orient="horz" pos="3943"/>
        <p:guide orient="horz" pos="3240"/>
        <p:guide orient="horz" pos="2618"/>
        <p:guide orient="horz" pos="1968"/>
        <p:guide orient="horz" pos="1296"/>
        <p:guide orient="horz" pos="648"/>
        <p:guide orient="horz"/>
        <p:guide orient="horz" pos="11016"/>
        <p:guide orient="horz" pos="11712"/>
        <p:guide orient="horz" pos="12312"/>
        <p:guide orient="horz" pos="12992"/>
        <p:guide orient="horz" pos="13608"/>
        <p:guide orient="horz" pos="14256"/>
        <p:guide orient="horz" pos="14904"/>
        <p:guide orient="horz" pos="15552"/>
        <p:guide orient="horz" pos="16200"/>
        <p:guide orient="horz" pos="16848"/>
        <p:guide orient="horz" pos="17496"/>
        <p:guide orient="horz" pos="18144"/>
        <p:guide orient="horz" pos="18792"/>
        <p:guide orient="horz" pos="19440"/>
        <p:guide orient="horz" pos="200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2306429746924454"/>
          <c:y val="0.1039341288235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F14E-8AF3-FEEC5F0FA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3-F14E-8AF3-FEEC5F0FA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3-F14E-8AF3-FEEC5F0FA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3-F14E-8AF3-FEEC5F0FA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3-F14E-8AF3-FEEC5F0FAEC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3-F14E-8AF3-FEEC5F0FAEC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A3-F14E-8AF3-FEEC5F0FAEC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A3-F14E-8AF3-FEEC5F0FAEC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A3-F14E-8AF3-FEEC5F0FAEC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A3-F14E-8AF3-FEEC5F0FAEC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A3-F14E-8AF3-FEEC5F0FA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47878289486234898"/>
          <c:y val="8.0266552004876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2-A94F-8F13-944A21B5D0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2-A94F-8F13-944A21B5D0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2-A94F-8F13-944A21B5D0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52-A94F-8F13-944A21B5D0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52-A94F-8F13-944A21B5D0E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52-A94F-8F13-944A21B5D0E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52-A94F-8F13-944A21B5D0E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52-A94F-8F13-944A21B5D0E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52-A94F-8F13-944A21B5D0E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52-A94F-8F13-944A21B5D0E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52-A94F-8F13-944A21B5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0-DE4A-AAC6-16167026F6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0-DE4A-AAC6-16167026F6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90-DE4A-AAC6-16167026F6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90-DE4A-AAC6-16167026F6F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90-DE4A-AAC6-16167026F6F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90-DE4A-AAC6-16167026F6F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90-DE4A-AAC6-16167026F6F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90-DE4A-AAC6-16167026F6F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90-DE4A-AAC6-16167026F6F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90-DE4A-AAC6-16167026F6F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90-DE4A-AAC6-16167026F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5387342"/>
            <a:ext cx="1399032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7289782"/>
            <a:ext cx="123444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4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2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752600"/>
            <a:ext cx="354901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752600"/>
            <a:ext cx="1044130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6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8206749"/>
            <a:ext cx="1419606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22029429"/>
            <a:ext cx="1419606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7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752607"/>
            <a:ext cx="141960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8069582"/>
            <a:ext cx="6963012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2024360"/>
            <a:ext cx="696301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8069582"/>
            <a:ext cx="6997304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2024360"/>
            <a:ext cx="6997304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6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0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7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4739647"/>
            <a:ext cx="833247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2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4739647"/>
            <a:ext cx="8332470" cy="233934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1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752607"/>
            <a:ext cx="141960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8763000"/>
            <a:ext cx="141960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30510487"/>
            <a:ext cx="55549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A4E12E42-CED3-7C45-BB12-2C25935F9074}"/>
              </a:ext>
            </a:extLst>
          </p:cNvPr>
          <p:cNvSpPr txBox="1"/>
          <p:nvPr/>
        </p:nvSpPr>
        <p:spPr>
          <a:xfrm>
            <a:off x="11189164" y="4345827"/>
            <a:ext cx="4789443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5A8A4B-D949-E240-AC8D-37DC5B76E688}"/>
              </a:ext>
            </a:extLst>
          </p:cNvPr>
          <p:cNvSpPr txBox="1"/>
          <p:nvPr/>
        </p:nvSpPr>
        <p:spPr>
          <a:xfrm>
            <a:off x="6129685" y="4399238"/>
            <a:ext cx="4721119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</a:t>
            </a:r>
            <a:r>
              <a:rPr lang="en-US" sz="2667" dirty="0">
                <a:latin typeface="NeueHaasGroteskDisp Pro" panose="020B0504020202020204" pitchFamily="34" charset="77"/>
              </a:rPr>
              <a:t>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-28575" y="1977041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-28575" y="266606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25549-D3DE-2C41-9FF9-9741F8353EAC}"/>
              </a:ext>
            </a:extLst>
          </p:cNvPr>
          <p:cNvSpPr txBox="1"/>
          <p:nvPr/>
        </p:nvSpPr>
        <p:spPr>
          <a:xfrm>
            <a:off x="589179" y="3422112"/>
            <a:ext cx="365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Introduction</a:t>
            </a:r>
            <a:r>
              <a:rPr lang="en-US" sz="40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9E16A-DC11-D541-A87D-40FCFAA12694}"/>
              </a:ext>
            </a:extLst>
          </p:cNvPr>
          <p:cNvSpPr txBox="1"/>
          <p:nvPr/>
        </p:nvSpPr>
        <p:spPr>
          <a:xfrm>
            <a:off x="603799" y="4546692"/>
            <a:ext cx="48006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685801" y="13271466"/>
            <a:ext cx="208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Method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298D2-66EE-DC4B-A546-55B3814F58C2}"/>
              </a:ext>
            </a:extLst>
          </p:cNvPr>
          <p:cNvSpPr txBox="1"/>
          <p:nvPr/>
        </p:nvSpPr>
        <p:spPr>
          <a:xfrm>
            <a:off x="6075581" y="3483669"/>
            <a:ext cx="2565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Results</a:t>
            </a:r>
            <a:endParaRPr lang="en-US" sz="4267" dirty="0">
              <a:latin typeface="NeueHaasGroteskDisp Pro Md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9922181"/>
              </p:ext>
            </p:extLst>
          </p:nvPr>
        </p:nvGraphicFramePr>
        <p:xfrm>
          <a:off x="5694146" y="12573623"/>
          <a:ext cx="5346970" cy="332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92025"/>
              </p:ext>
            </p:extLst>
          </p:nvPr>
        </p:nvGraphicFramePr>
        <p:xfrm>
          <a:off x="6339346" y="18680057"/>
          <a:ext cx="4759890" cy="212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3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531166">
                <a:tc gridSpan="3"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9596" marR="49596" marT="24797" marB="2479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5670037" y="605804"/>
            <a:ext cx="489694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0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305E47-61E9-3142-9706-F798E10A272F}"/>
              </a:ext>
            </a:extLst>
          </p:cNvPr>
          <p:cNvSpPr txBox="1"/>
          <p:nvPr/>
        </p:nvSpPr>
        <p:spPr>
          <a:xfrm>
            <a:off x="11189164" y="3464480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Conclusion</a:t>
            </a:r>
            <a:endParaRPr lang="en-US" sz="3200" dirty="0">
              <a:latin typeface="NeueHaasGroteskDisp Pro Md" panose="020B0504020202020204" pitchFamily="34" charset="77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28CD4A-6BB1-1E4C-BFF9-64644B4F6379}"/>
              </a:ext>
            </a:extLst>
          </p:cNvPr>
          <p:cNvCxnSpPr>
            <a:cxnSpLocks/>
          </p:cNvCxnSpPr>
          <p:nvPr/>
        </p:nvCxnSpPr>
        <p:spPr>
          <a:xfrm>
            <a:off x="11248862" y="4110810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3709627-668F-2B44-A9C4-D9671BBDA8D6}"/>
              </a:ext>
            </a:extLst>
          </p:cNvPr>
          <p:cNvSpPr txBox="1"/>
          <p:nvPr/>
        </p:nvSpPr>
        <p:spPr>
          <a:xfrm>
            <a:off x="11189165" y="13327545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References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A67C8-A226-444C-8218-B6E5E6273BFB}"/>
              </a:ext>
            </a:extLst>
          </p:cNvPr>
          <p:cNvSpPr txBox="1"/>
          <p:nvPr/>
        </p:nvSpPr>
        <p:spPr>
          <a:xfrm>
            <a:off x="11248862" y="18504977"/>
            <a:ext cx="554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Acknowledgements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34" y="497934"/>
            <a:ext cx="4080394" cy="109205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8CE9C9-51A1-3B46-A8F8-418FFA89B669}"/>
              </a:ext>
            </a:extLst>
          </p:cNvPr>
          <p:cNvCxnSpPr>
            <a:cxnSpLocks/>
          </p:cNvCxnSpPr>
          <p:nvPr/>
        </p:nvCxnSpPr>
        <p:spPr>
          <a:xfrm>
            <a:off x="6075579" y="4110810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FFBBE99-E2DB-F745-98C9-4C78187F4FAC}"/>
              </a:ext>
            </a:extLst>
          </p:cNvPr>
          <p:cNvCxnSpPr>
            <a:cxnSpLocks/>
          </p:cNvCxnSpPr>
          <p:nvPr/>
        </p:nvCxnSpPr>
        <p:spPr>
          <a:xfrm>
            <a:off x="603799" y="4110810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5D29AC4-3962-B847-8DBE-4393E56D9D3E}"/>
              </a:ext>
            </a:extLst>
          </p:cNvPr>
          <p:cNvSpPr txBox="1"/>
          <p:nvPr/>
        </p:nvSpPr>
        <p:spPr>
          <a:xfrm>
            <a:off x="696957" y="14320367"/>
            <a:ext cx="4789443" cy="15173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Maecena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Maecenas </a:t>
            </a:r>
            <a:r>
              <a:rPr lang="en-US" sz="2800" dirty="0" err="1">
                <a:latin typeface="NeueHaasGroteskDisp Pro" panose="020B0504020202020204" pitchFamily="34" charset="77"/>
              </a:rPr>
              <a:t>porttitor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congue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massa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posuere</a:t>
            </a:r>
            <a:r>
              <a:rPr lang="en-US" sz="28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800" dirty="0" err="1">
                <a:latin typeface="NeueHaasGroteskDisp Pro" panose="020B0504020202020204" pitchFamily="34" charset="77"/>
              </a:rPr>
              <a:t>ultricies</a:t>
            </a:r>
            <a:r>
              <a:rPr lang="en-US" sz="2800" dirty="0">
                <a:latin typeface="NeueHaasGroteskDisp Pro" panose="020B0504020202020204" pitchFamily="34" charset="77"/>
              </a:rPr>
              <a:t>, </a:t>
            </a:r>
            <a:r>
              <a:rPr lang="en-US" sz="2800" dirty="0" err="1">
                <a:latin typeface="NeueHaasGroteskDisp Pro" panose="020B0504020202020204" pitchFamily="34" charset="77"/>
              </a:rPr>
              <a:t>purus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lectus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malesuada</a:t>
            </a:r>
            <a:r>
              <a:rPr lang="en-US" sz="2800" dirty="0">
                <a:latin typeface="NeueHaasGroteskDisp Pro" panose="020B0504020202020204" pitchFamily="34" charset="77"/>
              </a:rPr>
              <a:t> libero,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393F308-A622-6841-8FF7-FF8903F4114E}"/>
              </a:ext>
            </a:extLst>
          </p:cNvPr>
          <p:cNvCxnSpPr>
            <a:cxnSpLocks/>
          </p:cNvCxnSpPr>
          <p:nvPr/>
        </p:nvCxnSpPr>
        <p:spPr>
          <a:xfrm>
            <a:off x="695426" y="13906922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118B547-1EAA-EA40-9463-40531CB65BED}"/>
              </a:ext>
            </a:extLst>
          </p:cNvPr>
          <p:cNvSpPr txBox="1"/>
          <p:nvPr/>
        </p:nvSpPr>
        <p:spPr>
          <a:xfrm>
            <a:off x="6129685" y="16208543"/>
            <a:ext cx="4843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BB9992-F1CF-B240-9EC0-9ED9A4C48CF9}"/>
              </a:ext>
            </a:extLst>
          </p:cNvPr>
          <p:cNvSpPr txBox="1"/>
          <p:nvPr/>
        </p:nvSpPr>
        <p:spPr>
          <a:xfrm>
            <a:off x="11189164" y="14254267"/>
            <a:ext cx="47894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46672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commodo</a:t>
            </a:r>
            <a:endParaRPr lang="en-US" sz="2800" dirty="0">
              <a:latin typeface="NeueHaasGroteskDisp Pro" panose="020B0504020202020204" pitchFamily="34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628AB87-A1CD-1C44-87D6-2D266D799C3A}"/>
              </a:ext>
            </a:extLst>
          </p:cNvPr>
          <p:cNvSpPr txBox="1"/>
          <p:nvPr/>
        </p:nvSpPr>
        <p:spPr>
          <a:xfrm>
            <a:off x="11321278" y="19471364"/>
            <a:ext cx="4789443" cy="11336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r>
              <a:rPr lang="en-US" sz="2400" dirty="0">
                <a:latin typeface="NeueHaasGroteskDisp Pro" panose="020B0504020202020204" pitchFamily="34" charset="77"/>
              </a:rPr>
              <a:t> magna eros </a:t>
            </a:r>
            <a:r>
              <a:rPr lang="en-US" sz="2400" dirty="0" err="1">
                <a:latin typeface="NeueHaasGroteskDisp Pro" panose="020B0504020202020204" pitchFamily="34" charset="77"/>
              </a:rPr>
              <a:t>quis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667" dirty="0">
              <a:latin typeface="NeueHaasGroteskDisp Pro" panose="020B0504020202020204" pitchFamily="34" charset="77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0DD366D-1A7F-4941-A4DE-2E875E117958}"/>
              </a:ext>
            </a:extLst>
          </p:cNvPr>
          <p:cNvCxnSpPr>
            <a:cxnSpLocks/>
          </p:cNvCxnSpPr>
          <p:nvPr/>
        </p:nvCxnSpPr>
        <p:spPr>
          <a:xfrm>
            <a:off x="11248861" y="13926875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20867A-CB7D-B346-9A3A-DC3979DAB5C7}"/>
              </a:ext>
            </a:extLst>
          </p:cNvPr>
          <p:cNvCxnSpPr>
            <a:cxnSpLocks/>
          </p:cNvCxnSpPr>
          <p:nvPr/>
        </p:nvCxnSpPr>
        <p:spPr>
          <a:xfrm>
            <a:off x="11321278" y="19197686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A7431FD-DC5D-BF48-A3B7-98C1BB1610BF}"/>
              </a:ext>
            </a:extLst>
          </p:cNvPr>
          <p:cNvSpPr txBox="1"/>
          <p:nvPr/>
        </p:nvSpPr>
        <p:spPr>
          <a:xfrm>
            <a:off x="6131136" y="1996234"/>
            <a:ext cx="151697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pPr>
              <a:tabLst>
                <a:tab pos="2909924" algn="l"/>
                <a:tab pos="3121858" algn="l"/>
                <a:tab pos="3148053" algn="l"/>
              </a:tabLst>
            </a:pPr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0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20F6F1-E863-9D4C-9BD8-0294873B0F62}"/>
              </a:ext>
            </a:extLst>
          </p:cNvPr>
          <p:cNvSpPr txBox="1"/>
          <p:nvPr/>
        </p:nvSpPr>
        <p:spPr>
          <a:xfrm>
            <a:off x="6232586" y="21005137"/>
            <a:ext cx="4789443" cy="10844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Maecena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consectetuer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Maecena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</a:t>
            </a:r>
            <a:r>
              <a:rPr lang="en-US" sz="2800" dirty="0" err="1">
                <a:latin typeface="NeueHaasGroteskDisp Pro" panose="020B0504020202020204" pitchFamily="34" charset="77"/>
              </a:rPr>
              <a:t>viverra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imperdiet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enim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est. </a:t>
            </a:r>
            <a:r>
              <a:rPr lang="en-US" sz="2800" dirty="0" err="1">
                <a:latin typeface="NeueHaasGroteskDisp Pro" panose="020B0504020202020204" pitchFamily="34" charset="77"/>
              </a:rPr>
              <a:t>Vivamus</a:t>
            </a:r>
            <a:r>
              <a:rPr lang="en-US" sz="2800" dirty="0">
                <a:latin typeface="NeueHaasGroteskDisp Pro" panose="020B0504020202020204" pitchFamily="34" charset="77"/>
              </a:rPr>
              <a:t>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8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800" dirty="0">
              <a:latin typeface="NeueHaasGroteskDisp Pro" panose="020B0504020202020204" pitchFamily="34" charset="77"/>
            </a:endParaRPr>
          </a:p>
          <a:p>
            <a:endParaRPr lang="en-US" sz="2800" dirty="0">
              <a:latin typeface="NeueHaasGroteskDisp Pro" panose="020B0504020202020204" pitchFamily="34" charset="77"/>
            </a:endParaRPr>
          </a:p>
          <a:p>
            <a:endParaRPr lang="en-US" sz="2667" dirty="0">
              <a:latin typeface="NeueHaasGroteskDisp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5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F6270175-4C3C-154B-95DD-E2B22D73DAA0}"/>
              </a:ext>
            </a:extLst>
          </p:cNvPr>
          <p:cNvSpPr txBox="1"/>
          <p:nvPr/>
        </p:nvSpPr>
        <p:spPr>
          <a:xfrm>
            <a:off x="12392833" y="4366507"/>
            <a:ext cx="3542512" cy="1634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299393" y="4366526"/>
            <a:ext cx="372038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A1AE45-E7EA-3A4F-B920-F8A894598525}"/>
              </a:ext>
            </a:extLst>
          </p:cNvPr>
          <p:cNvSpPr txBox="1"/>
          <p:nvPr/>
        </p:nvSpPr>
        <p:spPr>
          <a:xfrm>
            <a:off x="8431174" y="4371882"/>
            <a:ext cx="4121910" cy="130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a.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F0F9-CE0B-3B49-B4AB-A057A272EE7D}"/>
              </a:ext>
            </a:extLst>
          </p:cNvPr>
          <p:cNvGrpSpPr/>
          <p:nvPr/>
        </p:nvGrpSpPr>
        <p:grpSpPr>
          <a:xfrm>
            <a:off x="675072" y="3531224"/>
            <a:ext cx="2396374" cy="646331"/>
            <a:chOff x="406136" y="2943138"/>
            <a:chExt cx="3937713" cy="41227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25549-D3DE-2C41-9FF9-9741F8353EAC}"/>
                </a:ext>
              </a:extLst>
            </p:cNvPr>
            <p:cNvSpPr txBox="1"/>
            <p:nvPr/>
          </p:nvSpPr>
          <p:spPr>
            <a:xfrm>
              <a:off x="483565" y="2943138"/>
              <a:ext cx="3860284" cy="41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36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7B2D451-07A5-3A4E-879C-629802DB280F}"/>
                </a:ext>
              </a:extLst>
            </p:cNvPr>
            <p:cNvCxnSpPr>
              <a:cxnSpLocks/>
            </p:cNvCxnSpPr>
            <p:nvPr/>
          </p:nvCxnSpPr>
          <p:spPr>
            <a:xfrm>
              <a:off x="406136" y="3346213"/>
              <a:ext cx="3365940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7B9A1C3-43C2-3848-ABBB-D31DBFEF6E00}"/>
              </a:ext>
            </a:extLst>
          </p:cNvPr>
          <p:cNvSpPr txBox="1"/>
          <p:nvPr/>
        </p:nvSpPr>
        <p:spPr>
          <a:xfrm>
            <a:off x="12344400" y="3566090"/>
            <a:ext cx="2790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Conclusions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685801" y="13511796"/>
            <a:ext cx="31636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Method</a:t>
            </a:r>
          </a:p>
        </p:txBody>
      </p:sp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39655"/>
              </p:ext>
            </p:extLst>
          </p:nvPr>
        </p:nvGraphicFramePr>
        <p:xfrm>
          <a:off x="8753441" y="17185381"/>
          <a:ext cx="3441876" cy="209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292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409432">
                <a:tc gridSpan="3"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64069" marR="64069" marT="32033" marB="32033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9FF885B-D382-C642-85BB-FF8251BA502B}"/>
              </a:ext>
            </a:extLst>
          </p:cNvPr>
          <p:cNvSpPr txBox="1"/>
          <p:nvPr/>
        </p:nvSpPr>
        <p:spPr>
          <a:xfrm>
            <a:off x="4800601" y="3519864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Results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F1B7AE-6FF7-384F-B9EB-789192FE88C5}"/>
              </a:ext>
            </a:extLst>
          </p:cNvPr>
          <p:cNvCxnSpPr>
            <a:cxnSpLocks/>
          </p:cNvCxnSpPr>
          <p:nvPr/>
        </p:nvCxnSpPr>
        <p:spPr>
          <a:xfrm flipV="1">
            <a:off x="4792311" y="4153809"/>
            <a:ext cx="5335730" cy="2266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511049-0E9D-6049-AC63-A31D59B2F29E}"/>
              </a:ext>
            </a:extLst>
          </p:cNvPr>
          <p:cNvSpPr txBox="1"/>
          <p:nvPr/>
        </p:nvSpPr>
        <p:spPr>
          <a:xfrm>
            <a:off x="4792312" y="7794366"/>
            <a:ext cx="3501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2. Result 2 Sentence goes here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61E6C7-B482-A141-B4D8-B307C3A39641}"/>
              </a:ext>
            </a:extLst>
          </p:cNvPr>
          <p:cNvSpPr txBox="1"/>
          <p:nvPr/>
        </p:nvSpPr>
        <p:spPr>
          <a:xfrm>
            <a:off x="4792311" y="4293720"/>
            <a:ext cx="3659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1. Result 1 Sentence goes here </a:t>
            </a: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4CB7AF73-D736-D348-AEBE-609F4A326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3906851"/>
              </p:ext>
            </p:extLst>
          </p:nvPr>
        </p:nvGraphicFramePr>
        <p:xfrm>
          <a:off x="4792312" y="8754938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E28BC426-21DC-E44F-A924-1F1B360C5B91}"/>
              </a:ext>
            </a:extLst>
          </p:cNvPr>
          <p:cNvSpPr txBox="1"/>
          <p:nvPr/>
        </p:nvSpPr>
        <p:spPr>
          <a:xfrm>
            <a:off x="4800754" y="11612536"/>
            <a:ext cx="4114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3. Result 3 Sentence goes here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2FD9ED-4105-024E-AE3E-2AFB2D6EA816}"/>
              </a:ext>
            </a:extLst>
          </p:cNvPr>
          <p:cNvSpPr txBox="1"/>
          <p:nvPr/>
        </p:nvSpPr>
        <p:spPr>
          <a:xfrm>
            <a:off x="299393" y="14279182"/>
            <a:ext cx="3731000" cy="1782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DB574-42AB-C64B-B09C-542BFA34EF59}"/>
              </a:ext>
            </a:extLst>
          </p:cNvPr>
          <p:cNvSpPr txBox="1"/>
          <p:nvPr/>
        </p:nvSpPr>
        <p:spPr>
          <a:xfrm>
            <a:off x="12331526" y="20613204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References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CACA227-38A7-3B46-86C0-60DB30B77CEE}"/>
              </a:ext>
            </a:extLst>
          </p:cNvPr>
          <p:cNvSpPr txBox="1"/>
          <p:nvPr/>
        </p:nvSpPr>
        <p:spPr>
          <a:xfrm>
            <a:off x="12331526" y="24426326"/>
            <a:ext cx="4648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Acknowledgements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22E4855-1839-6D42-9A88-4ACFB7114F59}"/>
              </a:ext>
            </a:extLst>
          </p:cNvPr>
          <p:cNvCxnSpPr>
            <a:cxnSpLocks/>
          </p:cNvCxnSpPr>
          <p:nvPr/>
        </p:nvCxnSpPr>
        <p:spPr>
          <a:xfrm>
            <a:off x="12344400" y="4120088"/>
            <a:ext cx="2936123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6E71D102-23D9-FB40-9621-553A507DB7CA}"/>
              </a:ext>
            </a:extLst>
          </p:cNvPr>
          <p:cNvSpPr txBox="1"/>
          <p:nvPr/>
        </p:nvSpPr>
        <p:spPr>
          <a:xfrm>
            <a:off x="12300141" y="21393224"/>
            <a:ext cx="34418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0421280-AC77-B440-BBF3-282824845516}"/>
              </a:ext>
            </a:extLst>
          </p:cNvPr>
          <p:cNvSpPr txBox="1"/>
          <p:nvPr/>
        </p:nvSpPr>
        <p:spPr>
          <a:xfrm>
            <a:off x="12305428" y="25163088"/>
            <a:ext cx="314464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34B4DC-A7A0-6C4C-B20A-D8D5D4DD05A2}"/>
              </a:ext>
            </a:extLst>
          </p:cNvPr>
          <p:cNvSpPr/>
          <p:nvPr/>
        </p:nvSpPr>
        <p:spPr>
          <a:xfrm>
            <a:off x="-28575" y="1996925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7651A67-6C26-2945-8550-4886FA072350}"/>
              </a:ext>
            </a:extLst>
          </p:cNvPr>
          <p:cNvSpPr/>
          <p:nvPr/>
        </p:nvSpPr>
        <p:spPr>
          <a:xfrm>
            <a:off x="-28575" y="278786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05235F-CA9A-4749-8CBB-FA1F983F62FB}"/>
              </a:ext>
            </a:extLst>
          </p:cNvPr>
          <p:cNvSpPr txBox="1"/>
          <p:nvPr/>
        </p:nvSpPr>
        <p:spPr>
          <a:xfrm>
            <a:off x="4762080" y="653687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0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37071B9-C1B0-694C-879F-80A68D41B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2" y="646057"/>
            <a:ext cx="3428998" cy="91772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EE20A62-2CEB-F14F-A326-984F279A9D29}"/>
              </a:ext>
            </a:extLst>
          </p:cNvPr>
          <p:cNvSpPr txBox="1"/>
          <p:nvPr/>
        </p:nvSpPr>
        <p:spPr>
          <a:xfrm>
            <a:off x="4799661" y="2001828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0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78B9312-7D36-4C4E-83A5-31962CA7CF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4819260"/>
              </p:ext>
            </p:extLst>
          </p:nvPr>
        </p:nvGraphicFramePr>
        <p:xfrm>
          <a:off x="4800601" y="5081496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A6FA1B9A-5E9C-5742-8716-685E108BD3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3169171"/>
              </p:ext>
            </p:extLst>
          </p:nvPr>
        </p:nvGraphicFramePr>
        <p:xfrm>
          <a:off x="4762080" y="12564332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1809BF-17D0-8A4A-9DE9-1B36F8C0A927}"/>
              </a:ext>
            </a:extLst>
          </p:cNvPr>
          <p:cNvCxnSpPr>
            <a:cxnSpLocks/>
          </p:cNvCxnSpPr>
          <p:nvPr/>
        </p:nvCxnSpPr>
        <p:spPr>
          <a:xfrm>
            <a:off x="663110" y="14079070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C26F7F6-75CD-B145-AF8C-8194BE525E08}"/>
              </a:ext>
            </a:extLst>
          </p:cNvPr>
          <p:cNvSpPr txBox="1"/>
          <p:nvPr/>
        </p:nvSpPr>
        <p:spPr>
          <a:xfrm>
            <a:off x="4494464" y="15292355"/>
            <a:ext cx="3825543" cy="1671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7BFE99-B464-004C-B4DD-FD7F69EB5F3D}"/>
              </a:ext>
            </a:extLst>
          </p:cNvPr>
          <p:cNvSpPr txBox="1"/>
          <p:nvPr/>
        </p:nvSpPr>
        <p:spPr>
          <a:xfrm>
            <a:off x="8474599" y="19600862"/>
            <a:ext cx="3825542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CB8231-C73D-4846-BF7D-7B3BDB3FA867}"/>
              </a:ext>
            </a:extLst>
          </p:cNvPr>
          <p:cNvCxnSpPr>
            <a:cxnSpLocks/>
          </p:cNvCxnSpPr>
          <p:nvPr/>
        </p:nvCxnSpPr>
        <p:spPr>
          <a:xfrm>
            <a:off x="12407620" y="21160694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5AEE3C-5B80-604E-8A66-62FFDA49AD79}"/>
              </a:ext>
            </a:extLst>
          </p:cNvPr>
          <p:cNvCxnSpPr>
            <a:cxnSpLocks/>
          </p:cNvCxnSpPr>
          <p:nvPr/>
        </p:nvCxnSpPr>
        <p:spPr>
          <a:xfrm>
            <a:off x="12407620" y="24980324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1552</Words>
  <Application>Microsoft Macintosh PowerPoint</Application>
  <PresentationFormat>Custom</PresentationFormat>
  <Paragraphs>129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32</cp:revision>
  <dcterms:created xsi:type="dcterms:W3CDTF">2021-03-19T15:56:11Z</dcterms:created>
  <dcterms:modified xsi:type="dcterms:W3CDTF">2021-03-24T17:28:15Z</dcterms:modified>
</cp:coreProperties>
</file>