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7" r:id="rId2"/>
    <p:sldId id="258" r:id="rId3"/>
  </p:sldIdLst>
  <p:sldSz cx="164592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 userDrawn="1">
          <p15:clr>
            <a:srgbClr val="A4A3A4"/>
          </p15:clr>
        </p15:guide>
        <p15:guide id="2" pos="5166" userDrawn="1">
          <p15:clr>
            <a:srgbClr val="A4A3A4"/>
          </p15:clr>
        </p15:guide>
        <p15:guide id="3" pos="5616" userDrawn="1">
          <p15:clr>
            <a:srgbClr val="A4A3A4"/>
          </p15:clr>
        </p15:guide>
        <p15:guide id="4" pos="6084" userDrawn="1">
          <p15:clr>
            <a:srgbClr val="A4A3A4"/>
          </p15:clr>
        </p15:guide>
        <p15:guide id="5" pos="6504" userDrawn="1">
          <p15:clr>
            <a:srgbClr val="A4A3A4"/>
          </p15:clr>
        </p15:guide>
        <p15:guide id="6" pos="6912" userDrawn="1">
          <p15:clr>
            <a:srgbClr val="A4A3A4"/>
          </p15:clr>
        </p15:guide>
        <p15:guide id="7" pos="7152" userDrawn="1">
          <p15:clr>
            <a:srgbClr val="A4A3A4"/>
          </p15:clr>
        </p15:guide>
        <p15:guide id="8" pos="7776" userDrawn="1">
          <p15:clr>
            <a:srgbClr val="A4A3A4"/>
          </p15:clr>
        </p15:guide>
        <p15:guide id="9" pos="8208" userDrawn="1">
          <p15:clr>
            <a:srgbClr val="A4A3A4"/>
          </p15:clr>
        </p15:guide>
        <p15:guide id="10" pos="8640" userDrawn="1">
          <p15:clr>
            <a:srgbClr val="A4A3A4"/>
          </p15:clr>
        </p15:guide>
        <p15:guide id="11" pos="9072" userDrawn="1">
          <p15:clr>
            <a:srgbClr val="A4A3A4"/>
          </p15:clr>
        </p15:guide>
        <p15:guide id="12" pos="9504" userDrawn="1">
          <p15:clr>
            <a:srgbClr val="A4A3A4"/>
          </p15:clr>
        </p15:guide>
        <p15:guide id="13" pos="9936" userDrawn="1">
          <p15:clr>
            <a:srgbClr val="A4A3A4"/>
          </p15:clr>
        </p15:guide>
        <p15:guide id="14" pos="4752" userDrawn="1">
          <p15:clr>
            <a:srgbClr val="A4A3A4"/>
          </p15:clr>
        </p15:guide>
        <p15:guide id="15" pos="4320" userDrawn="1">
          <p15:clr>
            <a:srgbClr val="A4A3A4"/>
          </p15:clr>
        </p15:guide>
        <p15:guide id="16" pos="3888" userDrawn="1">
          <p15:clr>
            <a:srgbClr val="A4A3A4"/>
          </p15:clr>
        </p15:guide>
        <p15:guide id="17" pos="3456" userDrawn="1">
          <p15:clr>
            <a:srgbClr val="A4A3A4"/>
          </p15:clr>
        </p15:guide>
        <p15:guide id="18" pos="3024" userDrawn="1">
          <p15:clr>
            <a:srgbClr val="A4A3A4"/>
          </p15:clr>
        </p15:guide>
        <p15:guide id="19" pos="2592" userDrawn="1">
          <p15:clr>
            <a:srgbClr val="A4A3A4"/>
          </p15:clr>
        </p15:guide>
        <p15:guide id="20" pos="2160" userDrawn="1">
          <p15:clr>
            <a:srgbClr val="A4A3A4"/>
          </p15:clr>
        </p15:guide>
        <p15:guide id="21" pos="1728" userDrawn="1">
          <p15:clr>
            <a:srgbClr val="A4A3A4"/>
          </p15:clr>
        </p15:guide>
        <p15:guide id="22" pos="1296" userDrawn="1">
          <p15:clr>
            <a:srgbClr val="A4A3A4"/>
          </p15:clr>
        </p15:guide>
        <p15:guide id="23" pos="864" userDrawn="1">
          <p15:clr>
            <a:srgbClr val="A4A3A4"/>
          </p15:clr>
        </p15:guide>
        <p15:guide id="24" pos="432" userDrawn="1">
          <p15:clr>
            <a:srgbClr val="A4A3A4"/>
          </p15:clr>
        </p15:guide>
        <p15:guide id="25" orient="horz" pos="8100" userDrawn="1">
          <p15:clr>
            <a:srgbClr val="A4A3A4"/>
          </p15:clr>
        </p15:guide>
        <p15:guide id="26" userDrawn="1">
          <p15:clr>
            <a:srgbClr val="A4A3A4"/>
          </p15:clr>
        </p15:guide>
        <p15:guide id="27" orient="horz" pos="7560" userDrawn="1">
          <p15:clr>
            <a:srgbClr val="A4A3A4"/>
          </p15:clr>
        </p15:guide>
        <p15:guide id="28" orient="horz" pos="7020" userDrawn="1">
          <p15:clr>
            <a:srgbClr val="A4A3A4"/>
          </p15:clr>
        </p15:guide>
        <p15:guide id="29" orient="horz" pos="6456" userDrawn="1">
          <p15:clr>
            <a:srgbClr val="A4A3A4"/>
          </p15:clr>
        </p15:guide>
        <p15:guide id="30" orient="horz" pos="5940" userDrawn="1">
          <p15:clr>
            <a:srgbClr val="A4A3A4"/>
          </p15:clr>
        </p15:guide>
        <p15:guide id="31" orient="horz" pos="5400" userDrawn="1">
          <p15:clr>
            <a:srgbClr val="A4A3A4"/>
          </p15:clr>
        </p15:guide>
        <p15:guide id="32" orient="horz" pos="4872" userDrawn="1">
          <p15:clr>
            <a:srgbClr val="A4A3A4"/>
          </p15:clr>
        </p15:guide>
        <p15:guide id="33" orient="horz" pos="4320" userDrawn="1">
          <p15:clr>
            <a:srgbClr val="A4A3A4"/>
          </p15:clr>
        </p15:guide>
        <p15:guide id="34" orient="horz" pos="3802" userDrawn="1">
          <p15:clr>
            <a:srgbClr val="A4A3A4"/>
          </p15:clr>
        </p15:guide>
        <p15:guide id="35" orient="horz" pos="3286" userDrawn="1">
          <p15:clr>
            <a:srgbClr val="A4A3A4"/>
          </p15:clr>
        </p15:guide>
        <p15:guide id="36" orient="horz" pos="2700" userDrawn="1">
          <p15:clr>
            <a:srgbClr val="A4A3A4"/>
          </p15:clr>
        </p15:guide>
        <p15:guide id="37" orient="horz" pos="2182" userDrawn="1">
          <p15:clr>
            <a:srgbClr val="A4A3A4"/>
          </p15:clr>
        </p15:guide>
        <p15:guide id="38" orient="horz" pos="1620" userDrawn="1">
          <p15:clr>
            <a:srgbClr val="A4A3A4"/>
          </p15:clr>
        </p15:guide>
        <p15:guide id="39" orient="horz" pos="1080" userDrawn="1">
          <p15:clr>
            <a:srgbClr val="A4A3A4"/>
          </p15:clr>
        </p15:guide>
        <p15:guide id="40" orient="horz" pos="540" userDrawn="1">
          <p15:clr>
            <a:srgbClr val="A4A3A4"/>
          </p15:clr>
        </p15:guide>
        <p15:guide id="41" orient="horz" userDrawn="1">
          <p15:clr>
            <a:srgbClr val="A4A3A4"/>
          </p15:clr>
        </p15:guide>
        <p15:guide id="42" orient="horz" pos="9180" userDrawn="1">
          <p15:clr>
            <a:srgbClr val="A4A3A4"/>
          </p15:clr>
        </p15:guide>
        <p15:guide id="43" orient="horz" pos="9760" userDrawn="1">
          <p15:clr>
            <a:srgbClr val="A4A3A4"/>
          </p15:clr>
        </p15:guide>
        <p15:guide id="44" orient="horz" pos="10224" userDrawn="1">
          <p15:clr>
            <a:srgbClr val="A4A3A4"/>
          </p15:clr>
        </p15:guide>
        <p15:guide id="45" orient="horz" pos="10827" userDrawn="1">
          <p15:clr>
            <a:srgbClr val="A4A3A4"/>
          </p15:clr>
        </p15:guide>
        <p15:guide id="46" orient="horz" pos="11328" userDrawn="1">
          <p15:clr>
            <a:srgbClr val="A4A3A4"/>
          </p15:clr>
        </p15:guide>
        <p15:guide id="47" orient="horz" pos="11880" userDrawn="1">
          <p15:clr>
            <a:srgbClr val="A4A3A4"/>
          </p15:clr>
        </p15:guide>
        <p15:guide id="48" orient="horz" pos="12420" userDrawn="1">
          <p15:clr>
            <a:srgbClr val="A4A3A4"/>
          </p15:clr>
        </p15:guide>
        <p15:guide id="49" orient="horz" pos="12960" userDrawn="1">
          <p15:clr>
            <a:srgbClr val="A4A3A4"/>
          </p15:clr>
        </p15:guide>
        <p15:guide id="50" orient="horz" pos="13500" userDrawn="1">
          <p15:clr>
            <a:srgbClr val="A4A3A4"/>
          </p15:clr>
        </p15:guide>
        <p15:guide id="51" orient="horz" pos="14040" userDrawn="1">
          <p15:clr>
            <a:srgbClr val="A4A3A4"/>
          </p15:clr>
        </p15:guide>
        <p15:guide id="52" orient="horz" pos="14580" userDrawn="1">
          <p15:clr>
            <a:srgbClr val="A4A3A4"/>
          </p15:clr>
        </p15:guide>
        <p15:guide id="53" orient="horz" pos="15120" userDrawn="1">
          <p15:clr>
            <a:srgbClr val="A4A3A4"/>
          </p15:clr>
        </p15:guide>
        <p15:guide id="54" orient="horz" pos="15660" userDrawn="1">
          <p15:clr>
            <a:srgbClr val="A4A3A4"/>
          </p15:clr>
        </p15:guide>
        <p15:guide id="55" orient="horz" pos="16200" userDrawn="1">
          <p15:clr>
            <a:srgbClr val="A4A3A4"/>
          </p15:clr>
        </p15:guide>
        <p15:guide id="56" orient="horz" pos="167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568"/>
    <p:restoredTop sz="96208"/>
  </p:normalViewPr>
  <p:slideViewPr>
    <p:cSldViewPr snapToGrid="0" snapToObjects="1">
      <p:cViewPr>
        <p:scale>
          <a:sx n="48" d="100"/>
          <a:sy n="48" d="100"/>
        </p:scale>
        <p:origin x="1384" y="144"/>
      </p:cViewPr>
      <p:guideLst>
        <p:guide orient="horz" pos="8640"/>
        <p:guide pos="5166"/>
        <p:guide pos="5616"/>
        <p:guide pos="6084"/>
        <p:guide pos="6504"/>
        <p:guide pos="6912"/>
        <p:guide pos="7152"/>
        <p:guide pos="7776"/>
        <p:guide pos="8208"/>
        <p:guide pos="8640"/>
        <p:guide pos="9072"/>
        <p:guide pos="9504"/>
        <p:guide pos="9936"/>
        <p:guide pos="4752"/>
        <p:guide pos="4320"/>
        <p:guide pos="3888"/>
        <p:guide pos="3456"/>
        <p:guide pos="3024"/>
        <p:guide pos="2592"/>
        <p:guide pos="2160"/>
        <p:guide pos="1728"/>
        <p:guide pos="1296"/>
        <p:guide pos="864"/>
        <p:guide pos="432"/>
        <p:guide orient="horz" pos="8100"/>
        <p:guide/>
        <p:guide orient="horz" pos="7560"/>
        <p:guide orient="horz" pos="7020"/>
        <p:guide orient="horz" pos="6456"/>
        <p:guide orient="horz" pos="5940"/>
        <p:guide orient="horz" pos="5400"/>
        <p:guide orient="horz" pos="4872"/>
        <p:guide orient="horz" pos="4320"/>
        <p:guide orient="horz" pos="3802"/>
        <p:guide orient="horz" pos="3286"/>
        <p:guide orient="horz" pos="2700"/>
        <p:guide orient="horz" pos="2182"/>
        <p:guide orient="horz" pos="1620"/>
        <p:guide orient="horz" pos="1080"/>
        <p:guide orient="horz" pos="540"/>
        <p:guide orient="horz"/>
        <p:guide orient="horz" pos="9180"/>
        <p:guide orient="horz" pos="9760"/>
        <p:guide orient="horz" pos="10224"/>
        <p:guide orient="horz" pos="10827"/>
        <p:guide orient="horz" pos="11328"/>
        <p:guide orient="horz" pos="11880"/>
        <p:guide orient="horz" pos="12420"/>
        <p:guide orient="horz" pos="12960"/>
        <p:guide orient="horz" pos="13500"/>
        <p:guide orient="horz" pos="14040"/>
        <p:guide orient="horz" pos="14580"/>
        <p:guide orient="horz" pos="15120"/>
        <p:guide orient="horz" pos="15660"/>
        <p:guide orient="horz" pos="16200"/>
        <p:guide orient="horz" pos="167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2306429746924454"/>
          <c:y val="0.10393412882357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4-524A-8274-C3D9B6C94C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34-524A-8274-C3D9B6C94C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34-524A-8274-C3D9B6C94C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34-524A-8274-C3D9B6C94CB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34-524A-8274-C3D9B6C94CB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34-524A-8274-C3D9B6C94CB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34-524A-8274-C3D9B6C94CB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734-524A-8274-C3D9B6C94CB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34-524A-8274-C3D9B6C94CB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34-524A-8274-C3D9B6C94CB5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34-524A-8274-C3D9B6C94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1431697990555558"/>
          <c:y val="3.37126133989470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3-F14E-8AF3-FEEC5F0FAE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A3-F14E-8AF3-FEEC5F0FAEC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A3-F14E-8AF3-FEEC5F0FAEC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A3-F14E-8AF3-FEEC5F0FAEC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A3-F14E-8AF3-FEEC5F0FAEC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A3-F14E-8AF3-FEEC5F0FAEC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A3-F14E-8AF3-FEEC5F0FAECF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4A3-F14E-8AF3-FEEC5F0FAECF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A3-F14E-8AF3-FEEC5F0FAECF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4A3-F14E-8AF3-FEEC5F0FAECF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4A3-F14E-8AF3-FEEC5F0FA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47878289486234898"/>
          <c:y val="8.02665520048767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52-A94F-8F13-944A21B5D0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52-A94F-8F13-944A21B5D0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52-A94F-8F13-944A21B5D0E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52-A94F-8F13-944A21B5D0E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52-A94F-8F13-944A21B5D0E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52-A94F-8F13-944A21B5D0EE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52-A94F-8F13-944A21B5D0E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F52-A94F-8F13-944A21B5D0E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F52-A94F-8F13-944A21B5D0EE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F52-A94F-8F13-944A21B5D0EE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52-A94F-8F13-944A21B5D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1431697990555558"/>
          <c:y val="3.37126133989470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0-DE4A-AAC6-16167026F6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90-DE4A-AAC6-16167026F6F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90-DE4A-AAC6-16167026F6F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90-DE4A-AAC6-16167026F6F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90-DE4A-AAC6-16167026F6F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90-DE4A-AAC6-16167026F6FE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90-DE4A-AAC6-16167026F6F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90-DE4A-AAC6-16167026F6F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90-DE4A-AAC6-16167026F6FE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990-DE4A-AAC6-16167026F6FE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90-DE4A-AAC6-16167026F6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4489452"/>
            <a:ext cx="13990320" cy="955040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4408152"/>
            <a:ext cx="12344400" cy="662304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3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9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460500"/>
            <a:ext cx="3549015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460500"/>
            <a:ext cx="10441305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7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66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6838958"/>
            <a:ext cx="14196060" cy="1141094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8357858"/>
            <a:ext cx="14196060" cy="600074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1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8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0506"/>
            <a:ext cx="1419606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6724652"/>
            <a:ext cx="6963012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10020300"/>
            <a:ext cx="6963012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6724652"/>
            <a:ext cx="6997304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10020300"/>
            <a:ext cx="6997304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67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0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949706"/>
            <a:ext cx="8332470" cy="194945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3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949706"/>
            <a:ext cx="8332470" cy="194945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2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460506"/>
            <a:ext cx="1419606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7302500"/>
            <a:ext cx="1419606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5425406"/>
            <a:ext cx="555498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8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A4E12E42-CED3-7C45-BB12-2C25935F9074}"/>
              </a:ext>
            </a:extLst>
          </p:cNvPr>
          <p:cNvSpPr txBox="1"/>
          <p:nvPr/>
        </p:nvSpPr>
        <p:spPr>
          <a:xfrm>
            <a:off x="11321278" y="4405951"/>
            <a:ext cx="4789443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800" dirty="0" err="1">
                <a:latin typeface="NeueHaasGroteskDisp Pro" panose="020B0504020202020204" pitchFamily="34" charset="77"/>
              </a:rPr>
              <a:t>urna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Maecenas </a:t>
            </a:r>
            <a:r>
              <a:rPr lang="en-US" sz="2800" dirty="0" err="1">
                <a:latin typeface="NeueHaasGroteskDisp Pro" panose="020B0504020202020204" pitchFamily="34" charset="77"/>
              </a:rPr>
              <a:t>porttitor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congue</a:t>
            </a:r>
            <a:endParaRPr lang="en-US" sz="2800" dirty="0">
              <a:latin typeface="NeueHaasGroteskDisp Pro" panose="020B0504020202020204" pitchFamily="34" charset="7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35A8A4B-D949-E240-AC8D-37DC5B76E688}"/>
              </a:ext>
            </a:extLst>
          </p:cNvPr>
          <p:cNvSpPr txBox="1"/>
          <p:nvPr/>
        </p:nvSpPr>
        <p:spPr>
          <a:xfrm>
            <a:off x="6207694" y="4396557"/>
            <a:ext cx="4721119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800" dirty="0" err="1">
                <a:latin typeface="NeueHaasGroteskDisp Pro" panose="020B0504020202020204" pitchFamily="34" charset="77"/>
              </a:rPr>
              <a:t>urna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</a:t>
            </a:r>
            <a:r>
              <a:rPr lang="en-US" sz="2667" dirty="0">
                <a:latin typeface="NeueHaasGroteskDisp Pro" panose="020B0504020202020204" pitchFamily="34" charset="77"/>
              </a:rPr>
              <a:t>,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A5E305-2BB6-F548-B5E2-143505BC56D7}"/>
              </a:ext>
            </a:extLst>
          </p:cNvPr>
          <p:cNvSpPr/>
          <p:nvPr/>
        </p:nvSpPr>
        <p:spPr>
          <a:xfrm>
            <a:off x="0" y="1918672"/>
            <a:ext cx="16459200" cy="103067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89" dirty="0">
              <a:solidFill>
                <a:srgbClr val="3E1C84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AF9704-E325-474B-BEF3-56F29BD5B553}"/>
              </a:ext>
            </a:extLst>
          </p:cNvPr>
          <p:cNvSpPr/>
          <p:nvPr/>
        </p:nvSpPr>
        <p:spPr>
          <a:xfrm>
            <a:off x="0" y="223197"/>
            <a:ext cx="16459200" cy="1559823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325549-D3DE-2C41-9FF9-9741F8353EAC}"/>
              </a:ext>
            </a:extLst>
          </p:cNvPr>
          <p:cNvSpPr txBox="1"/>
          <p:nvPr/>
        </p:nvSpPr>
        <p:spPr>
          <a:xfrm>
            <a:off x="721294" y="3463925"/>
            <a:ext cx="3651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Introduction</a:t>
            </a:r>
            <a:r>
              <a:rPr lang="en-US" sz="40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29E16A-DC11-D541-A87D-40FCFAA12694}"/>
              </a:ext>
            </a:extLst>
          </p:cNvPr>
          <p:cNvSpPr txBox="1"/>
          <p:nvPr/>
        </p:nvSpPr>
        <p:spPr>
          <a:xfrm>
            <a:off x="721294" y="4522786"/>
            <a:ext cx="480060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800" dirty="0" err="1">
                <a:latin typeface="NeueHaasGroteskDisp Pro" panose="020B0504020202020204" pitchFamily="34" charset="77"/>
              </a:rPr>
              <a:t>urna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EFFEAB-24CE-D443-966F-2E2ADEBF980A}"/>
              </a:ext>
            </a:extLst>
          </p:cNvPr>
          <p:cNvSpPr txBox="1"/>
          <p:nvPr/>
        </p:nvSpPr>
        <p:spPr>
          <a:xfrm>
            <a:off x="809109" y="12945454"/>
            <a:ext cx="208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Method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9298D2-66EE-DC4B-A546-55B3814F58C2}"/>
              </a:ext>
            </a:extLst>
          </p:cNvPr>
          <p:cNvSpPr txBox="1"/>
          <p:nvPr/>
        </p:nvSpPr>
        <p:spPr>
          <a:xfrm>
            <a:off x="6207695" y="3525481"/>
            <a:ext cx="2565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Results</a:t>
            </a:r>
            <a:endParaRPr lang="en-US" sz="4267" dirty="0">
              <a:latin typeface="NeueHaasGroteskDisp Pro Md" panose="020B0504020202020204" pitchFamily="34" charset="77"/>
            </a:endParaRP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733799F5-05EC-B54B-87F1-0AB9CFBCE0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2643344"/>
              </p:ext>
            </p:extLst>
          </p:nvPr>
        </p:nvGraphicFramePr>
        <p:xfrm>
          <a:off x="5578116" y="12809890"/>
          <a:ext cx="5346970" cy="3329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Table 17">
            <a:extLst>
              <a:ext uri="{FF2B5EF4-FFF2-40B4-BE49-F238E27FC236}">
                <a16:creationId xmlns:a16="http://schemas.microsoft.com/office/drawing/2014/main" id="{DBA33DA9-0FC8-D647-B268-2D54C2F4D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74135"/>
              </p:ext>
            </p:extLst>
          </p:nvPr>
        </p:nvGraphicFramePr>
        <p:xfrm>
          <a:off x="6089603" y="18839656"/>
          <a:ext cx="4759890" cy="2120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630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1586630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1586630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531166">
                <a:tc gridSpan="3"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latin typeface="NeueHaasGroteskDisp Pro" panose="020B0504020202020204" pitchFamily="34" charset="77"/>
                        </a:rPr>
                        <a:t>Table Title </a:t>
                      </a:r>
                    </a:p>
                  </a:txBody>
                  <a:tcPr marL="49596" marR="49596" marT="24797" marB="24797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52986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529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529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CCD8C6C8-2154-9449-A4A0-D7D03EE0603C}"/>
              </a:ext>
            </a:extLst>
          </p:cNvPr>
          <p:cNvSpPr txBox="1"/>
          <p:nvPr/>
        </p:nvSpPr>
        <p:spPr>
          <a:xfrm>
            <a:off x="5698613" y="464381"/>
            <a:ext cx="489694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24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24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24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305E47-61E9-3142-9706-F798E10A272F}"/>
              </a:ext>
            </a:extLst>
          </p:cNvPr>
          <p:cNvSpPr txBox="1"/>
          <p:nvPr/>
        </p:nvSpPr>
        <p:spPr>
          <a:xfrm>
            <a:off x="11321278" y="3506292"/>
            <a:ext cx="3079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Conclusion</a:t>
            </a:r>
            <a:endParaRPr lang="en-US" sz="3200" dirty="0">
              <a:latin typeface="NeueHaasGroteskDisp Pro Md" panose="020B0504020202020204" pitchFamily="34" charset="77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028CD4A-6BB1-1E4C-BFF9-64644B4F6379}"/>
              </a:ext>
            </a:extLst>
          </p:cNvPr>
          <p:cNvCxnSpPr>
            <a:cxnSpLocks/>
          </p:cNvCxnSpPr>
          <p:nvPr/>
        </p:nvCxnSpPr>
        <p:spPr>
          <a:xfrm>
            <a:off x="11380977" y="4152623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3709627-668F-2B44-A9C4-D9671BBDA8D6}"/>
              </a:ext>
            </a:extLst>
          </p:cNvPr>
          <p:cNvSpPr txBox="1"/>
          <p:nvPr/>
        </p:nvSpPr>
        <p:spPr>
          <a:xfrm>
            <a:off x="11380978" y="12806528"/>
            <a:ext cx="3079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References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9A67C8-A226-444C-8218-B6E5E6273BFB}"/>
              </a:ext>
            </a:extLst>
          </p:cNvPr>
          <p:cNvSpPr txBox="1"/>
          <p:nvPr/>
        </p:nvSpPr>
        <p:spPr>
          <a:xfrm>
            <a:off x="11353800" y="18213169"/>
            <a:ext cx="5547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Acknowledgements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7A06B3D7-658A-3549-BD89-D4E551BEE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109" y="454526"/>
            <a:ext cx="4080394" cy="1092056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C8CE9C9-51A1-3B46-A8F8-418FFA89B669}"/>
              </a:ext>
            </a:extLst>
          </p:cNvPr>
          <p:cNvCxnSpPr>
            <a:cxnSpLocks/>
          </p:cNvCxnSpPr>
          <p:nvPr/>
        </p:nvCxnSpPr>
        <p:spPr>
          <a:xfrm>
            <a:off x="6207694" y="4152623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FFBBE99-E2DB-F745-98C9-4C78187F4FAC}"/>
              </a:ext>
            </a:extLst>
          </p:cNvPr>
          <p:cNvCxnSpPr>
            <a:cxnSpLocks/>
          </p:cNvCxnSpPr>
          <p:nvPr/>
        </p:nvCxnSpPr>
        <p:spPr>
          <a:xfrm>
            <a:off x="735914" y="4152623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A5D29AC4-3962-B847-8DBE-4393E56D9D3E}"/>
              </a:ext>
            </a:extLst>
          </p:cNvPr>
          <p:cNvSpPr txBox="1"/>
          <p:nvPr/>
        </p:nvSpPr>
        <p:spPr>
          <a:xfrm>
            <a:off x="820266" y="13965337"/>
            <a:ext cx="4789443" cy="10002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800" dirty="0" err="1">
                <a:latin typeface="NeueHaasGroteskDisp Pro" panose="020B0504020202020204" pitchFamily="34" charset="77"/>
              </a:rPr>
              <a:t>urna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800" dirty="0" err="1">
                <a:latin typeface="NeueHaasGroteskDisp Pro" panose="020B0504020202020204" pitchFamily="34" charset="77"/>
              </a:rPr>
              <a:t>amet</a:t>
            </a:r>
            <a:r>
              <a:rPr lang="en-US" sz="2800" dirty="0">
                <a:latin typeface="NeueHaasGroteskDisp Pro" panose="020B0504020202020204" pitchFamily="34" charset="77"/>
              </a:rPr>
              <a:t>, consectetuer </a:t>
            </a:r>
            <a:r>
              <a:rPr lang="en-US" sz="28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elit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Maecena</a:t>
            </a:r>
            <a:endParaRPr lang="en-US" sz="2800" dirty="0">
              <a:latin typeface="NeueHaasGroteskDisp Pro" panose="020B0504020202020204" pitchFamily="34" charset="77"/>
            </a:endParaRP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endParaRPr lang="en-US" sz="2800" dirty="0">
              <a:latin typeface="NeueHaasGroteskDisp Pro" panose="020B0504020202020204" pitchFamily="34" charset="77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393F308-A622-6841-8FF7-FF8903F4114E}"/>
              </a:ext>
            </a:extLst>
          </p:cNvPr>
          <p:cNvCxnSpPr>
            <a:cxnSpLocks/>
          </p:cNvCxnSpPr>
          <p:nvPr/>
        </p:nvCxnSpPr>
        <p:spPr>
          <a:xfrm>
            <a:off x="818735" y="13580911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118B547-1EAA-EA40-9463-40531CB65BED}"/>
              </a:ext>
            </a:extLst>
          </p:cNvPr>
          <p:cNvSpPr txBox="1"/>
          <p:nvPr/>
        </p:nvSpPr>
        <p:spPr>
          <a:xfrm>
            <a:off x="6261799" y="16250355"/>
            <a:ext cx="48431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BB9992-F1CF-B240-9EC0-9ED9A4C48CF9}"/>
              </a:ext>
            </a:extLst>
          </p:cNvPr>
          <p:cNvSpPr txBox="1"/>
          <p:nvPr/>
        </p:nvSpPr>
        <p:spPr>
          <a:xfrm>
            <a:off x="11380977" y="13706188"/>
            <a:ext cx="47894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800" dirty="0" err="1">
                <a:latin typeface="NeueHaasGroteskDisp Pro" panose="020B0504020202020204" pitchFamily="34" charset="77"/>
              </a:rPr>
              <a:t>urna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628AB87-A1CD-1C44-87D6-2D266D799C3A}"/>
              </a:ext>
            </a:extLst>
          </p:cNvPr>
          <p:cNvSpPr txBox="1"/>
          <p:nvPr/>
        </p:nvSpPr>
        <p:spPr>
          <a:xfrm>
            <a:off x="11353800" y="19181903"/>
            <a:ext cx="4789443" cy="5673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800" dirty="0" err="1">
                <a:latin typeface="NeueHaasGroteskDisp Pro" panose="020B0504020202020204" pitchFamily="34" charset="77"/>
              </a:rPr>
              <a:t>urna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endParaRPr lang="en-US" sz="2667" dirty="0">
              <a:latin typeface="NeueHaasGroteskDisp Pro" panose="020B0504020202020204" pitchFamily="34" charset="77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0DD366D-1A7F-4941-A4DE-2E875E117958}"/>
              </a:ext>
            </a:extLst>
          </p:cNvPr>
          <p:cNvCxnSpPr>
            <a:cxnSpLocks/>
          </p:cNvCxnSpPr>
          <p:nvPr/>
        </p:nvCxnSpPr>
        <p:spPr>
          <a:xfrm>
            <a:off x="11440675" y="13405859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720867A-CB7D-B346-9A3A-DC3979DAB5C7}"/>
              </a:ext>
            </a:extLst>
          </p:cNvPr>
          <p:cNvCxnSpPr>
            <a:cxnSpLocks/>
          </p:cNvCxnSpPr>
          <p:nvPr/>
        </p:nvCxnSpPr>
        <p:spPr>
          <a:xfrm>
            <a:off x="11485915" y="18890930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A7431FD-DC5D-BF48-A3B7-98C1BB1610BF}"/>
              </a:ext>
            </a:extLst>
          </p:cNvPr>
          <p:cNvSpPr txBox="1"/>
          <p:nvPr/>
        </p:nvSpPr>
        <p:spPr>
          <a:xfrm>
            <a:off x="5654785" y="1922970"/>
            <a:ext cx="15169728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pPr>
              <a:tabLst>
                <a:tab pos="2909924" algn="l"/>
                <a:tab pos="3121858" algn="l"/>
                <a:tab pos="3148053" algn="l"/>
              </a:tabLst>
            </a:pPr>
            <a:r>
              <a:rPr lang="en-US" sz="2667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667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  <a:endParaRPr lang="en-US" sz="2400" dirty="0">
              <a:solidFill>
                <a:srgbClr val="3E1C84"/>
              </a:solidFill>
              <a:latin typeface="NeueHaasGroteskDisp Pro" panose="020B0504020202020204" pitchFamily="34" charset="77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F20F6F1-E863-9D4C-9BD8-0294873B0F62}"/>
              </a:ext>
            </a:extLst>
          </p:cNvPr>
          <p:cNvSpPr txBox="1"/>
          <p:nvPr/>
        </p:nvSpPr>
        <p:spPr>
          <a:xfrm>
            <a:off x="6373832" y="21395281"/>
            <a:ext cx="4789443" cy="6104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8125" indent="-2381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</a:t>
            </a:r>
          </a:p>
          <a:p>
            <a:pPr marL="238125" indent="-2381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238125" indent="-2381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238125" indent="-2381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800" dirty="0" err="1">
                <a:latin typeface="NeueHaasGroteskDisp Pro" panose="020B0504020202020204" pitchFamily="34" charset="77"/>
              </a:rPr>
              <a:t>amet</a:t>
            </a:r>
            <a:r>
              <a:rPr lang="en-US" sz="2800" dirty="0">
                <a:latin typeface="NeueHaasGroteskDisp Pro" panose="020B0504020202020204" pitchFamily="34" charset="77"/>
              </a:rPr>
              <a:t>, consectetuer </a:t>
            </a:r>
            <a:r>
              <a:rPr lang="en-US" sz="28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elit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Maecena</a:t>
            </a:r>
            <a:endParaRPr lang="en-US" sz="2800" dirty="0">
              <a:latin typeface="NeueHaasGroteskDisp Pro" panose="020B0504020202020204" pitchFamily="34" charset="77"/>
            </a:endParaRPr>
          </a:p>
          <a:p>
            <a:endParaRPr lang="en-US" sz="2800" dirty="0">
              <a:latin typeface="NeueHaasGroteskDisp Pro" panose="020B0504020202020204" pitchFamily="34" charset="77"/>
            </a:endParaRPr>
          </a:p>
          <a:p>
            <a:endParaRPr lang="en-US" sz="2667" dirty="0">
              <a:latin typeface="NeueHaasGroteskDisp Pro" panose="020B05040202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6502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>
            <a:extLst>
              <a:ext uri="{FF2B5EF4-FFF2-40B4-BE49-F238E27FC236}">
                <a16:creationId xmlns:a16="http://schemas.microsoft.com/office/drawing/2014/main" id="{F6270175-4C3C-154B-95DD-E2B22D73DAA0}"/>
              </a:ext>
            </a:extLst>
          </p:cNvPr>
          <p:cNvSpPr txBox="1"/>
          <p:nvPr/>
        </p:nvSpPr>
        <p:spPr>
          <a:xfrm>
            <a:off x="12716034" y="4508648"/>
            <a:ext cx="354251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E6F4E1-EA03-FB48-A83D-E974A1774043}"/>
              </a:ext>
            </a:extLst>
          </p:cNvPr>
          <p:cNvSpPr txBox="1"/>
          <p:nvPr/>
        </p:nvSpPr>
        <p:spPr>
          <a:xfrm>
            <a:off x="291119" y="4508648"/>
            <a:ext cx="372038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</a:t>
            </a:r>
          </a:p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endParaRPr lang="en-US" sz="2400" dirty="0">
              <a:latin typeface="NeueHaasGroteskDisp Pro" panose="020B0504020202020204" pitchFamily="34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4A1AE45-E7EA-3A4F-B920-F8A894598525}"/>
              </a:ext>
            </a:extLst>
          </p:cNvPr>
          <p:cNvSpPr txBox="1"/>
          <p:nvPr/>
        </p:nvSpPr>
        <p:spPr>
          <a:xfrm>
            <a:off x="8536965" y="4461016"/>
            <a:ext cx="4121910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</a:t>
            </a:r>
            <a:r>
              <a:rPr lang="en-US" sz="2400" dirty="0" err="1">
                <a:latin typeface="NeueHaasGroteskDisp Pro" panose="020B0504020202020204" pitchFamily="34" charset="77"/>
              </a:rPr>
              <a:t>viverra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imperdiet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enim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est. </a:t>
            </a:r>
            <a:r>
              <a:rPr lang="en-US" sz="2400" dirty="0" err="1">
                <a:latin typeface="NeueHaasGroteskDisp Pro" panose="020B0504020202020204" pitchFamily="34" charset="77"/>
              </a:rPr>
              <a:t>Vivamus</a:t>
            </a:r>
            <a:r>
              <a:rPr lang="en-US" sz="2400" dirty="0">
                <a:latin typeface="NeueHaasGroteskDisp Pro" panose="020B0504020202020204" pitchFamily="34" charset="77"/>
              </a:rPr>
              <a:t> a. 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</a:t>
            </a:r>
            <a:r>
              <a:rPr lang="en-US" sz="2400" dirty="0" err="1">
                <a:latin typeface="NeueHaasGroteskDisp Pro" panose="020B0504020202020204" pitchFamily="34" charset="77"/>
              </a:rPr>
              <a:t>viverra</a:t>
            </a:r>
            <a:endParaRPr lang="en-US" sz="2400" dirty="0">
              <a:latin typeface="NeueHaasGroteskDisp Pro" panose="020B0504020202020204" pitchFamily="34" charset="77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5EF0F9-CE0B-3B49-B4AB-A057A272EE7D}"/>
              </a:ext>
            </a:extLst>
          </p:cNvPr>
          <p:cNvGrpSpPr/>
          <p:nvPr/>
        </p:nvGrpSpPr>
        <p:grpSpPr>
          <a:xfrm>
            <a:off x="675072" y="3637847"/>
            <a:ext cx="3439728" cy="646331"/>
            <a:chOff x="406136" y="2943138"/>
            <a:chExt cx="3937713" cy="41227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E325549-D3DE-2C41-9FF9-9741F8353EAC}"/>
                </a:ext>
              </a:extLst>
            </p:cNvPr>
            <p:cNvSpPr txBox="1"/>
            <p:nvPr/>
          </p:nvSpPr>
          <p:spPr>
            <a:xfrm>
              <a:off x="483565" y="2943138"/>
              <a:ext cx="3860284" cy="412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>
                  <a:latin typeface="NeueHaasGroteskDisp Pro Md" panose="020B0504020202020204" pitchFamily="34" charset="77"/>
                </a:rPr>
                <a:t>Introduction</a:t>
              </a:r>
              <a:r>
                <a:rPr lang="en-US" sz="3600" dirty="0">
                  <a:latin typeface="NeueHaasGroteskDisp Pro Md" panose="020B0504020202020204" pitchFamily="34" charset="77"/>
                </a:rPr>
                <a:t> 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7B2D451-07A5-3A4E-879C-629802DB280F}"/>
                </a:ext>
              </a:extLst>
            </p:cNvPr>
            <p:cNvCxnSpPr>
              <a:cxnSpLocks/>
            </p:cNvCxnSpPr>
            <p:nvPr/>
          </p:nvCxnSpPr>
          <p:spPr>
            <a:xfrm>
              <a:off x="406136" y="3346213"/>
              <a:ext cx="3365940" cy="0"/>
            </a:xfrm>
            <a:prstGeom prst="line">
              <a:avLst/>
            </a:prstGeom>
            <a:ln>
              <a:solidFill>
                <a:srgbClr val="3E1C8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57B9A1C3-43C2-3848-ABBB-D31DBFEF6E00}"/>
              </a:ext>
            </a:extLst>
          </p:cNvPr>
          <p:cNvSpPr txBox="1"/>
          <p:nvPr/>
        </p:nvSpPr>
        <p:spPr>
          <a:xfrm>
            <a:off x="12716034" y="3769079"/>
            <a:ext cx="27903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Conclusions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EFFEAB-24CE-D443-966F-2E2ADEBF980A}"/>
              </a:ext>
            </a:extLst>
          </p:cNvPr>
          <p:cNvSpPr txBox="1"/>
          <p:nvPr/>
        </p:nvSpPr>
        <p:spPr>
          <a:xfrm>
            <a:off x="685801" y="13132692"/>
            <a:ext cx="31636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Method</a:t>
            </a:r>
          </a:p>
        </p:txBody>
      </p:sp>
      <p:graphicFrame>
        <p:nvGraphicFramePr>
          <p:cNvPr id="23" name="Table 17">
            <a:extLst>
              <a:ext uri="{FF2B5EF4-FFF2-40B4-BE49-F238E27FC236}">
                <a16:creationId xmlns:a16="http://schemas.microsoft.com/office/drawing/2014/main" id="{DBA33DA9-0FC8-D647-B268-2D54C2F4D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486928"/>
              </p:ext>
            </p:extLst>
          </p:nvPr>
        </p:nvGraphicFramePr>
        <p:xfrm>
          <a:off x="8732766" y="15335032"/>
          <a:ext cx="3441876" cy="2092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292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1147292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1147292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409432">
                <a:tc gridSpan="3">
                  <a:txBody>
                    <a:bodyPr/>
                    <a:lstStyle/>
                    <a:p>
                      <a:pPr algn="l"/>
                      <a:r>
                        <a:rPr lang="en-US" sz="1900" dirty="0">
                          <a:latin typeface="NeueHaasGroteskDisp Pro" panose="020B0504020202020204" pitchFamily="34" charset="77"/>
                        </a:rPr>
                        <a:t>Table Title </a:t>
                      </a:r>
                    </a:p>
                  </a:txBody>
                  <a:tcPr marL="64069" marR="64069" marT="32033" marB="32033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408431"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4084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4084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C9FF885B-D382-C642-85BB-FF8251BA502B}"/>
              </a:ext>
            </a:extLst>
          </p:cNvPr>
          <p:cNvSpPr txBox="1"/>
          <p:nvPr/>
        </p:nvSpPr>
        <p:spPr>
          <a:xfrm>
            <a:off x="4828235" y="3648474"/>
            <a:ext cx="3372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Results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5F1B7AE-6FF7-384F-B9EB-789192FE88C5}"/>
              </a:ext>
            </a:extLst>
          </p:cNvPr>
          <p:cNvCxnSpPr>
            <a:cxnSpLocks/>
          </p:cNvCxnSpPr>
          <p:nvPr/>
        </p:nvCxnSpPr>
        <p:spPr>
          <a:xfrm flipV="1">
            <a:off x="4819946" y="4282420"/>
            <a:ext cx="5335730" cy="2266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E511049-0E9D-6049-AC63-A31D59B2F29E}"/>
              </a:ext>
            </a:extLst>
          </p:cNvPr>
          <p:cNvSpPr txBox="1"/>
          <p:nvPr/>
        </p:nvSpPr>
        <p:spPr>
          <a:xfrm>
            <a:off x="4762079" y="7786441"/>
            <a:ext cx="3501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2. Result 2 Sentence goes here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F61E6C7-B482-A141-B4D8-B307C3A39641}"/>
              </a:ext>
            </a:extLst>
          </p:cNvPr>
          <p:cNvSpPr txBox="1"/>
          <p:nvPr/>
        </p:nvSpPr>
        <p:spPr>
          <a:xfrm>
            <a:off x="4819946" y="4422330"/>
            <a:ext cx="36598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1. Result 1 Sentence goes here </a:t>
            </a:r>
          </a:p>
        </p:txBody>
      </p:sp>
      <p:graphicFrame>
        <p:nvGraphicFramePr>
          <p:cNvPr id="62" name="Chart 61">
            <a:extLst>
              <a:ext uri="{FF2B5EF4-FFF2-40B4-BE49-F238E27FC236}">
                <a16:creationId xmlns:a16="http://schemas.microsoft.com/office/drawing/2014/main" id="{4CB7AF73-D736-D348-AEBE-609F4A3261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5475179"/>
              </p:ext>
            </p:extLst>
          </p:nvPr>
        </p:nvGraphicFramePr>
        <p:xfrm>
          <a:off x="4762079" y="8747013"/>
          <a:ext cx="3931427" cy="272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E28BC426-21DC-E44F-A924-1F1B360C5B91}"/>
              </a:ext>
            </a:extLst>
          </p:cNvPr>
          <p:cNvSpPr txBox="1"/>
          <p:nvPr/>
        </p:nvSpPr>
        <p:spPr>
          <a:xfrm>
            <a:off x="4762079" y="12080598"/>
            <a:ext cx="41146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3. Result 3 Sentence goes here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92FD9ED-4105-024E-AE3E-2AFB2D6EA816}"/>
              </a:ext>
            </a:extLst>
          </p:cNvPr>
          <p:cNvSpPr txBox="1"/>
          <p:nvPr/>
        </p:nvSpPr>
        <p:spPr>
          <a:xfrm>
            <a:off x="301290" y="14001890"/>
            <a:ext cx="3731000" cy="1338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</a:t>
            </a:r>
          </a:p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</a:t>
            </a:r>
          </a:p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</a:p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476250" indent="-4762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</a:p>
          <a:p>
            <a:pPr marL="476250" indent="-476250">
              <a:buFont typeface="Arial" panose="020B0604020202020204" pitchFamily="34" charset="0"/>
              <a:buChar char="•"/>
            </a:pPr>
            <a:endParaRPr lang="en-US" sz="2400" dirty="0">
              <a:latin typeface="NeueHaasGroteskDisp Pro" panose="020B0504020202020204" pitchFamily="34" charset="77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22DB574-42AB-C64B-B09C-542BFA34EF59}"/>
              </a:ext>
            </a:extLst>
          </p:cNvPr>
          <p:cNvSpPr txBox="1"/>
          <p:nvPr/>
        </p:nvSpPr>
        <p:spPr>
          <a:xfrm>
            <a:off x="12716034" y="12126267"/>
            <a:ext cx="3372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References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CACA227-38A7-3B46-86C0-60DB30B77CEE}"/>
              </a:ext>
            </a:extLst>
          </p:cNvPr>
          <p:cNvSpPr txBox="1"/>
          <p:nvPr/>
        </p:nvSpPr>
        <p:spPr>
          <a:xfrm>
            <a:off x="12716034" y="15584347"/>
            <a:ext cx="46489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Acknowledgements 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22E4855-1839-6D42-9A88-4ACFB7114F59}"/>
              </a:ext>
            </a:extLst>
          </p:cNvPr>
          <p:cNvCxnSpPr>
            <a:cxnSpLocks/>
          </p:cNvCxnSpPr>
          <p:nvPr/>
        </p:nvCxnSpPr>
        <p:spPr>
          <a:xfrm>
            <a:off x="12716034" y="4269753"/>
            <a:ext cx="2936123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6E71D102-23D9-FB40-9621-553A507DB7CA}"/>
              </a:ext>
            </a:extLst>
          </p:cNvPr>
          <p:cNvSpPr txBox="1"/>
          <p:nvPr/>
        </p:nvSpPr>
        <p:spPr>
          <a:xfrm>
            <a:off x="12716034" y="13032394"/>
            <a:ext cx="34418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endParaRPr lang="en-US" sz="2400" dirty="0">
              <a:latin typeface="NeueHaasGroteskDisp Pro" panose="020B0504020202020204" pitchFamily="34" charset="77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0421280-AC77-B440-BBF3-282824845516}"/>
              </a:ext>
            </a:extLst>
          </p:cNvPr>
          <p:cNvSpPr txBox="1"/>
          <p:nvPr/>
        </p:nvSpPr>
        <p:spPr>
          <a:xfrm>
            <a:off x="13013262" y="16381128"/>
            <a:ext cx="3144648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malesuada</a:t>
            </a:r>
            <a:r>
              <a:rPr lang="en-US" sz="2400" dirty="0">
                <a:latin typeface="NeueHaasGroteskDisp Pro" panose="020B0504020202020204" pitchFamily="34" charset="77"/>
              </a:rPr>
              <a:t> libero, sit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malesuada</a:t>
            </a:r>
            <a:r>
              <a:rPr lang="en-US" sz="2400" dirty="0">
                <a:latin typeface="NeueHaasGroteskDisp Pro" panose="020B0504020202020204" pitchFamily="34" charset="77"/>
              </a:rPr>
              <a:t> libero, sit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endParaRPr lang="en-US" sz="2400" dirty="0">
              <a:latin typeface="NeueHaasGroteskDisp Pro" panose="020B0504020202020204" pitchFamily="34" charset="77"/>
            </a:endParaRPr>
          </a:p>
          <a:p>
            <a:pPr marL="422275" indent="-422275">
              <a:buFont typeface="Arial" panose="020B0604020202020204" pitchFamily="34" charset="0"/>
              <a:buChar char="•"/>
            </a:pPr>
            <a:endParaRPr lang="en-US" sz="2400" dirty="0">
              <a:latin typeface="NeueHaasGroteskDisp Pro" panose="020B0504020202020204" pitchFamily="34" charset="77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134B4DC-A7A0-6C4C-B20A-D8D5D4DD05A2}"/>
              </a:ext>
            </a:extLst>
          </p:cNvPr>
          <p:cNvSpPr/>
          <p:nvPr/>
        </p:nvSpPr>
        <p:spPr>
          <a:xfrm>
            <a:off x="0" y="1968608"/>
            <a:ext cx="16459200" cy="103067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89" dirty="0">
              <a:solidFill>
                <a:srgbClr val="3E1C84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7651A67-6C26-2945-8550-4886FA072350}"/>
              </a:ext>
            </a:extLst>
          </p:cNvPr>
          <p:cNvSpPr/>
          <p:nvPr/>
        </p:nvSpPr>
        <p:spPr>
          <a:xfrm>
            <a:off x="0" y="250468"/>
            <a:ext cx="16459200" cy="1559823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605235F-CA9A-4749-8CBB-FA1F983F62FB}"/>
              </a:ext>
            </a:extLst>
          </p:cNvPr>
          <p:cNvSpPr txBox="1"/>
          <p:nvPr/>
        </p:nvSpPr>
        <p:spPr>
          <a:xfrm>
            <a:off x="4762079" y="510849"/>
            <a:ext cx="107605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24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24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24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Results)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E37071B9-C1B0-694C-879F-80A68D41BE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6" y="438306"/>
            <a:ext cx="3682697" cy="985619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6EE20A62-2CEB-F14F-A326-984F279A9D29}"/>
              </a:ext>
            </a:extLst>
          </p:cNvPr>
          <p:cNvSpPr txBox="1"/>
          <p:nvPr/>
        </p:nvSpPr>
        <p:spPr>
          <a:xfrm>
            <a:off x="4828235" y="1973510"/>
            <a:ext cx="10760591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r>
              <a:rPr lang="en-US" sz="2667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667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  <a:endParaRPr lang="en-US" sz="2400" dirty="0">
              <a:solidFill>
                <a:srgbClr val="3E1C84"/>
              </a:solidFill>
              <a:latin typeface="NeueHaasGroteskDisp Pro" panose="020B0504020202020204" pitchFamily="34" charset="77"/>
              <a:cs typeface="Arial" panose="020B0604020202020204" pitchFamily="34" charset="0"/>
            </a:endParaRPr>
          </a:p>
        </p:txBody>
      </p:sp>
      <p:graphicFrame>
        <p:nvGraphicFramePr>
          <p:cNvPr id="45" name="Chart 44">
            <a:extLst>
              <a:ext uri="{FF2B5EF4-FFF2-40B4-BE49-F238E27FC236}">
                <a16:creationId xmlns:a16="http://schemas.microsoft.com/office/drawing/2014/main" id="{F78B9312-7D36-4C4E-83A5-31962CA7CF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1302574"/>
              </p:ext>
            </p:extLst>
          </p:nvPr>
        </p:nvGraphicFramePr>
        <p:xfrm>
          <a:off x="4800600" y="4995861"/>
          <a:ext cx="3931427" cy="272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A6FA1B9A-5E9C-5742-8716-685E108BD3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0615519"/>
              </p:ext>
            </p:extLst>
          </p:nvPr>
        </p:nvGraphicFramePr>
        <p:xfrm>
          <a:off x="4723405" y="13032394"/>
          <a:ext cx="3931427" cy="272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11809BF-17D0-8A4A-9DE9-1B36F8C0A927}"/>
              </a:ext>
            </a:extLst>
          </p:cNvPr>
          <p:cNvCxnSpPr>
            <a:cxnSpLocks/>
          </p:cNvCxnSpPr>
          <p:nvPr/>
        </p:nvCxnSpPr>
        <p:spPr>
          <a:xfrm>
            <a:off x="663109" y="13699966"/>
            <a:ext cx="294026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C26F7F6-75CD-B145-AF8C-8194BE525E08}"/>
              </a:ext>
            </a:extLst>
          </p:cNvPr>
          <p:cNvSpPr txBox="1"/>
          <p:nvPr/>
        </p:nvSpPr>
        <p:spPr>
          <a:xfrm>
            <a:off x="4494463" y="15962694"/>
            <a:ext cx="3825543" cy="10802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malesuada</a:t>
            </a:r>
            <a:r>
              <a:rPr lang="en-US" sz="2400" dirty="0">
                <a:latin typeface="NeueHaasGroteskDisp Pro" panose="020B0504020202020204" pitchFamily="34" charset="77"/>
              </a:rPr>
              <a:t> libero,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commodo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malesuada</a:t>
            </a:r>
            <a:r>
              <a:rPr lang="en-US" sz="2400" dirty="0">
                <a:latin typeface="NeueHaasGroteskDisp Pro" panose="020B0504020202020204" pitchFamily="34" charset="77"/>
              </a:rPr>
              <a:t> libero,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B7BFE99-B464-004C-B4DD-FD7F69EB5F3D}"/>
              </a:ext>
            </a:extLst>
          </p:cNvPr>
          <p:cNvSpPr txBox="1"/>
          <p:nvPr/>
        </p:nvSpPr>
        <p:spPr>
          <a:xfrm>
            <a:off x="8618041" y="18258221"/>
            <a:ext cx="3825542" cy="969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endParaRPr lang="en-US" sz="2400" dirty="0">
              <a:latin typeface="NeueHaasGroteskDisp Pro" panose="020B0504020202020204" pitchFamily="34" charset="77"/>
            </a:endParaRPr>
          </a:p>
          <a:p>
            <a:pPr marL="422275" indent="-422275">
              <a:buFont typeface="Arial" panose="020B0604020202020204" pitchFamily="34" charset="0"/>
              <a:buChar char="•"/>
            </a:pP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endParaRPr lang="en-US" sz="2400" dirty="0">
              <a:latin typeface="NeueHaasGroteskDisp Pro" panose="020B0504020202020204" pitchFamily="34" charset="77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FCB8231-C73D-4846-BF7D-7B3BDB3FA867}"/>
              </a:ext>
            </a:extLst>
          </p:cNvPr>
          <p:cNvCxnSpPr>
            <a:cxnSpLocks/>
          </p:cNvCxnSpPr>
          <p:nvPr/>
        </p:nvCxnSpPr>
        <p:spPr>
          <a:xfrm>
            <a:off x="12792128" y="12673758"/>
            <a:ext cx="294026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A5AEE3C-5B80-604E-8A66-62FFDA49AD79}"/>
              </a:ext>
            </a:extLst>
          </p:cNvPr>
          <p:cNvCxnSpPr>
            <a:cxnSpLocks/>
          </p:cNvCxnSpPr>
          <p:nvPr/>
        </p:nvCxnSpPr>
        <p:spPr>
          <a:xfrm>
            <a:off x="12792128" y="16138345"/>
            <a:ext cx="294026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84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</TotalTime>
  <Words>1289</Words>
  <Application>Microsoft Macintosh PowerPoint</Application>
  <PresentationFormat>Custom</PresentationFormat>
  <Paragraphs>108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Neue Haas Grotesk Display Pro 6</vt:lpstr>
      <vt:lpstr>NeueHaasGroteskDisp Pro</vt:lpstr>
      <vt:lpstr>NeueHaasGroteskDisp Pro Md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Bradford</dc:creator>
  <cp:lastModifiedBy>Sarah Bradford</cp:lastModifiedBy>
  <cp:revision>28</cp:revision>
  <dcterms:created xsi:type="dcterms:W3CDTF">2021-03-19T15:56:11Z</dcterms:created>
  <dcterms:modified xsi:type="dcterms:W3CDTF">2021-03-24T17:07:21Z</dcterms:modified>
</cp:coreProperties>
</file>