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sldIdLst>
    <p:sldId id="257" r:id="rId2"/>
    <p:sldId id="258" r:id="rId3"/>
  </p:sldIdLst>
  <p:sldSz cx="16459200" cy="24688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776" userDrawn="1">
          <p15:clr>
            <a:srgbClr val="A4A3A4"/>
          </p15:clr>
        </p15:guide>
        <p15:guide id="2" pos="5166" userDrawn="1">
          <p15:clr>
            <a:srgbClr val="A4A3A4"/>
          </p15:clr>
        </p15:guide>
        <p15:guide id="3" pos="5616" userDrawn="1">
          <p15:clr>
            <a:srgbClr val="A4A3A4"/>
          </p15:clr>
        </p15:guide>
        <p15:guide id="4" pos="6084" userDrawn="1">
          <p15:clr>
            <a:srgbClr val="A4A3A4"/>
          </p15:clr>
        </p15:guide>
        <p15:guide id="5" pos="6504" userDrawn="1">
          <p15:clr>
            <a:srgbClr val="A4A3A4"/>
          </p15:clr>
        </p15:guide>
        <p15:guide id="6" pos="6912" userDrawn="1">
          <p15:clr>
            <a:srgbClr val="A4A3A4"/>
          </p15:clr>
        </p15:guide>
        <p15:guide id="7" pos="7344" userDrawn="1">
          <p15:clr>
            <a:srgbClr val="A4A3A4"/>
          </p15:clr>
        </p15:guide>
        <p15:guide id="8" pos="7776" userDrawn="1">
          <p15:clr>
            <a:srgbClr val="A4A3A4"/>
          </p15:clr>
        </p15:guide>
        <p15:guide id="9" pos="8208" userDrawn="1">
          <p15:clr>
            <a:srgbClr val="A4A3A4"/>
          </p15:clr>
        </p15:guide>
        <p15:guide id="10" pos="8640" userDrawn="1">
          <p15:clr>
            <a:srgbClr val="A4A3A4"/>
          </p15:clr>
        </p15:guide>
        <p15:guide id="11" pos="9072" userDrawn="1">
          <p15:clr>
            <a:srgbClr val="A4A3A4"/>
          </p15:clr>
        </p15:guide>
        <p15:guide id="12" pos="9504" userDrawn="1">
          <p15:clr>
            <a:srgbClr val="A4A3A4"/>
          </p15:clr>
        </p15:guide>
        <p15:guide id="13" pos="9936" userDrawn="1">
          <p15:clr>
            <a:srgbClr val="A4A3A4"/>
          </p15:clr>
        </p15:guide>
        <p15:guide id="14" pos="4752" userDrawn="1">
          <p15:clr>
            <a:srgbClr val="A4A3A4"/>
          </p15:clr>
        </p15:guide>
        <p15:guide id="15" pos="4320" userDrawn="1">
          <p15:clr>
            <a:srgbClr val="A4A3A4"/>
          </p15:clr>
        </p15:guide>
        <p15:guide id="16" pos="3888" userDrawn="1">
          <p15:clr>
            <a:srgbClr val="A4A3A4"/>
          </p15:clr>
        </p15:guide>
        <p15:guide id="17" pos="3456" userDrawn="1">
          <p15:clr>
            <a:srgbClr val="A4A3A4"/>
          </p15:clr>
        </p15:guide>
        <p15:guide id="18" pos="3024" userDrawn="1">
          <p15:clr>
            <a:srgbClr val="A4A3A4"/>
          </p15:clr>
        </p15:guide>
        <p15:guide id="19" pos="2592" userDrawn="1">
          <p15:clr>
            <a:srgbClr val="A4A3A4"/>
          </p15:clr>
        </p15:guide>
        <p15:guide id="20" pos="2160" userDrawn="1">
          <p15:clr>
            <a:srgbClr val="A4A3A4"/>
          </p15:clr>
        </p15:guide>
        <p15:guide id="21" pos="1728" userDrawn="1">
          <p15:clr>
            <a:srgbClr val="A4A3A4"/>
          </p15:clr>
        </p15:guide>
        <p15:guide id="22" pos="1296" userDrawn="1">
          <p15:clr>
            <a:srgbClr val="A4A3A4"/>
          </p15:clr>
        </p15:guide>
        <p15:guide id="23" pos="864" userDrawn="1">
          <p15:clr>
            <a:srgbClr val="A4A3A4"/>
          </p15:clr>
        </p15:guide>
        <p15:guide id="24" pos="432" userDrawn="1">
          <p15:clr>
            <a:srgbClr val="A4A3A4"/>
          </p15:clr>
        </p15:guide>
        <p15:guide id="25" orient="horz" pos="7290" userDrawn="1">
          <p15:clr>
            <a:srgbClr val="A4A3A4"/>
          </p15:clr>
        </p15:guide>
        <p15:guide id="26" userDrawn="1">
          <p15:clr>
            <a:srgbClr val="A4A3A4"/>
          </p15:clr>
        </p15:guide>
        <p15:guide id="27" orient="horz" pos="6804" userDrawn="1">
          <p15:clr>
            <a:srgbClr val="A4A3A4"/>
          </p15:clr>
        </p15:guide>
        <p15:guide id="28" orient="horz" pos="6318" userDrawn="1">
          <p15:clr>
            <a:srgbClr val="A4A3A4"/>
          </p15:clr>
        </p15:guide>
        <p15:guide id="29" orient="horz" pos="5832" userDrawn="1">
          <p15:clr>
            <a:srgbClr val="A4A3A4"/>
          </p15:clr>
        </p15:guide>
        <p15:guide id="30" orient="horz" pos="5328" userDrawn="1">
          <p15:clr>
            <a:srgbClr val="A4A3A4"/>
          </p15:clr>
        </p15:guide>
        <p15:guide id="31" orient="horz" pos="4860" userDrawn="1">
          <p15:clr>
            <a:srgbClr val="A4A3A4"/>
          </p15:clr>
        </p15:guide>
        <p15:guide id="32" orient="horz" pos="4374" userDrawn="1">
          <p15:clr>
            <a:srgbClr val="A4A3A4"/>
          </p15:clr>
        </p15:guide>
        <p15:guide id="33" orient="horz" pos="3888" userDrawn="1">
          <p15:clr>
            <a:srgbClr val="A4A3A4"/>
          </p15:clr>
        </p15:guide>
        <p15:guide id="34" orient="horz" pos="3422" userDrawn="1">
          <p15:clr>
            <a:srgbClr val="A4A3A4"/>
          </p15:clr>
        </p15:guide>
        <p15:guide id="35" orient="horz" pos="2952" userDrawn="1">
          <p15:clr>
            <a:srgbClr val="A4A3A4"/>
          </p15:clr>
        </p15:guide>
        <p15:guide id="36" orient="horz" pos="2430" userDrawn="1">
          <p15:clr>
            <a:srgbClr val="A4A3A4"/>
          </p15:clr>
        </p15:guide>
        <p15:guide id="37" orient="horz" pos="1964" userDrawn="1">
          <p15:clr>
            <a:srgbClr val="A4A3A4"/>
          </p15:clr>
        </p15:guide>
        <p15:guide id="38" orient="horz" pos="1458" userDrawn="1">
          <p15:clr>
            <a:srgbClr val="A4A3A4"/>
          </p15:clr>
        </p15:guide>
        <p15:guide id="39" orient="horz" pos="972" userDrawn="1">
          <p15:clr>
            <a:srgbClr val="A4A3A4"/>
          </p15:clr>
        </p15:guide>
        <p15:guide id="40" orient="horz" pos="486" userDrawn="1">
          <p15:clr>
            <a:srgbClr val="A4A3A4"/>
          </p15:clr>
        </p15:guide>
        <p15:guide id="41" orient="horz" userDrawn="1">
          <p15:clr>
            <a:srgbClr val="A4A3A4"/>
          </p15:clr>
        </p15:guide>
        <p15:guide id="42" orient="horz" pos="8262" userDrawn="1">
          <p15:clr>
            <a:srgbClr val="A4A3A4"/>
          </p15:clr>
        </p15:guide>
        <p15:guide id="43" orient="horz" pos="8784" userDrawn="1">
          <p15:clr>
            <a:srgbClr val="A4A3A4"/>
          </p15:clr>
        </p15:guide>
        <p15:guide id="44" orient="horz" pos="9234" userDrawn="1">
          <p15:clr>
            <a:srgbClr val="A4A3A4"/>
          </p15:clr>
        </p15:guide>
        <p15:guide id="45" orient="horz" pos="9744" userDrawn="1">
          <p15:clr>
            <a:srgbClr val="A4A3A4"/>
          </p15:clr>
        </p15:guide>
        <p15:guide id="46" orient="horz" pos="10206" userDrawn="1">
          <p15:clr>
            <a:srgbClr val="A4A3A4"/>
          </p15:clr>
        </p15:guide>
        <p15:guide id="47" orient="horz" pos="10692" userDrawn="1">
          <p15:clr>
            <a:srgbClr val="A4A3A4"/>
          </p15:clr>
        </p15:guide>
        <p15:guide id="48" orient="horz" pos="11178" userDrawn="1">
          <p15:clr>
            <a:srgbClr val="A4A3A4"/>
          </p15:clr>
        </p15:guide>
        <p15:guide id="49" orient="horz" pos="11664" userDrawn="1">
          <p15:clr>
            <a:srgbClr val="A4A3A4"/>
          </p15:clr>
        </p15:guide>
        <p15:guide id="50" orient="horz" pos="12150" userDrawn="1">
          <p15:clr>
            <a:srgbClr val="A4A3A4"/>
          </p15:clr>
        </p15:guide>
        <p15:guide id="51" orient="horz" pos="12636" userDrawn="1">
          <p15:clr>
            <a:srgbClr val="A4A3A4"/>
          </p15:clr>
        </p15:guide>
        <p15:guide id="52" orient="horz" pos="13122" userDrawn="1">
          <p15:clr>
            <a:srgbClr val="A4A3A4"/>
          </p15:clr>
        </p15:guide>
        <p15:guide id="53" orient="horz" pos="13608" userDrawn="1">
          <p15:clr>
            <a:srgbClr val="A4A3A4"/>
          </p15:clr>
        </p15:guide>
        <p15:guide id="54" orient="horz" pos="14094" userDrawn="1">
          <p15:clr>
            <a:srgbClr val="A4A3A4"/>
          </p15:clr>
        </p15:guide>
        <p15:guide id="55" orient="horz" pos="14580" userDrawn="1">
          <p15:clr>
            <a:srgbClr val="A4A3A4"/>
          </p15:clr>
        </p15:guide>
        <p15:guide id="56" orient="horz" pos="150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1C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568"/>
    <p:restoredTop sz="96208"/>
  </p:normalViewPr>
  <p:slideViewPr>
    <p:cSldViewPr snapToGrid="0" snapToObjects="1">
      <p:cViewPr>
        <p:scale>
          <a:sx n="72" d="100"/>
          <a:sy n="72" d="100"/>
        </p:scale>
        <p:origin x="160" y="-5680"/>
      </p:cViewPr>
      <p:guideLst>
        <p:guide orient="horz" pos="7776"/>
        <p:guide pos="5166"/>
        <p:guide pos="5616"/>
        <p:guide pos="6084"/>
        <p:guide pos="6504"/>
        <p:guide pos="6912"/>
        <p:guide pos="7344"/>
        <p:guide pos="7776"/>
        <p:guide pos="8208"/>
        <p:guide pos="8640"/>
        <p:guide pos="9072"/>
        <p:guide pos="9504"/>
        <p:guide pos="9936"/>
        <p:guide pos="4752"/>
        <p:guide pos="4320"/>
        <p:guide pos="3888"/>
        <p:guide pos="3456"/>
        <p:guide pos="3024"/>
        <p:guide pos="2592"/>
        <p:guide pos="2160"/>
        <p:guide pos="1728"/>
        <p:guide pos="1296"/>
        <p:guide pos="864"/>
        <p:guide pos="432"/>
        <p:guide orient="horz" pos="7290"/>
        <p:guide/>
        <p:guide orient="horz" pos="6804"/>
        <p:guide orient="horz" pos="6318"/>
        <p:guide orient="horz" pos="5832"/>
        <p:guide orient="horz" pos="5328"/>
        <p:guide orient="horz" pos="4860"/>
        <p:guide orient="horz" pos="4374"/>
        <p:guide orient="horz" pos="3888"/>
        <p:guide orient="horz" pos="3422"/>
        <p:guide orient="horz" pos="2952"/>
        <p:guide orient="horz" pos="2430"/>
        <p:guide orient="horz" pos="1964"/>
        <p:guide orient="horz" pos="1458"/>
        <p:guide orient="horz" pos="972"/>
        <p:guide orient="horz" pos="486"/>
        <p:guide orient="horz"/>
        <p:guide orient="horz" pos="8262"/>
        <p:guide orient="horz" pos="8784"/>
        <p:guide orient="horz" pos="9234"/>
        <p:guide orient="horz" pos="9744"/>
        <p:guide orient="horz" pos="10206"/>
        <p:guide orient="horz" pos="10692"/>
        <p:guide orient="horz" pos="11178"/>
        <p:guide orient="horz" pos="11664"/>
        <p:guide orient="horz" pos="12150"/>
        <p:guide orient="horz" pos="12636"/>
        <p:guide orient="horz" pos="13122"/>
        <p:guide orient="horz" pos="13608"/>
        <p:guide orient="horz" pos="14094"/>
        <p:guide orient="horz" pos="14580"/>
        <p:guide orient="horz" pos="1506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0" i="0" dirty="0">
                <a:solidFill>
                  <a:schemeClr val="tx1"/>
                </a:solidFill>
                <a:latin typeface="NeueHaasGroteskDisp Pro" panose="020B0504020202020204" pitchFamily="34" charset="77"/>
              </a:rPr>
              <a:t>Chart Title</a:t>
            </a:r>
          </a:p>
        </c:rich>
      </c:tx>
      <c:layout>
        <c:manualLayout>
          <c:xMode val="edge"/>
          <c:yMode val="edge"/>
          <c:x val="0.52306429746924454"/>
          <c:y val="0.103934128823577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3075237475737521"/>
          <c:y val="0.23646400050754521"/>
          <c:w val="0.51957326862195663"/>
          <c:h val="0.409718433031609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E1C8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34-524A-8274-C3D9B6C94CB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0000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34-524A-8274-C3D9B6C94CB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FDD02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34-524A-8274-C3D9B6C94CB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rgbClr val="D5D7D7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34-524A-8274-C3D9B6C94CB5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rgbClr val="B8BBB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734-524A-8274-C3D9B6C94CB5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6</c:v>
                </c:pt>
              </c:strCache>
            </c:strRef>
          </c:tx>
          <c:spPr>
            <a:solidFill>
              <a:srgbClr val="94989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734-524A-8274-C3D9B6C94CB5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Series 7</c:v>
                </c:pt>
              </c:strCache>
            </c:strRef>
          </c:tx>
          <c:spPr>
            <a:solidFill>
              <a:srgbClr val="50555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734-524A-8274-C3D9B6C94CB5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Series 8</c:v>
                </c:pt>
              </c:strCache>
            </c:strRef>
          </c:tx>
          <c:spPr>
            <a:solidFill>
              <a:srgbClr val="78399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734-524A-8274-C3D9B6C94CB5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Series 9</c:v>
                </c:pt>
              </c:strCache>
            </c:strRef>
          </c:tx>
          <c:spPr>
            <a:solidFill>
              <a:srgbClr val="00A2D6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Sheet1!$J$2</c:f>
              <c:numCache>
                <c:formatCode>General</c:formatCode>
                <c:ptCount val="1"/>
                <c:pt idx="0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734-524A-8274-C3D9B6C94CB5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Series 10</c:v>
                </c:pt>
              </c:strCache>
            </c:strRef>
          </c:tx>
          <c:spPr>
            <a:solidFill>
              <a:srgbClr val="00C65A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Sheet1!$K$2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734-524A-8274-C3D9B6C94CB5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Series 11</c:v>
                </c:pt>
              </c:strCache>
            </c:strRef>
          </c:tx>
          <c:spPr>
            <a:solidFill>
              <a:srgbClr val="8FF2C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Sheet1!$L$2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734-524A-8274-C3D9B6C94C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4227008"/>
        <c:axId val="886735040"/>
      </c:barChart>
      <c:catAx>
        <c:axId val="71422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886735040"/>
        <c:crosses val="autoZero"/>
        <c:auto val="1"/>
        <c:lblAlgn val="ctr"/>
        <c:lblOffset val="100"/>
        <c:noMultiLvlLbl val="0"/>
      </c:catAx>
      <c:valAx>
        <c:axId val="886735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71422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23454555607550556"/>
          <c:w val="0.34853205334764048"/>
          <c:h val="0.632349428210233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NeueHaasGroteskDisp Pro" panose="020B0504020202020204" pitchFamily="34" charset="77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0" i="0" dirty="0">
                <a:solidFill>
                  <a:schemeClr val="tx1"/>
                </a:solidFill>
                <a:latin typeface="NeueHaasGroteskDisp Pro" panose="020B0504020202020204" pitchFamily="34" charset="77"/>
              </a:rPr>
              <a:t>Chart Title</a:t>
            </a:r>
          </a:p>
        </c:rich>
      </c:tx>
      <c:layout>
        <c:manualLayout>
          <c:xMode val="edge"/>
          <c:yMode val="edge"/>
          <c:x val="0.51431697990555558"/>
          <c:y val="3.37126133989470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3075237475737521"/>
          <c:y val="0.23646400050754521"/>
          <c:w val="0.51957326862195663"/>
          <c:h val="0.409718433031609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E1C8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A3-F14E-8AF3-FEEC5F0FAEC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0000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A3-F14E-8AF3-FEEC5F0FAEC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FDD02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4A3-F14E-8AF3-FEEC5F0FAEC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rgbClr val="D5D7D7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4A3-F14E-8AF3-FEEC5F0FAECF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rgbClr val="B8BBB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4A3-F14E-8AF3-FEEC5F0FAECF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6</c:v>
                </c:pt>
              </c:strCache>
            </c:strRef>
          </c:tx>
          <c:spPr>
            <a:solidFill>
              <a:srgbClr val="94989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4A3-F14E-8AF3-FEEC5F0FAECF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Series 7</c:v>
                </c:pt>
              </c:strCache>
            </c:strRef>
          </c:tx>
          <c:spPr>
            <a:solidFill>
              <a:srgbClr val="50555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4A3-F14E-8AF3-FEEC5F0FAECF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Series 8</c:v>
                </c:pt>
              </c:strCache>
            </c:strRef>
          </c:tx>
          <c:spPr>
            <a:solidFill>
              <a:srgbClr val="78399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4A3-F14E-8AF3-FEEC5F0FAECF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Series 9</c:v>
                </c:pt>
              </c:strCache>
            </c:strRef>
          </c:tx>
          <c:spPr>
            <a:solidFill>
              <a:srgbClr val="00A2D6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Sheet1!$J$2</c:f>
              <c:numCache>
                <c:formatCode>General</c:formatCode>
                <c:ptCount val="1"/>
                <c:pt idx="0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4A3-F14E-8AF3-FEEC5F0FAECF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Series 10</c:v>
                </c:pt>
              </c:strCache>
            </c:strRef>
          </c:tx>
          <c:spPr>
            <a:solidFill>
              <a:srgbClr val="00C65A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Sheet1!$K$2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4A3-F14E-8AF3-FEEC5F0FAECF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Series 11</c:v>
                </c:pt>
              </c:strCache>
            </c:strRef>
          </c:tx>
          <c:spPr>
            <a:solidFill>
              <a:srgbClr val="8FF2C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Sheet1!$L$2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4A3-F14E-8AF3-FEEC5F0FAE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4227008"/>
        <c:axId val="886735040"/>
      </c:barChart>
      <c:catAx>
        <c:axId val="71422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886735040"/>
        <c:crosses val="autoZero"/>
        <c:auto val="1"/>
        <c:lblAlgn val="ctr"/>
        <c:lblOffset val="100"/>
        <c:noMultiLvlLbl val="0"/>
      </c:catAx>
      <c:valAx>
        <c:axId val="886735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71422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23454555607550556"/>
          <c:w val="0.34853205334764048"/>
          <c:h val="0.632349428210233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NeueHaasGroteskDisp Pro" panose="020B0504020202020204" pitchFamily="34" charset="77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0" i="0" dirty="0">
                <a:solidFill>
                  <a:schemeClr val="tx1"/>
                </a:solidFill>
                <a:latin typeface="NeueHaasGroteskDisp Pro" panose="020B0504020202020204" pitchFamily="34" charset="77"/>
              </a:rPr>
              <a:t>Chart Title</a:t>
            </a:r>
          </a:p>
        </c:rich>
      </c:tx>
      <c:layout>
        <c:manualLayout>
          <c:xMode val="edge"/>
          <c:yMode val="edge"/>
          <c:x val="0.47878289486234898"/>
          <c:y val="8.026655200487679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3075237475737521"/>
          <c:y val="0.23646400050754521"/>
          <c:w val="0.51957326862195663"/>
          <c:h val="0.409718433031609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E1C8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52-A94F-8F13-944A21B5D0E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0000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52-A94F-8F13-944A21B5D0E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FDD02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F52-A94F-8F13-944A21B5D0E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rgbClr val="D5D7D7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F52-A94F-8F13-944A21B5D0E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rgbClr val="B8BBB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F52-A94F-8F13-944A21B5D0EE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6</c:v>
                </c:pt>
              </c:strCache>
            </c:strRef>
          </c:tx>
          <c:spPr>
            <a:solidFill>
              <a:srgbClr val="94989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F52-A94F-8F13-944A21B5D0EE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Series 7</c:v>
                </c:pt>
              </c:strCache>
            </c:strRef>
          </c:tx>
          <c:spPr>
            <a:solidFill>
              <a:srgbClr val="50555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F52-A94F-8F13-944A21B5D0EE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Series 8</c:v>
                </c:pt>
              </c:strCache>
            </c:strRef>
          </c:tx>
          <c:spPr>
            <a:solidFill>
              <a:srgbClr val="78399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F52-A94F-8F13-944A21B5D0EE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Series 9</c:v>
                </c:pt>
              </c:strCache>
            </c:strRef>
          </c:tx>
          <c:spPr>
            <a:solidFill>
              <a:srgbClr val="00A2D6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Sheet1!$J$2</c:f>
              <c:numCache>
                <c:formatCode>General</c:formatCode>
                <c:ptCount val="1"/>
                <c:pt idx="0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F52-A94F-8F13-944A21B5D0EE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Series 10</c:v>
                </c:pt>
              </c:strCache>
            </c:strRef>
          </c:tx>
          <c:spPr>
            <a:solidFill>
              <a:srgbClr val="00C65A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Sheet1!$K$2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F52-A94F-8F13-944A21B5D0EE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Series 11</c:v>
                </c:pt>
              </c:strCache>
            </c:strRef>
          </c:tx>
          <c:spPr>
            <a:solidFill>
              <a:srgbClr val="8FF2C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Sheet1!$L$2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F52-A94F-8F13-944A21B5D0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4227008"/>
        <c:axId val="886735040"/>
      </c:barChart>
      <c:catAx>
        <c:axId val="71422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886735040"/>
        <c:crosses val="autoZero"/>
        <c:auto val="1"/>
        <c:lblAlgn val="ctr"/>
        <c:lblOffset val="100"/>
        <c:noMultiLvlLbl val="0"/>
      </c:catAx>
      <c:valAx>
        <c:axId val="886735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71422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23454555607550556"/>
          <c:w val="0.34853205334764048"/>
          <c:h val="0.632349428210233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NeueHaasGroteskDisp Pro" panose="020B0504020202020204" pitchFamily="34" charset="77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0" i="0" dirty="0">
                <a:solidFill>
                  <a:schemeClr val="tx1"/>
                </a:solidFill>
                <a:latin typeface="NeueHaasGroteskDisp Pro" panose="020B0504020202020204" pitchFamily="34" charset="77"/>
              </a:rPr>
              <a:t>Chart Title</a:t>
            </a:r>
          </a:p>
        </c:rich>
      </c:tx>
      <c:layout>
        <c:manualLayout>
          <c:xMode val="edge"/>
          <c:yMode val="edge"/>
          <c:x val="0.51431697990555558"/>
          <c:y val="3.37126133989470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3075237475737521"/>
          <c:y val="0.23646400050754521"/>
          <c:w val="0.51957326862195663"/>
          <c:h val="0.409718433031609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E1C8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90-DE4A-AAC6-16167026F6F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0000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990-DE4A-AAC6-16167026F6F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FDD02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990-DE4A-AAC6-16167026F6F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rgbClr val="D5D7D7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990-DE4A-AAC6-16167026F6F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rgbClr val="B8BBB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990-DE4A-AAC6-16167026F6FE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6</c:v>
                </c:pt>
              </c:strCache>
            </c:strRef>
          </c:tx>
          <c:spPr>
            <a:solidFill>
              <a:srgbClr val="94989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990-DE4A-AAC6-16167026F6FE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Series 7</c:v>
                </c:pt>
              </c:strCache>
            </c:strRef>
          </c:tx>
          <c:spPr>
            <a:solidFill>
              <a:srgbClr val="50555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990-DE4A-AAC6-16167026F6FE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Series 8</c:v>
                </c:pt>
              </c:strCache>
            </c:strRef>
          </c:tx>
          <c:spPr>
            <a:solidFill>
              <a:srgbClr val="78399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990-DE4A-AAC6-16167026F6FE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Series 9</c:v>
                </c:pt>
              </c:strCache>
            </c:strRef>
          </c:tx>
          <c:spPr>
            <a:solidFill>
              <a:srgbClr val="00A2D6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Sheet1!$J$2</c:f>
              <c:numCache>
                <c:formatCode>General</c:formatCode>
                <c:ptCount val="1"/>
                <c:pt idx="0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990-DE4A-AAC6-16167026F6FE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Series 10</c:v>
                </c:pt>
              </c:strCache>
            </c:strRef>
          </c:tx>
          <c:spPr>
            <a:solidFill>
              <a:srgbClr val="00C65A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Sheet1!$K$2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990-DE4A-AAC6-16167026F6FE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Series 11</c:v>
                </c:pt>
              </c:strCache>
            </c:strRef>
          </c:tx>
          <c:spPr>
            <a:solidFill>
              <a:srgbClr val="8FF2C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Sheet1!$L$2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990-DE4A-AAC6-16167026F6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4227008"/>
        <c:axId val="886735040"/>
      </c:barChart>
      <c:catAx>
        <c:axId val="71422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886735040"/>
        <c:crosses val="autoZero"/>
        <c:auto val="1"/>
        <c:lblAlgn val="ctr"/>
        <c:lblOffset val="100"/>
        <c:noMultiLvlLbl val="0"/>
      </c:catAx>
      <c:valAx>
        <c:axId val="886735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71422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23454555607550556"/>
          <c:w val="0.34853205334764048"/>
          <c:h val="0.632349428210233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NeueHaasGroteskDisp Pro" panose="020B0504020202020204" pitchFamily="34" charset="77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4440" y="4040507"/>
            <a:ext cx="13990320" cy="8595360"/>
          </a:xfrm>
        </p:spPr>
        <p:txBody>
          <a:bodyPr anchor="b"/>
          <a:lstStyle>
            <a:lvl1pPr algn="ctr">
              <a:defRPr sz="10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12967337"/>
            <a:ext cx="12344400" cy="5960743"/>
          </a:xfrm>
        </p:spPr>
        <p:txBody>
          <a:bodyPr/>
          <a:lstStyle>
            <a:lvl1pPr marL="0" indent="0" algn="ctr">
              <a:buNone/>
              <a:defRPr sz="4320"/>
            </a:lvl1pPr>
            <a:lvl2pPr marL="822960" indent="0" algn="ctr">
              <a:buNone/>
              <a:defRPr sz="3600"/>
            </a:lvl2pPr>
            <a:lvl3pPr marL="1645920" indent="0" algn="ctr">
              <a:buNone/>
              <a:defRPr sz="3240"/>
            </a:lvl3pPr>
            <a:lvl4pPr marL="2468880" indent="0" algn="ctr">
              <a:buNone/>
              <a:defRPr sz="2880"/>
            </a:lvl4pPr>
            <a:lvl5pPr marL="3291840" indent="0" algn="ctr">
              <a:buNone/>
              <a:defRPr sz="2880"/>
            </a:lvl5pPr>
            <a:lvl6pPr marL="4114800" indent="0" algn="ctr">
              <a:buNone/>
              <a:defRPr sz="2880"/>
            </a:lvl6pPr>
            <a:lvl7pPr marL="4937760" indent="0" algn="ctr">
              <a:buNone/>
              <a:defRPr sz="2880"/>
            </a:lvl7pPr>
            <a:lvl8pPr marL="5760720" indent="0" algn="ctr">
              <a:buNone/>
              <a:defRPr sz="2880"/>
            </a:lvl8pPr>
            <a:lvl9pPr marL="6583680" indent="0" algn="ctr">
              <a:buNone/>
              <a:defRPr sz="28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649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254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78616" y="1314450"/>
            <a:ext cx="3549015" cy="209226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1571" y="1314450"/>
            <a:ext cx="10441305" cy="209226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313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251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2998" y="6155062"/>
            <a:ext cx="14196060" cy="10269853"/>
          </a:xfrm>
        </p:spPr>
        <p:txBody>
          <a:bodyPr anchor="b"/>
          <a:lstStyle>
            <a:lvl1pPr>
              <a:defRPr sz="10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2998" y="16522072"/>
            <a:ext cx="14196060" cy="5400673"/>
          </a:xfrm>
        </p:spPr>
        <p:txBody>
          <a:bodyPr/>
          <a:lstStyle>
            <a:lvl1pPr marL="0" indent="0">
              <a:buNone/>
              <a:defRPr sz="4320">
                <a:solidFill>
                  <a:schemeClr val="tx1"/>
                </a:solidFill>
              </a:defRPr>
            </a:lvl1pPr>
            <a:lvl2pPr marL="82296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645920" indent="0">
              <a:buNone/>
              <a:defRPr sz="3240">
                <a:solidFill>
                  <a:schemeClr val="tx1">
                    <a:tint val="75000"/>
                  </a:schemeClr>
                </a:solidFill>
              </a:defRPr>
            </a:lvl3pPr>
            <a:lvl4pPr marL="24688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4pPr>
            <a:lvl5pPr marL="329184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5pPr>
            <a:lvl6pPr marL="411480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6pPr>
            <a:lvl7pPr marL="493776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7pPr>
            <a:lvl8pPr marL="576072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8pPr>
            <a:lvl9pPr marL="65836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796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1570" y="6572250"/>
            <a:ext cx="6995160" cy="156648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32470" y="6572250"/>
            <a:ext cx="6995160" cy="156648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916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314455"/>
            <a:ext cx="14196060" cy="47720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3716" y="6052187"/>
            <a:ext cx="6963012" cy="2966083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33716" y="9018270"/>
            <a:ext cx="6963012" cy="132645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332471" y="6052187"/>
            <a:ext cx="6997304" cy="2966083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32471" y="9018270"/>
            <a:ext cx="6997304" cy="132645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507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995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563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645920"/>
            <a:ext cx="5308520" cy="576072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7304" y="3554735"/>
            <a:ext cx="8332470" cy="17545050"/>
          </a:xfrm>
        </p:spPr>
        <p:txBody>
          <a:bodyPr/>
          <a:lstStyle>
            <a:lvl1pPr>
              <a:defRPr sz="5760"/>
            </a:lvl1pPr>
            <a:lvl2pPr>
              <a:defRPr sz="5040"/>
            </a:lvl2pPr>
            <a:lvl3pPr>
              <a:defRPr sz="432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7406640"/>
            <a:ext cx="5308520" cy="13721717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094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645920"/>
            <a:ext cx="5308520" cy="576072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97304" y="3554735"/>
            <a:ext cx="8332470" cy="17545050"/>
          </a:xfrm>
        </p:spPr>
        <p:txBody>
          <a:bodyPr anchor="t"/>
          <a:lstStyle>
            <a:lvl1pPr marL="0" indent="0">
              <a:buNone/>
              <a:defRPr sz="5760"/>
            </a:lvl1pPr>
            <a:lvl2pPr marL="822960" indent="0">
              <a:buNone/>
              <a:defRPr sz="5040"/>
            </a:lvl2pPr>
            <a:lvl3pPr marL="1645920" indent="0">
              <a:buNone/>
              <a:defRPr sz="4320"/>
            </a:lvl3pPr>
            <a:lvl4pPr marL="2468880" indent="0">
              <a:buNone/>
              <a:defRPr sz="3600"/>
            </a:lvl4pPr>
            <a:lvl5pPr marL="3291840" indent="0">
              <a:buNone/>
              <a:defRPr sz="3600"/>
            </a:lvl5pPr>
            <a:lvl6pPr marL="4114800" indent="0">
              <a:buNone/>
              <a:defRPr sz="3600"/>
            </a:lvl6pPr>
            <a:lvl7pPr marL="4937760" indent="0">
              <a:buNone/>
              <a:defRPr sz="3600"/>
            </a:lvl7pPr>
            <a:lvl8pPr marL="5760720" indent="0">
              <a:buNone/>
              <a:defRPr sz="3600"/>
            </a:lvl8pPr>
            <a:lvl9pPr marL="6583680" indent="0">
              <a:buNone/>
              <a:defRPr sz="3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7406640"/>
            <a:ext cx="5308520" cy="13721717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671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1570" y="1314455"/>
            <a:ext cx="14196060" cy="47720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1570" y="6572250"/>
            <a:ext cx="14196060" cy="156648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31570" y="22882865"/>
            <a:ext cx="3703320" cy="1314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52110" y="22882865"/>
            <a:ext cx="5554980" cy="1314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24310" y="22882865"/>
            <a:ext cx="3703320" cy="13144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50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1645920" rtl="0" eaLnBrk="1" latinLnBrk="0" hangingPunct="1">
        <a:lnSpc>
          <a:spcPct val="90000"/>
        </a:lnSpc>
        <a:spcBef>
          <a:spcPct val="0"/>
        </a:spcBef>
        <a:buNone/>
        <a:defRPr sz="79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164592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8803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70332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52628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53492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61722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9951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2pPr>
      <a:lvl3pPr marL="16459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3pPr>
      <a:lvl4pPr marL="24688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29184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11480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49377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57607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5836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>
            <a:extLst>
              <a:ext uri="{FF2B5EF4-FFF2-40B4-BE49-F238E27FC236}">
                <a16:creationId xmlns:a16="http://schemas.microsoft.com/office/drawing/2014/main" id="{A4E12E42-CED3-7C45-BB12-2C25935F9074}"/>
              </a:ext>
            </a:extLst>
          </p:cNvPr>
          <p:cNvSpPr txBox="1"/>
          <p:nvPr/>
        </p:nvSpPr>
        <p:spPr>
          <a:xfrm>
            <a:off x="10935461" y="4491009"/>
            <a:ext cx="4789443" cy="6659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1638" indent="-401638">
              <a:buFont typeface="Arial" panose="020B0604020202020204" pitchFamily="34" charset="0"/>
              <a:buChar char="•"/>
              <a:tabLst>
                <a:tab pos="387350" algn="l"/>
              </a:tabLst>
            </a:pPr>
            <a:r>
              <a:rPr lang="en-US" sz="2667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667" dirty="0" err="1">
                <a:latin typeface="NeueHaasGroteskDisp Pro" panose="020B0504020202020204" pitchFamily="34" charset="77"/>
              </a:rPr>
              <a:t>urna</a:t>
            </a:r>
            <a:r>
              <a:rPr lang="en-US" sz="2667" dirty="0">
                <a:latin typeface="NeueHaasGroteskDisp Pro" panose="020B0504020202020204" pitchFamily="34" charset="77"/>
              </a:rPr>
              <a:t>.</a:t>
            </a:r>
          </a:p>
          <a:p>
            <a:pPr marL="401638" indent="-401638">
              <a:buFont typeface="Arial" panose="020B0604020202020204" pitchFamily="34" charset="0"/>
              <a:buChar char="•"/>
              <a:tabLst>
                <a:tab pos="387350" algn="l"/>
              </a:tabLst>
            </a:pPr>
            <a:r>
              <a:rPr lang="en-US" sz="2667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667" dirty="0" err="1">
                <a:latin typeface="NeueHaasGroteskDisp Pro" panose="020B0504020202020204" pitchFamily="34" charset="77"/>
              </a:rPr>
              <a:t>tellus</a:t>
            </a:r>
            <a:r>
              <a:rPr lang="en-US" sz="2667" dirty="0">
                <a:latin typeface="NeueHaasGroteskDisp Pro" panose="020B0504020202020204" pitchFamily="34" charset="77"/>
              </a:rPr>
              <a:t>.</a:t>
            </a:r>
          </a:p>
          <a:p>
            <a:pPr marL="401638" indent="-401638">
              <a:buFont typeface="Arial" panose="020B0604020202020204" pitchFamily="34" charset="0"/>
              <a:buChar char="•"/>
              <a:tabLst>
                <a:tab pos="387350" algn="l"/>
              </a:tabLst>
            </a:pPr>
            <a:r>
              <a:rPr lang="en-US" sz="2667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</a:t>
            </a:r>
            <a:r>
              <a:rPr lang="en-US" sz="2667" dirty="0" err="1">
                <a:latin typeface="NeueHaasGroteskDisp Pro" panose="020B0504020202020204" pitchFamily="34" charset="77"/>
              </a:rPr>
              <a:t>malesuada</a:t>
            </a:r>
            <a:r>
              <a:rPr lang="en-US" sz="2667" dirty="0">
                <a:latin typeface="NeueHaasGroteskDisp Pro" panose="020B0504020202020204" pitchFamily="34" charset="77"/>
              </a:rPr>
              <a:t> libero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35A8A4B-D949-E240-AC8D-37DC5B76E688}"/>
              </a:ext>
            </a:extLst>
          </p:cNvPr>
          <p:cNvSpPr txBox="1"/>
          <p:nvPr/>
        </p:nvSpPr>
        <p:spPr>
          <a:xfrm>
            <a:off x="6164036" y="4503183"/>
            <a:ext cx="4721119" cy="7069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1638" indent="-401638">
              <a:buFont typeface="Arial" panose="020B0604020202020204" pitchFamily="34" charset="0"/>
              <a:buChar char="•"/>
            </a:pPr>
            <a:r>
              <a:rPr lang="en-US" sz="2667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667" dirty="0" err="1">
                <a:latin typeface="NeueHaasGroteskDisp Pro" panose="020B0504020202020204" pitchFamily="34" charset="77"/>
              </a:rPr>
              <a:t>urna</a:t>
            </a:r>
            <a:r>
              <a:rPr lang="en-US" sz="2667" dirty="0">
                <a:latin typeface="NeueHaasGroteskDisp Pro" panose="020B0504020202020204" pitchFamily="34" charset="77"/>
              </a:rPr>
              <a:t>.</a:t>
            </a:r>
          </a:p>
          <a:p>
            <a:pPr marL="401638" indent="-401638">
              <a:buFont typeface="Arial" panose="020B0604020202020204" pitchFamily="34" charset="0"/>
              <a:buChar char="•"/>
            </a:pPr>
            <a:r>
              <a:rPr lang="en-US" sz="2667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667" dirty="0" err="1">
                <a:latin typeface="NeueHaasGroteskDisp Pro" panose="020B0504020202020204" pitchFamily="34" charset="77"/>
              </a:rPr>
              <a:t>tellus</a:t>
            </a:r>
            <a:r>
              <a:rPr lang="en-US" sz="2667" dirty="0">
                <a:latin typeface="NeueHaasGroteskDisp Pro" panose="020B0504020202020204" pitchFamily="34" charset="77"/>
              </a:rPr>
              <a:t>.</a:t>
            </a:r>
          </a:p>
          <a:p>
            <a:pPr marL="401638" indent="-401638">
              <a:buFont typeface="Arial" panose="020B0604020202020204" pitchFamily="34" charset="0"/>
              <a:buChar char="•"/>
            </a:pPr>
            <a:r>
              <a:rPr lang="en-US" sz="2667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A5E305-2BB6-F548-B5E2-143505BC56D7}"/>
              </a:ext>
            </a:extLst>
          </p:cNvPr>
          <p:cNvSpPr/>
          <p:nvPr/>
        </p:nvSpPr>
        <p:spPr>
          <a:xfrm>
            <a:off x="0" y="1950994"/>
            <a:ext cx="16459200" cy="1030670"/>
          </a:xfrm>
          <a:prstGeom prst="rect">
            <a:avLst/>
          </a:prstGeom>
          <a:solidFill>
            <a:srgbClr val="EDC3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1489" dirty="0">
              <a:solidFill>
                <a:srgbClr val="3E1C84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AF9704-E325-474B-BEF3-56F29BD5B553}"/>
              </a:ext>
            </a:extLst>
          </p:cNvPr>
          <p:cNvSpPr/>
          <p:nvPr/>
        </p:nvSpPr>
        <p:spPr>
          <a:xfrm>
            <a:off x="-43827" y="251204"/>
            <a:ext cx="16459200" cy="1559823"/>
          </a:xfrm>
          <a:prstGeom prst="rect">
            <a:avLst/>
          </a:prstGeom>
          <a:solidFill>
            <a:srgbClr val="3E1C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325549-D3DE-2C41-9FF9-9741F8353EAC}"/>
              </a:ext>
            </a:extLst>
          </p:cNvPr>
          <p:cNvSpPr txBox="1"/>
          <p:nvPr/>
        </p:nvSpPr>
        <p:spPr>
          <a:xfrm>
            <a:off x="685800" y="3403639"/>
            <a:ext cx="36517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NeueHaasGroteskDisp Pro Md" panose="020B0504020202020204" pitchFamily="34" charset="77"/>
              </a:rPr>
              <a:t>Introduction</a:t>
            </a:r>
            <a:r>
              <a:rPr lang="en-US" sz="4000" dirty="0">
                <a:latin typeface="NeueHaasGroteskDisp Pro Md" panose="020B0504020202020204" pitchFamily="34" charset="77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529E16A-DC11-D541-A87D-40FCFAA12694}"/>
              </a:ext>
            </a:extLst>
          </p:cNvPr>
          <p:cNvSpPr txBox="1"/>
          <p:nvPr/>
        </p:nvSpPr>
        <p:spPr>
          <a:xfrm>
            <a:off x="700420" y="4527695"/>
            <a:ext cx="4800600" cy="7480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1638" indent="-401638">
              <a:buFont typeface="Arial" panose="020B0604020202020204" pitchFamily="34" charset="0"/>
              <a:buChar char="•"/>
            </a:pPr>
            <a:r>
              <a:rPr lang="en-US" sz="2667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667" dirty="0" err="1">
                <a:latin typeface="NeueHaasGroteskDisp Pro" panose="020B0504020202020204" pitchFamily="34" charset="77"/>
              </a:rPr>
              <a:t>urna</a:t>
            </a:r>
            <a:r>
              <a:rPr lang="en-US" sz="2667" dirty="0">
                <a:latin typeface="NeueHaasGroteskDisp Pro" panose="020B0504020202020204" pitchFamily="34" charset="77"/>
              </a:rPr>
              <a:t>.</a:t>
            </a:r>
          </a:p>
          <a:p>
            <a:pPr marL="401638" indent="-401638">
              <a:buFont typeface="Arial" panose="020B0604020202020204" pitchFamily="34" charset="0"/>
              <a:buChar char="•"/>
            </a:pPr>
            <a:r>
              <a:rPr lang="en-US" sz="2667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667" dirty="0" err="1">
                <a:latin typeface="NeueHaasGroteskDisp Pro" panose="020B0504020202020204" pitchFamily="34" charset="77"/>
              </a:rPr>
              <a:t>tellus</a:t>
            </a:r>
            <a:r>
              <a:rPr lang="en-US" sz="2667" dirty="0">
                <a:latin typeface="NeueHaasGroteskDisp Pro" panose="020B0504020202020204" pitchFamily="34" charset="77"/>
              </a:rPr>
              <a:t>.</a:t>
            </a:r>
          </a:p>
          <a:p>
            <a:pPr marL="401638" indent="-401638">
              <a:buFont typeface="Arial" panose="020B0604020202020204" pitchFamily="34" charset="0"/>
              <a:buChar char="•"/>
            </a:pPr>
            <a:r>
              <a:rPr lang="en-US" sz="2667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</a:t>
            </a:r>
          </a:p>
          <a:p>
            <a:pPr marL="401638" indent="-401638">
              <a:buFont typeface="Arial" panose="020B0604020202020204" pitchFamily="34" charset="0"/>
              <a:buChar char="•"/>
            </a:pPr>
            <a:r>
              <a:rPr lang="en-US" sz="2667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667" dirty="0" err="1">
                <a:latin typeface="NeueHaasGroteskDisp Pro" panose="020B0504020202020204" pitchFamily="34" charset="77"/>
              </a:rPr>
              <a:t>amet</a:t>
            </a:r>
            <a:r>
              <a:rPr lang="en-US" sz="2667" dirty="0">
                <a:latin typeface="NeueHaasGroteskDisp Pro" panose="020B0504020202020204" pitchFamily="34" charset="77"/>
              </a:rPr>
              <a:t>,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BEFFEAB-24CE-D443-966F-2E2ADEBF980A}"/>
              </a:ext>
            </a:extLst>
          </p:cNvPr>
          <p:cNvSpPr txBox="1"/>
          <p:nvPr/>
        </p:nvSpPr>
        <p:spPr>
          <a:xfrm>
            <a:off x="662629" y="12753049"/>
            <a:ext cx="2080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NeueHaasGroteskDisp Pro Md" panose="020B0504020202020204" pitchFamily="34" charset="77"/>
              </a:rPr>
              <a:t>Method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A9298D2-66EE-DC4B-A546-55B3814F58C2}"/>
              </a:ext>
            </a:extLst>
          </p:cNvPr>
          <p:cNvSpPr txBox="1"/>
          <p:nvPr/>
        </p:nvSpPr>
        <p:spPr>
          <a:xfrm>
            <a:off x="6172200" y="3465194"/>
            <a:ext cx="2565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NeueHaasGroteskDisp Pro Md" panose="020B0504020202020204" pitchFamily="34" charset="77"/>
              </a:rPr>
              <a:t>Results</a:t>
            </a:r>
            <a:endParaRPr lang="en-US" sz="4267" dirty="0">
              <a:latin typeface="NeueHaasGroteskDisp Pro Md" panose="020B0504020202020204" pitchFamily="34" charset="77"/>
            </a:endParaRPr>
          </a:p>
        </p:txBody>
      </p:sp>
      <p:graphicFrame>
        <p:nvGraphicFramePr>
          <p:cNvPr id="21" name="Chart 20">
            <a:extLst>
              <a:ext uri="{FF2B5EF4-FFF2-40B4-BE49-F238E27FC236}">
                <a16:creationId xmlns:a16="http://schemas.microsoft.com/office/drawing/2014/main" id="{733799F5-05EC-B54B-87F1-0AB9CFBCE0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09917779"/>
              </p:ext>
            </p:extLst>
          </p:nvPr>
        </p:nvGraphicFramePr>
        <p:xfrm>
          <a:off x="5486400" y="11822487"/>
          <a:ext cx="5346970" cy="3329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3" name="Table 17">
            <a:extLst>
              <a:ext uri="{FF2B5EF4-FFF2-40B4-BE49-F238E27FC236}">
                <a16:creationId xmlns:a16="http://schemas.microsoft.com/office/drawing/2014/main" id="{DBA33DA9-0FC8-D647-B268-2D54C2F4D2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7220521"/>
              </p:ext>
            </p:extLst>
          </p:nvPr>
        </p:nvGraphicFramePr>
        <p:xfrm>
          <a:off x="5884700" y="18315370"/>
          <a:ext cx="4759890" cy="21207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6630">
                  <a:extLst>
                    <a:ext uri="{9D8B030D-6E8A-4147-A177-3AD203B41FA5}">
                      <a16:colId xmlns:a16="http://schemas.microsoft.com/office/drawing/2014/main" val="2274091378"/>
                    </a:ext>
                  </a:extLst>
                </a:gridCol>
                <a:gridCol w="1586630">
                  <a:extLst>
                    <a:ext uri="{9D8B030D-6E8A-4147-A177-3AD203B41FA5}">
                      <a16:colId xmlns:a16="http://schemas.microsoft.com/office/drawing/2014/main" val="3479861155"/>
                    </a:ext>
                  </a:extLst>
                </a:gridCol>
                <a:gridCol w="1586630">
                  <a:extLst>
                    <a:ext uri="{9D8B030D-6E8A-4147-A177-3AD203B41FA5}">
                      <a16:colId xmlns:a16="http://schemas.microsoft.com/office/drawing/2014/main" val="2816682985"/>
                    </a:ext>
                  </a:extLst>
                </a:gridCol>
              </a:tblGrid>
              <a:tr h="531166">
                <a:tc gridSpan="3">
                  <a:txBody>
                    <a:bodyPr/>
                    <a:lstStyle/>
                    <a:p>
                      <a:pPr algn="l"/>
                      <a:r>
                        <a:rPr lang="en-US" sz="1700" dirty="0">
                          <a:latin typeface="NeueHaasGroteskDisp Pro" panose="020B0504020202020204" pitchFamily="34" charset="77"/>
                        </a:rPr>
                        <a:t>Table Title </a:t>
                      </a:r>
                    </a:p>
                  </a:txBody>
                  <a:tcPr marL="49596" marR="49596" marT="24797" marB="24797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1C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54660" marR="54660" marT="27329" marB="27329"/>
                </a:tc>
                <a:tc hMerge="1">
                  <a:txBody>
                    <a:bodyPr/>
                    <a:lstStyle/>
                    <a:p>
                      <a:endParaRPr lang="en-US" sz="1100"/>
                    </a:p>
                  </a:txBody>
                  <a:tcPr marL="54660" marR="54660" marT="27329" marB="27329"/>
                </a:tc>
                <a:extLst>
                  <a:ext uri="{0D108BD9-81ED-4DB2-BD59-A6C34878D82A}">
                    <a16:rowId xmlns:a16="http://schemas.microsoft.com/office/drawing/2014/main" val="1144873922"/>
                  </a:ext>
                </a:extLst>
              </a:tr>
              <a:tr h="529867">
                <a:tc>
                  <a:txBody>
                    <a:bodyPr/>
                    <a:lstStyle/>
                    <a:p>
                      <a:r>
                        <a:rPr lang="en-US" sz="1400" b="0" i="0" dirty="0">
                          <a:latin typeface="NeueHaasGroteskDisp Pro" panose="020B0504020202020204" pitchFamily="34" charset="77"/>
                        </a:rPr>
                        <a:t>lorem ipsum</a:t>
                      </a:r>
                    </a:p>
                  </a:txBody>
                  <a:tcPr marL="94114" marR="94114" marT="47055" marB="4705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94114" marR="94114" marT="47055" marB="4705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94114" marR="94114" marT="47055" marB="4705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6248840"/>
                  </a:ext>
                </a:extLst>
              </a:tr>
              <a:tr h="5298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94114" marR="94114" marT="47055" marB="4705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94114" marR="94114" marT="47055" marB="4705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94114" marR="94114" marT="47055" marB="4705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4197930"/>
                  </a:ext>
                </a:extLst>
              </a:tr>
              <a:tr h="5298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94114" marR="94114" marT="47055" marB="4705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94114" marR="94114" marT="47055" marB="4705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94114" marR="94114" marT="47055" marB="4705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8103026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CCD8C6C8-2154-9449-A4A0-D7D03EE0603C}"/>
              </a:ext>
            </a:extLst>
          </p:cNvPr>
          <p:cNvSpPr txBox="1"/>
          <p:nvPr/>
        </p:nvSpPr>
        <p:spPr>
          <a:xfrm>
            <a:off x="5654785" y="492388"/>
            <a:ext cx="489694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Title of the poster can be put on multiple lines:</a:t>
            </a:r>
          </a:p>
          <a:p>
            <a:r>
              <a:rPr lang="en-US" sz="24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Second line can be a sub-title. Title should align with a text column (</a:t>
            </a:r>
            <a:r>
              <a:rPr lang="en-US" sz="2400" dirty="0" err="1">
                <a:solidFill>
                  <a:schemeClr val="bg1"/>
                </a:solidFill>
                <a:latin typeface="NeueHaasGroteskDisp Pro" panose="020B0504020202020204" pitchFamily="34" charset="0"/>
              </a:rPr>
              <a:t>ie</a:t>
            </a:r>
            <a:r>
              <a:rPr lang="en-US" sz="24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 Results)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8305E47-61E9-3142-9706-F798E10A272F}"/>
              </a:ext>
            </a:extLst>
          </p:cNvPr>
          <p:cNvSpPr txBox="1"/>
          <p:nvPr/>
        </p:nvSpPr>
        <p:spPr>
          <a:xfrm>
            <a:off x="10988828" y="3460232"/>
            <a:ext cx="3079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NeueHaasGroteskDisp Pro Md" panose="020B0504020202020204" pitchFamily="34" charset="77"/>
              </a:rPr>
              <a:t>Conclusion</a:t>
            </a:r>
            <a:endParaRPr lang="en-US" sz="3200" dirty="0">
              <a:latin typeface="NeueHaasGroteskDisp Pro Md" panose="020B0504020202020204" pitchFamily="34" charset="77"/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028CD4A-6BB1-1E4C-BFF9-64644B4F6379}"/>
              </a:ext>
            </a:extLst>
          </p:cNvPr>
          <p:cNvCxnSpPr>
            <a:cxnSpLocks/>
          </p:cNvCxnSpPr>
          <p:nvPr/>
        </p:nvCxnSpPr>
        <p:spPr>
          <a:xfrm>
            <a:off x="10988828" y="4092337"/>
            <a:ext cx="2467138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83709627-668F-2B44-A9C4-D9671BBDA8D6}"/>
              </a:ext>
            </a:extLst>
          </p:cNvPr>
          <p:cNvSpPr txBox="1"/>
          <p:nvPr/>
        </p:nvSpPr>
        <p:spPr>
          <a:xfrm>
            <a:off x="10964018" y="12683348"/>
            <a:ext cx="3079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NeueHaasGroteskDisp Pro Md" panose="020B0504020202020204" pitchFamily="34" charset="77"/>
              </a:rPr>
              <a:t>References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29A67C8-A226-444C-8218-B6E5E6273BFB}"/>
              </a:ext>
            </a:extLst>
          </p:cNvPr>
          <p:cNvSpPr txBox="1"/>
          <p:nvPr/>
        </p:nvSpPr>
        <p:spPr>
          <a:xfrm>
            <a:off x="11007847" y="17669039"/>
            <a:ext cx="5547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NeueHaasGroteskDisp Pro Md" panose="020B0504020202020204" pitchFamily="34" charset="77"/>
              </a:rPr>
              <a:t>Acknowledgements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7A06B3D7-658A-3549-BD89-D4E551BEE7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282" y="482534"/>
            <a:ext cx="4080394" cy="1092056"/>
          </a:xfrm>
          <a:prstGeom prst="rect">
            <a:avLst/>
          </a:prstGeom>
        </p:spPr>
      </p:pic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9C8CE9C9-51A1-3B46-A8F8-418FFA89B669}"/>
              </a:ext>
            </a:extLst>
          </p:cNvPr>
          <p:cNvCxnSpPr>
            <a:cxnSpLocks/>
          </p:cNvCxnSpPr>
          <p:nvPr/>
        </p:nvCxnSpPr>
        <p:spPr>
          <a:xfrm>
            <a:off x="6172200" y="4092337"/>
            <a:ext cx="2467138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2FFBBE99-E2DB-F745-98C9-4C78187F4FAC}"/>
              </a:ext>
            </a:extLst>
          </p:cNvPr>
          <p:cNvCxnSpPr>
            <a:cxnSpLocks/>
          </p:cNvCxnSpPr>
          <p:nvPr/>
        </p:nvCxnSpPr>
        <p:spPr>
          <a:xfrm>
            <a:off x="700420" y="4092337"/>
            <a:ext cx="2467138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A5D29AC4-3962-B847-8DBE-4393E56D9D3E}"/>
              </a:ext>
            </a:extLst>
          </p:cNvPr>
          <p:cNvSpPr txBox="1"/>
          <p:nvPr/>
        </p:nvSpPr>
        <p:spPr>
          <a:xfrm>
            <a:off x="705998" y="13615950"/>
            <a:ext cx="4789443" cy="91218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1638" indent="-401638">
              <a:buFont typeface="Arial" panose="020B0604020202020204" pitchFamily="34" charset="0"/>
              <a:buChar char="•"/>
            </a:pPr>
            <a:r>
              <a:rPr lang="en-US" sz="2667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667" dirty="0" err="1">
                <a:latin typeface="NeueHaasGroteskDisp Pro" panose="020B0504020202020204" pitchFamily="34" charset="77"/>
              </a:rPr>
              <a:t>urna</a:t>
            </a:r>
            <a:r>
              <a:rPr lang="en-US" sz="2667" dirty="0">
                <a:latin typeface="NeueHaasGroteskDisp Pro" panose="020B0504020202020204" pitchFamily="34" charset="77"/>
              </a:rPr>
              <a:t>.</a:t>
            </a:r>
          </a:p>
          <a:p>
            <a:pPr marL="401638" indent="-401638">
              <a:buFont typeface="Arial" panose="020B0604020202020204" pitchFamily="34" charset="0"/>
              <a:buChar char="•"/>
            </a:pPr>
            <a:r>
              <a:rPr lang="en-US" sz="2667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667" dirty="0" err="1">
                <a:latin typeface="NeueHaasGroteskDisp Pro" panose="020B0504020202020204" pitchFamily="34" charset="77"/>
              </a:rPr>
              <a:t>tellus</a:t>
            </a:r>
            <a:r>
              <a:rPr lang="en-US" sz="2667" dirty="0">
                <a:latin typeface="NeueHaasGroteskDisp Pro" panose="020B0504020202020204" pitchFamily="34" charset="77"/>
              </a:rPr>
              <a:t>.</a:t>
            </a:r>
          </a:p>
          <a:p>
            <a:pPr marL="401638" indent="-401638">
              <a:buFont typeface="Arial" panose="020B0604020202020204" pitchFamily="34" charset="0"/>
              <a:buChar char="•"/>
            </a:pPr>
            <a:r>
              <a:rPr lang="en-US" sz="2667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</a:t>
            </a:r>
          </a:p>
          <a:p>
            <a:pPr marL="401638" indent="-401638">
              <a:buFont typeface="Arial" panose="020B0604020202020204" pitchFamily="34" charset="0"/>
              <a:buChar char="•"/>
            </a:pPr>
            <a:r>
              <a:rPr lang="en-US" sz="2667" dirty="0">
                <a:latin typeface="NeueHaasGroteskDisp Pro" panose="020B0504020202020204" pitchFamily="34" charset="77"/>
              </a:rPr>
              <a:t>Nunc </a:t>
            </a:r>
            <a:r>
              <a:rPr lang="en-US" sz="2667" dirty="0" err="1">
                <a:latin typeface="NeueHaasGroteskDisp Pro" panose="020B0504020202020204" pitchFamily="34" charset="77"/>
              </a:rPr>
              <a:t>viverra</a:t>
            </a:r>
            <a:r>
              <a:rPr lang="en-US" sz="2667" dirty="0">
                <a:latin typeface="NeueHaasGroteskDisp Pro" panose="020B0504020202020204" pitchFamily="34" charset="77"/>
              </a:rPr>
              <a:t> </a:t>
            </a:r>
            <a:r>
              <a:rPr lang="en-US" sz="2667" dirty="0" err="1">
                <a:latin typeface="NeueHaasGroteskDisp Pro" panose="020B0504020202020204" pitchFamily="34" charset="77"/>
              </a:rPr>
              <a:t>imperdiet</a:t>
            </a:r>
            <a:r>
              <a:rPr lang="en-US" sz="2667" dirty="0">
                <a:latin typeface="NeueHaasGroteskDisp Pro" panose="020B0504020202020204" pitchFamily="34" charset="77"/>
              </a:rPr>
              <a:t> </a:t>
            </a:r>
            <a:r>
              <a:rPr lang="en-US" sz="2667" dirty="0" err="1">
                <a:latin typeface="NeueHaasGroteskDisp Pro" panose="020B0504020202020204" pitchFamily="34" charset="77"/>
              </a:rPr>
              <a:t>enim</a:t>
            </a:r>
            <a:r>
              <a:rPr lang="en-US" sz="2667" dirty="0">
                <a:latin typeface="NeueHaasGroteskDisp Pro" panose="020B0504020202020204" pitchFamily="34" charset="77"/>
              </a:rPr>
              <a:t>. </a:t>
            </a:r>
            <a:r>
              <a:rPr lang="en-US" sz="2667" dirty="0" err="1">
                <a:latin typeface="NeueHaasGroteskDisp Pro" panose="020B0504020202020204" pitchFamily="34" charset="77"/>
              </a:rPr>
              <a:t>Fusce</a:t>
            </a:r>
            <a:r>
              <a:rPr lang="en-US" sz="2667" dirty="0">
                <a:latin typeface="NeueHaasGroteskDisp Pro" panose="020B0504020202020204" pitchFamily="34" charset="77"/>
              </a:rPr>
              <a:t> est. </a:t>
            </a:r>
            <a:r>
              <a:rPr lang="en-US" sz="2667" dirty="0" err="1">
                <a:latin typeface="NeueHaasGroteskDisp Pro" panose="020B0504020202020204" pitchFamily="34" charset="77"/>
              </a:rPr>
              <a:t>Vivamus</a:t>
            </a:r>
            <a:r>
              <a:rPr lang="en-US" sz="2667" dirty="0">
                <a:latin typeface="NeueHaasGroteskDisp Pro" panose="020B0504020202020204" pitchFamily="34" charset="77"/>
              </a:rPr>
              <a:t> a </a:t>
            </a:r>
            <a:r>
              <a:rPr lang="en-US" sz="2667" dirty="0" err="1">
                <a:latin typeface="NeueHaasGroteskDisp Pro" panose="020B0504020202020204" pitchFamily="34" charset="77"/>
              </a:rPr>
              <a:t>tellus</a:t>
            </a:r>
            <a:r>
              <a:rPr lang="en-US" sz="2667" dirty="0">
                <a:latin typeface="NeueHaasGroteskDisp Pro" panose="020B0504020202020204" pitchFamily="34" charset="77"/>
              </a:rPr>
              <a:t>.</a:t>
            </a:r>
          </a:p>
          <a:p>
            <a:pPr marL="401638" indent="-401638">
              <a:buFont typeface="Arial" panose="020B0604020202020204" pitchFamily="34" charset="0"/>
              <a:buChar char="•"/>
            </a:pPr>
            <a:r>
              <a:rPr lang="en-US" sz="2667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667" dirty="0" err="1">
                <a:latin typeface="NeueHaasGroteskDisp Pro" panose="020B0504020202020204" pitchFamily="34" charset="77"/>
              </a:rPr>
              <a:t>amet</a:t>
            </a:r>
            <a:r>
              <a:rPr lang="en-US" sz="2667" dirty="0">
                <a:latin typeface="NeueHaasGroteskDisp Pro" panose="020B0504020202020204" pitchFamily="34" charset="77"/>
              </a:rPr>
              <a:t>, consectetuer </a:t>
            </a:r>
            <a:r>
              <a:rPr lang="en-US" sz="2667" dirty="0" err="1">
                <a:latin typeface="NeueHaasGroteskDisp Pro" panose="020B0504020202020204" pitchFamily="34" charset="77"/>
              </a:rPr>
              <a:t>adipiscing</a:t>
            </a:r>
            <a:r>
              <a:rPr lang="en-US" sz="2667" dirty="0">
                <a:latin typeface="NeueHaasGroteskDisp Pro" panose="020B0504020202020204" pitchFamily="34" charset="77"/>
              </a:rPr>
              <a:t> </a:t>
            </a:r>
            <a:r>
              <a:rPr lang="en-US" sz="2667" dirty="0" err="1">
                <a:latin typeface="NeueHaasGroteskDisp Pro" panose="020B0504020202020204" pitchFamily="34" charset="77"/>
              </a:rPr>
              <a:t>elit</a:t>
            </a:r>
            <a:r>
              <a:rPr lang="en-US" sz="2667" dirty="0">
                <a:latin typeface="NeueHaasGroteskDisp Pro" panose="020B0504020202020204" pitchFamily="34" charset="77"/>
              </a:rPr>
              <a:t>. </a:t>
            </a:r>
            <a:r>
              <a:rPr lang="en-US" sz="2667" dirty="0" err="1">
                <a:latin typeface="NeueHaasGroteskDisp Pro" panose="020B0504020202020204" pitchFamily="34" charset="77"/>
              </a:rPr>
              <a:t>Maecena</a:t>
            </a:r>
            <a:endParaRPr lang="en-US" sz="2667" dirty="0">
              <a:latin typeface="NeueHaasGroteskDisp Pro" panose="020B0504020202020204" pitchFamily="34" charset="77"/>
            </a:endParaRP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9393F308-A622-6841-8FF7-FF8903F4114E}"/>
              </a:ext>
            </a:extLst>
          </p:cNvPr>
          <p:cNvCxnSpPr>
            <a:cxnSpLocks/>
          </p:cNvCxnSpPr>
          <p:nvPr/>
        </p:nvCxnSpPr>
        <p:spPr>
          <a:xfrm>
            <a:off x="662629" y="13350637"/>
            <a:ext cx="2467138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8118B547-1EAA-EA40-9463-40531CB65BED}"/>
              </a:ext>
            </a:extLst>
          </p:cNvPr>
          <p:cNvSpPr txBox="1"/>
          <p:nvPr/>
        </p:nvSpPr>
        <p:spPr>
          <a:xfrm>
            <a:off x="6226304" y="15678926"/>
            <a:ext cx="4789443" cy="2144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1638" indent="-401638">
              <a:buFont typeface="Arial" panose="020B0604020202020204" pitchFamily="34" charset="0"/>
              <a:buChar char="•"/>
            </a:pPr>
            <a:r>
              <a:rPr lang="en-US" sz="2667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DBB9992-F1CF-B240-9EC0-9ED9A4C48CF9}"/>
              </a:ext>
            </a:extLst>
          </p:cNvPr>
          <p:cNvSpPr txBox="1"/>
          <p:nvPr/>
        </p:nvSpPr>
        <p:spPr>
          <a:xfrm>
            <a:off x="10963759" y="13755889"/>
            <a:ext cx="4789443" cy="3375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1638" indent="-401638">
              <a:buFont typeface="Arial" panose="020B0604020202020204" pitchFamily="34" charset="0"/>
              <a:buChar char="•"/>
            </a:pPr>
            <a:r>
              <a:rPr lang="en-US" sz="2667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667" dirty="0" err="1">
                <a:latin typeface="NeueHaasGroteskDisp Pro" panose="020B0504020202020204" pitchFamily="34" charset="77"/>
              </a:rPr>
              <a:t>urna</a:t>
            </a:r>
            <a:r>
              <a:rPr lang="en-US" sz="2667" dirty="0">
                <a:latin typeface="NeueHaasGroteskDisp Pro" panose="020B0504020202020204" pitchFamily="34" charset="77"/>
              </a:rPr>
              <a:t>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628AB87-A1CD-1C44-87D6-2D266D799C3A}"/>
              </a:ext>
            </a:extLst>
          </p:cNvPr>
          <p:cNvSpPr txBox="1"/>
          <p:nvPr/>
        </p:nvSpPr>
        <p:spPr>
          <a:xfrm>
            <a:off x="11007847" y="18644763"/>
            <a:ext cx="4789443" cy="4607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1638" indent="-401638">
              <a:buFont typeface="Arial" panose="020B0604020202020204" pitchFamily="34" charset="0"/>
              <a:buChar char="•"/>
            </a:pPr>
            <a:r>
              <a:rPr lang="en-US" sz="2667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667" dirty="0" err="1">
                <a:latin typeface="NeueHaasGroteskDisp Pro" panose="020B0504020202020204" pitchFamily="34" charset="77"/>
              </a:rPr>
              <a:t>urna</a:t>
            </a:r>
            <a:r>
              <a:rPr lang="en-US" sz="2667" dirty="0">
                <a:latin typeface="NeueHaasGroteskDisp Pro" panose="020B0504020202020204" pitchFamily="34" charset="77"/>
              </a:rPr>
              <a:t>.</a:t>
            </a:r>
          </a:p>
          <a:p>
            <a:pPr marL="401638" indent="-401638">
              <a:buFont typeface="Arial" panose="020B0604020202020204" pitchFamily="34" charset="0"/>
              <a:buChar char="•"/>
            </a:pPr>
            <a:r>
              <a:rPr lang="en-US" sz="2667" dirty="0">
                <a:latin typeface="NeueHaasGroteskDisp Pro" panose="020B0504020202020204" pitchFamily="34" charset="77"/>
              </a:rPr>
              <a:t>Nunc </a:t>
            </a:r>
            <a:r>
              <a:rPr lang="en-US" sz="2667" dirty="0" err="1">
                <a:latin typeface="NeueHaasGroteskDisp Pro" panose="020B0504020202020204" pitchFamily="34" charset="77"/>
              </a:rPr>
              <a:t>viverra</a:t>
            </a:r>
            <a:r>
              <a:rPr lang="en-US" sz="2667" dirty="0">
                <a:latin typeface="NeueHaasGroteskDisp Pro" panose="020B0504020202020204" pitchFamily="34" charset="77"/>
              </a:rPr>
              <a:t> </a:t>
            </a:r>
            <a:r>
              <a:rPr lang="en-US" sz="2667" dirty="0" err="1">
                <a:latin typeface="NeueHaasGroteskDisp Pro" panose="020B0504020202020204" pitchFamily="34" charset="77"/>
              </a:rPr>
              <a:t>imperdiet</a:t>
            </a:r>
            <a:r>
              <a:rPr lang="en-US" sz="2667" dirty="0">
                <a:latin typeface="NeueHaasGroteskDisp Pro" panose="020B0504020202020204" pitchFamily="34" charset="77"/>
              </a:rPr>
              <a:t> </a:t>
            </a:r>
            <a:r>
              <a:rPr lang="en-US" sz="2667" dirty="0" err="1">
                <a:latin typeface="NeueHaasGroteskDisp Pro" panose="020B0504020202020204" pitchFamily="34" charset="77"/>
              </a:rPr>
              <a:t>enim</a:t>
            </a:r>
            <a:r>
              <a:rPr lang="en-US" sz="2667" dirty="0">
                <a:latin typeface="NeueHaasGroteskDisp Pro" panose="020B0504020202020204" pitchFamily="34" charset="77"/>
              </a:rPr>
              <a:t>. </a:t>
            </a:r>
            <a:r>
              <a:rPr lang="en-US" sz="2667" dirty="0" err="1">
                <a:latin typeface="NeueHaasGroteskDisp Pro" panose="020B0504020202020204" pitchFamily="34" charset="77"/>
              </a:rPr>
              <a:t>Fusce</a:t>
            </a:r>
            <a:r>
              <a:rPr lang="en-US" sz="2667" dirty="0">
                <a:latin typeface="NeueHaasGroteskDisp Pro" panose="020B0504020202020204" pitchFamily="34" charset="77"/>
              </a:rPr>
              <a:t> est. </a:t>
            </a:r>
            <a:r>
              <a:rPr lang="en-US" sz="2667" dirty="0" err="1">
                <a:latin typeface="NeueHaasGroteskDisp Pro" panose="020B0504020202020204" pitchFamily="34" charset="77"/>
              </a:rPr>
              <a:t>Vivamus</a:t>
            </a:r>
            <a:r>
              <a:rPr lang="en-US" sz="2667" dirty="0">
                <a:latin typeface="NeueHaasGroteskDisp Pro" panose="020B0504020202020204" pitchFamily="34" charset="77"/>
              </a:rPr>
              <a:t> a </a:t>
            </a:r>
            <a:r>
              <a:rPr lang="en-US" sz="2667" dirty="0" err="1">
                <a:latin typeface="NeueHaasGroteskDisp Pro" panose="020B0504020202020204" pitchFamily="34" charset="77"/>
              </a:rPr>
              <a:t>tellus</a:t>
            </a:r>
            <a:r>
              <a:rPr lang="en-US" sz="2667" dirty="0">
                <a:latin typeface="NeueHaasGroteskDisp Pro" panose="020B0504020202020204" pitchFamily="34" charset="77"/>
              </a:rPr>
              <a:t>.</a:t>
            </a:r>
          </a:p>
          <a:p>
            <a:pPr marL="838258" indent="-838258">
              <a:buFont typeface="Arial" panose="020B0604020202020204" pitchFamily="34" charset="0"/>
              <a:buChar char="•"/>
            </a:pPr>
            <a:endParaRPr lang="en-US" sz="2667" dirty="0">
              <a:latin typeface="NeueHaasGroteskDisp Pro" panose="020B0504020202020204" pitchFamily="34" charset="77"/>
            </a:endParaRP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50DD366D-1A7F-4941-A4DE-2E875E117958}"/>
              </a:ext>
            </a:extLst>
          </p:cNvPr>
          <p:cNvCxnSpPr>
            <a:cxnSpLocks/>
          </p:cNvCxnSpPr>
          <p:nvPr/>
        </p:nvCxnSpPr>
        <p:spPr>
          <a:xfrm>
            <a:off x="10935430" y="13361998"/>
            <a:ext cx="2467138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7720867A-CB7D-B346-9A3A-DC3979DAB5C7}"/>
              </a:ext>
            </a:extLst>
          </p:cNvPr>
          <p:cNvCxnSpPr>
            <a:cxnSpLocks/>
          </p:cNvCxnSpPr>
          <p:nvPr/>
        </p:nvCxnSpPr>
        <p:spPr>
          <a:xfrm>
            <a:off x="11015747" y="18361109"/>
            <a:ext cx="2467138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FA7431FD-DC5D-BF48-A3B7-98C1BB1610BF}"/>
              </a:ext>
            </a:extLst>
          </p:cNvPr>
          <p:cNvSpPr txBox="1"/>
          <p:nvPr/>
        </p:nvSpPr>
        <p:spPr>
          <a:xfrm>
            <a:off x="5654785" y="1955291"/>
            <a:ext cx="15169728" cy="995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3E1C84"/>
                </a:solidFill>
                <a:latin typeface="NeueHaasGroteskDisp Pro" panose="020B0504020202020204" pitchFamily="34" charset="77"/>
              </a:rPr>
              <a:t>Names should align with the Poster Title or the Logo</a:t>
            </a:r>
          </a:p>
          <a:p>
            <a:pPr>
              <a:tabLst>
                <a:tab pos="2909924" algn="l"/>
                <a:tab pos="3121858" algn="l"/>
                <a:tab pos="3148053" algn="l"/>
              </a:tabLst>
            </a:pPr>
            <a:r>
              <a:rPr lang="en-US" sz="2667" baseline="30000" dirty="0">
                <a:solidFill>
                  <a:srgbClr val="3E1C84"/>
                </a:solidFill>
                <a:latin typeface="NeueHaasGroteskDisp Pro" panose="020B0504020202020204" pitchFamily="34" charset="77"/>
                <a:cs typeface="Arial" panose="020B0604020202020204" pitchFamily="34" charset="0"/>
              </a:rPr>
              <a:t>1</a:t>
            </a:r>
            <a:r>
              <a:rPr lang="en-US" sz="2667" dirty="0">
                <a:solidFill>
                  <a:srgbClr val="3E1C84"/>
                </a:solidFill>
                <a:latin typeface="NeueHaasGroteskDisp Pro" panose="020B0504020202020204" pitchFamily="34" charset="77"/>
                <a:cs typeface="Arial" panose="020B0604020202020204" pitchFamily="34" charset="0"/>
              </a:rPr>
              <a:t>Institutions</a:t>
            </a:r>
            <a:endParaRPr lang="en-US" sz="2400" dirty="0">
              <a:solidFill>
                <a:srgbClr val="3E1C84"/>
              </a:solidFill>
              <a:latin typeface="NeueHaasGroteskDisp Pro" panose="020B0504020202020204" pitchFamily="34" charset="77"/>
              <a:cs typeface="Arial" panose="020B0604020202020204" pitchFamily="34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F20F6F1-E863-9D4C-9BD8-0294873B0F62}"/>
              </a:ext>
            </a:extLst>
          </p:cNvPr>
          <p:cNvSpPr txBox="1"/>
          <p:nvPr/>
        </p:nvSpPr>
        <p:spPr>
          <a:xfrm>
            <a:off x="6226304" y="20902571"/>
            <a:ext cx="4789443" cy="3375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1638" indent="-401638">
              <a:buFont typeface="Arial" panose="020B0604020202020204" pitchFamily="34" charset="0"/>
              <a:buChar char="•"/>
            </a:pPr>
            <a:r>
              <a:rPr lang="en-US" sz="2667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</a:t>
            </a:r>
          </a:p>
          <a:p>
            <a:pPr marL="401638" indent="-401638">
              <a:buFont typeface="Arial" panose="020B0604020202020204" pitchFamily="34" charset="0"/>
              <a:buChar char="•"/>
            </a:pPr>
            <a:r>
              <a:rPr lang="en-US" sz="2667" dirty="0">
                <a:latin typeface="NeueHaasGroteskDisp Pro" panose="020B0504020202020204" pitchFamily="34" charset="77"/>
              </a:rPr>
              <a:t>Nunc </a:t>
            </a:r>
            <a:r>
              <a:rPr lang="en-US" sz="2667" dirty="0" err="1">
                <a:latin typeface="NeueHaasGroteskDisp Pro" panose="020B0504020202020204" pitchFamily="34" charset="77"/>
              </a:rPr>
              <a:t>viverra</a:t>
            </a:r>
            <a:r>
              <a:rPr lang="en-US" sz="2667" dirty="0">
                <a:latin typeface="NeueHaasGroteskDisp Pro" panose="020B0504020202020204" pitchFamily="34" charset="77"/>
              </a:rPr>
              <a:t> </a:t>
            </a:r>
            <a:r>
              <a:rPr lang="en-US" sz="2667" dirty="0" err="1">
                <a:latin typeface="NeueHaasGroteskDisp Pro" panose="020B0504020202020204" pitchFamily="34" charset="77"/>
              </a:rPr>
              <a:t>imperdiet</a:t>
            </a:r>
            <a:r>
              <a:rPr lang="en-US" sz="2667" dirty="0">
                <a:latin typeface="NeueHaasGroteskDisp Pro" panose="020B0504020202020204" pitchFamily="34" charset="77"/>
              </a:rPr>
              <a:t> </a:t>
            </a:r>
            <a:r>
              <a:rPr lang="en-US" sz="2667" dirty="0" err="1">
                <a:latin typeface="NeueHaasGroteskDisp Pro" panose="020B0504020202020204" pitchFamily="34" charset="77"/>
              </a:rPr>
              <a:t>enim</a:t>
            </a:r>
            <a:r>
              <a:rPr lang="en-US" sz="2667" dirty="0">
                <a:latin typeface="NeueHaasGroteskDisp Pro" panose="020B0504020202020204" pitchFamily="34" charset="77"/>
              </a:rPr>
              <a:t>. </a:t>
            </a:r>
            <a:r>
              <a:rPr lang="en-US" sz="2667" dirty="0" err="1">
                <a:latin typeface="NeueHaasGroteskDisp Pro" panose="020B0504020202020204" pitchFamily="34" charset="77"/>
              </a:rPr>
              <a:t>Fusce</a:t>
            </a:r>
            <a:r>
              <a:rPr lang="en-US" sz="2667" dirty="0">
                <a:latin typeface="NeueHaasGroteskDisp Pro" panose="020B0504020202020204" pitchFamily="34" charset="77"/>
              </a:rPr>
              <a:t> est. </a:t>
            </a:r>
            <a:r>
              <a:rPr lang="en-US" sz="2667" dirty="0" err="1">
                <a:latin typeface="NeueHaasGroteskDisp Pro" panose="020B0504020202020204" pitchFamily="34" charset="77"/>
              </a:rPr>
              <a:t>Vivamus</a:t>
            </a:r>
            <a:r>
              <a:rPr lang="en-US" sz="2667" dirty="0">
                <a:latin typeface="NeueHaasGroteskDisp Pro" panose="020B0504020202020204" pitchFamily="34" charset="77"/>
              </a:rPr>
              <a:t> a </a:t>
            </a:r>
            <a:r>
              <a:rPr lang="en-US" sz="2667" dirty="0" err="1">
                <a:latin typeface="NeueHaasGroteskDisp Pro" panose="020B0504020202020204" pitchFamily="34" charset="77"/>
              </a:rPr>
              <a:t>tellus</a:t>
            </a:r>
            <a:r>
              <a:rPr lang="en-US" sz="2667" dirty="0">
                <a:latin typeface="NeueHaasGroteskDisp Pro" panose="020B0504020202020204" pitchFamily="34" charset="77"/>
              </a:rPr>
              <a:t>.</a:t>
            </a:r>
          </a:p>
          <a:p>
            <a:endParaRPr lang="en-US" sz="2667" dirty="0">
              <a:latin typeface="NeueHaasGroteskDisp Pro" panose="020B0504020202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36502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Box 43">
            <a:extLst>
              <a:ext uri="{FF2B5EF4-FFF2-40B4-BE49-F238E27FC236}">
                <a16:creationId xmlns:a16="http://schemas.microsoft.com/office/drawing/2014/main" id="{F6270175-4C3C-154B-95DD-E2B22D73DAA0}"/>
              </a:ext>
            </a:extLst>
          </p:cNvPr>
          <p:cNvSpPr txBox="1"/>
          <p:nvPr/>
        </p:nvSpPr>
        <p:spPr>
          <a:xfrm>
            <a:off x="12570525" y="4450737"/>
            <a:ext cx="3509875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4813" indent="-404813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400" dirty="0" err="1">
                <a:latin typeface="NeueHaasGroteskDisp Pro" panose="020B0504020202020204" pitchFamily="34" charset="77"/>
              </a:rPr>
              <a:t>urna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404813" indent="-404813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400" dirty="0" err="1">
                <a:latin typeface="NeueHaasGroteskDisp Pro" panose="020B0504020202020204" pitchFamily="34" charset="77"/>
              </a:rPr>
              <a:t>tellus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404813" indent="-404813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</a:t>
            </a:r>
          </a:p>
          <a:p>
            <a:pPr marL="404813" indent="-404813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, consectetuer </a:t>
            </a:r>
            <a:r>
              <a:rPr lang="en-US" sz="24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elit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4E6F4E1-EA03-FB48-A83D-E974A1774043}"/>
              </a:ext>
            </a:extLst>
          </p:cNvPr>
          <p:cNvSpPr txBox="1"/>
          <p:nvPr/>
        </p:nvSpPr>
        <p:spPr>
          <a:xfrm>
            <a:off x="643920" y="4455080"/>
            <a:ext cx="3753152" cy="8586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12750" indent="-412750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400" dirty="0" err="1">
                <a:latin typeface="NeueHaasGroteskDisp Pro" panose="020B0504020202020204" pitchFamily="34" charset="77"/>
              </a:rPr>
              <a:t>urna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412750" indent="-412750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400" dirty="0" err="1">
                <a:latin typeface="NeueHaasGroteskDisp Pro" panose="020B0504020202020204" pitchFamily="34" charset="77"/>
              </a:rPr>
              <a:t>tellus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412750" indent="-412750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</a:t>
            </a:r>
          </a:p>
          <a:p>
            <a:pPr marL="412750" indent="-412750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, consectetuer </a:t>
            </a:r>
            <a:r>
              <a:rPr lang="en-US" sz="24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elit</a:t>
            </a:r>
            <a:r>
              <a:rPr lang="en-US" sz="2400" dirty="0">
                <a:latin typeface="NeueHaasGroteskDisp Pro" panose="020B0504020202020204" pitchFamily="34" charset="77"/>
              </a:rPr>
              <a:t>. 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porttitor</a:t>
            </a:r>
            <a:endParaRPr lang="en-US" sz="2400" dirty="0">
              <a:latin typeface="NeueHaasGroteskDisp Pro" panose="020B0504020202020204" pitchFamily="34" charset="77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4A1AE45-E7EA-3A4F-B920-F8A894598525}"/>
              </a:ext>
            </a:extLst>
          </p:cNvPr>
          <p:cNvSpPr txBox="1"/>
          <p:nvPr/>
        </p:nvSpPr>
        <p:spPr>
          <a:xfrm>
            <a:off x="8505569" y="4455080"/>
            <a:ext cx="3748877" cy="9694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4813" indent="-404813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400" dirty="0" err="1">
                <a:latin typeface="NeueHaasGroteskDisp Pro" panose="020B0504020202020204" pitchFamily="34" charset="77"/>
              </a:rPr>
              <a:t>urna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404813" indent="-404813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400" dirty="0" err="1">
                <a:latin typeface="NeueHaasGroteskDisp Pro" panose="020B0504020202020204" pitchFamily="34" charset="77"/>
              </a:rPr>
              <a:t>tellus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404813" indent="-404813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</a:t>
            </a:r>
            <a:r>
              <a:rPr lang="en-US" sz="2400" dirty="0" err="1">
                <a:latin typeface="NeueHaasGroteskDisp Pro" panose="020B0504020202020204" pitchFamily="34" charset="77"/>
              </a:rPr>
              <a:t>ultricies</a:t>
            </a:r>
            <a:endParaRPr lang="en-US" sz="2400" dirty="0">
              <a:latin typeface="NeueHaasGroteskDisp Pro" panose="020B0504020202020204" pitchFamily="34" charset="77"/>
            </a:endParaRPr>
          </a:p>
          <a:p>
            <a:pPr marL="404813" indent="-404813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Nunc </a:t>
            </a:r>
            <a:r>
              <a:rPr lang="en-US" sz="2400" dirty="0" err="1">
                <a:latin typeface="NeueHaasGroteskDisp Pro" panose="020B0504020202020204" pitchFamily="34" charset="77"/>
              </a:rPr>
              <a:t>viverra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imperdiet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enim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  <a:r>
              <a:rPr lang="en-US" sz="2400" dirty="0" err="1">
                <a:latin typeface="NeueHaasGroteskDisp Pro" panose="020B0504020202020204" pitchFamily="34" charset="77"/>
              </a:rPr>
              <a:t>Fusce</a:t>
            </a:r>
            <a:r>
              <a:rPr lang="en-US" sz="2400" dirty="0">
                <a:latin typeface="NeueHaasGroteskDisp Pro" panose="020B0504020202020204" pitchFamily="34" charset="77"/>
              </a:rPr>
              <a:t> est. </a:t>
            </a:r>
            <a:r>
              <a:rPr lang="en-US" sz="2400" dirty="0" err="1">
                <a:latin typeface="NeueHaasGroteskDisp Pro" panose="020B0504020202020204" pitchFamily="34" charset="77"/>
              </a:rPr>
              <a:t>Vivamus</a:t>
            </a:r>
            <a:r>
              <a:rPr lang="en-US" sz="2400" dirty="0">
                <a:latin typeface="NeueHaasGroteskDisp Pro" panose="020B0504020202020204" pitchFamily="34" charset="77"/>
              </a:rPr>
              <a:t> a. </a:t>
            </a:r>
          </a:p>
          <a:p>
            <a:pPr marL="404813" indent="-404813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, consectetuer </a:t>
            </a:r>
            <a:r>
              <a:rPr lang="en-US" sz="24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elit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C5EF0F9-CE0B-3B49-B4AB-A057A272EE7D}"/>
              </a:ext>
            </a:extLst>
          </p:cNvPr>
          <p:cNvGrpSpPr/>
          <p:nvPr/>
        </p:nvGrpSpPr>
        <p:grpSpPr>
          <a:xfrm>
            <a:off x="643920" y="3511157"/>
            <a:ext cx="3372091" cy="646331"/>
            <a:chOff x="370474" y="2965098"/>
            <a:chExt cx="3860284" cy="412276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E325549-D3DE-2C41-9FF9-9741F8353EAC}"/>
                </a:ext>
              </a:extLst>
            </p:cNvPr>
            <p:cNvSpPr txBox="1"/>
            <p:nvPr/>
          </p:nvSpPr>
          <p:spPr>
            <a:xfrm>
              <a:off x="370474" y="2965098"/>
              <a:ext cx="3860284" cy="412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dirty="0">
                  <a:latin typeface="NeueHaasGroteskDisp Pro Md" panose="020B0504020202020204" pitchFamily="34" charset="77"/>
                </a:rPr>
                <a:t>Introduction</a:t>
              </a:r>
              <a:r>
                <a:rPr lang="en-US" sz="3600" dirty="0">
                  <a:latin typeface="NeueHaasGroteskDisp Pro Md" panose="020B0504020202020204" pitchFamily="34" charset="77"/>
                </a:rPr>
                <a:t> 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7B2D451-07A5-3A4E-879C-629802DB280F}"/>
                </a:ext>
              </a:extLst>
            </p:cNvPr>
            <p:cNvCxnSpPr>
              <a:cxnSpLocks/>
            </p:cNvCxnSpPr>
            <p:nvPr/>
          </p:nvCxnSpPr>
          <p:spPr>
            <a:xfrm>
              <a:off x="412210" y="3359483"/>
              <a:ext cx="3365941" cy="0"/>
            </a:xfrm>
            <a:prstGeom prst="line">
              <a:avLst/>
            </a:prstGeom>
            <a:ln>
              <a:solidFill>
                <a:srgbClr val="3E1C84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57B9A1C3-43C2-3848-ABBB-D31DBFEF6E00}"/>
              </a:ext>
            </a:extLst>
          </p:cNvPr>
          <p:cNvSpPr txBox="1"/>
          <p:nvPr/>
        </p:nvSpPr>
        <p:spPr>
          <a:xfrm>
            <a:off x="12344400" y="3575442"/>
            <a:ext cx="27903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NeueHaasGroteskDisp Pro Md" panose="020B0504020202020204" pitchFamily="34" charset="77"/>
              </a:rPr>
              <a:t>Conclusions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BEFFEAB-24CE-D443-966F-2E2ADEBF980A}"/>
              </a:ext>
            </a:extLst>
          </p:cNvPr>
          <p:cNvSpPr txBox="1"/>
          <p:nvPr/>
        </p:nvSpPr>
        <p:spPr>
          <a:xfrm>
            <a:off x="709803" y="13339639"/>
            <a:ext cx="31636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NeueHaasGroteskDisp Pro Md" panose="020B0504020202020204" pitchFamily="34" charset="77"/>
              </a:rPr>
              <a:t>Method</a:t>
            </a:r>
          </a:p>
        </p:txBody>
      </p:sp>
      <p:graphicFrame>
        <p:nvGraphicFramePr>
          <p:cNvPr id="23" name="Table 17">
            <a:extLst>
              <a:ext uri="{FF2B5EF4-FFF2-40B4-BE49-F238E27FC236}">
                <a16:creationId xmlns:a16="http://schemas.microsoft.com/office/drawing/2014/main" id="{DBA33DA9-0FC8-D647-B268-2D54C2F4D2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860012"/>
              </p:ext>
            </p:extLst>
          </p:nvPr>
        </p:nvGraphicFramePr>
        <p:xfrm>
          <a:off x="8710052" y="14983792"/>
          <a:ext cx="3441876" cy="2092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7292">
                  <a:extLst>
                    <a:ext uri="{9D8B030D-6E8A-4147-A177-3AD203B41FA5}">
                      <a16:colId xmlns:a16="http://schemas.microsoft.com/office/drawing/2014/main" val="2274091378"/>
                    </a:ext>
                  </a:extLst>
                </a:gridCol>
                <a:gridCol w="1147292">
                  <a:extLst>
                    <a:ext uri="{9D8B030D-6E8A-4147-A177-3AD203B41FA5}">
                      <a16:colId xmlns:a16="http://schemas.microsoft.com/office/drawing/2014/main" val="3479861155"/>
                    </a:ext>
                  </a:extLst>
                </a:gridCol>
                <a:gridCol w="1147292">
                  <a:extLst>
                    <a:ext uri="{9D8B030D-6E8A-4147-A177-3AD203B41FA5}">
                      <a16:colId xmlns:a16="http://schemas.microsoft.com/office/drawing/2014/main" val="2816682985"/>
                    </a:ext>
                  </a:extLst>
                </a:gridCol>
              </a:tblGrid>
              <a:tr h="409432">
                <a:tc gridSpan="3">
                  <a:txBody>
                    <a:bodyPr/>
                    <a:lstStyle/>
                    <a:p>
                      <a:pPr algn="l"/>
                      <a:r>
                        <a:rPr lang="en-US" sz="1900" dirty="0">
                          <a:latin typeface="NeueHaasGroteskDisp Pro" panose="020B0504020202020204" pitchFamily="34" charset="77"/>
                        </a:rPr>
                        <a:t>Table Title </a:t>
                      </a:r>
                    </a:p>
                  </a:txBody>
                  <a:tcPr marL="64069" marR="64069" marT="32033" marB="32033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1C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54660" marR="54660" marT="27329" marB="27329"/>
                </a:tc>
                <a:tc hMerge="1">
                  <a:txBody>
                    <a:bodyPr/>
                    <a:lstStyle/>
                    <a:p>
                      <a:endParaRPr lang="en-US" sz="1100"/>
                    </a:p>
                  </a:txBody>
                  <a:tcPr marL="54660" marR="54660" marT="27329" marB="27329"/>
                </a:tc>
                <a:extLst>
                  <a:ext uri="{0D108BD9-81ED-4DB2-BD59-A6C34878D82A}">
                    <a16:rowId xmlns:a16="http://schemas.microsoft.com/office/drawing/2014/main" val="1144873922"/>
                  </a:ext>
                </a:extLst>
              </a:tr>
              <a:tr h="408431">
                <a:tc>
                  <a:txBody>
                    <a:bodyPr/>
                    <a:lstStyle/>
                    <a:p>
                      <a:r>
                        <a:rPr lang="en-US" sz="1500" b="0" i="0" dirty="0">
                          <a:latin typeface="NeueHaasGroteskDisp Pro" panose="020B0504020202020204" pitchFamily="34" charset="77"/>
                        </a:rPr>
                        <a:t>lorem ipsum</a:t>
                      </a:r>
                    </a:p>
                  </a:txBody>
                  <a:tcPr marL="103724" marR="103724" marT="51860" marB="51860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03724" marR="103724" marT="51860" marB="51860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03724" marR="103724" marT="51860" marB="51860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6248840"/>
                  </a:ext>
                </a:extLst>
              </a:tr>
              <a:tr h="4084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03724" marR="103724" marT="51860" marB="51860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03724" marR="103724" marT="51860" marB="51860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03724" marR="103724" marT="51860" marB="51860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4197930"/>
                  </a:ext>
                </a:extLst>
              </a:tr>
              <a:tr h="4084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03724" marR="103724" marT="51860" marB="51860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03724" marR="103724" marT="51860" marB="51860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03724" marR="103724" marT="51860" marB="51860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8103026"/>
                  </a:ext>
                </a:extLst>
              </a:tr>
            </a:tbl>
          </a:graphicData>
        </a:graphic>
      </p:graphicFrame>
      <p:sp>
        <p:nvSpPr>
          <p:cNvPr id="42" name="TextBox 41">
            <a:extLst>
              <a:ext uri="{FF2B5EF4-FFF2-40B4-BE49-F238E27FC236}">
                <a16:creationId xmlns:a16="http://schemas.microsoft.com/office/drawing/2014/main" id="{C9FF885B-D382-C642-85BB-FF8251BA502B}"/>
              </a:ext>
            </a:extLst>
          </p:cNvPr>
          <p:cNvSpPr txBox="1"/>
          <p:nvPr/>
        </p:nvSpPr>
        <p:spPr>
          <a:xfrm>
            <a:off x="4828234" y="3522729"/>
            <a:ext cx="3372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NeueHaasGroteskDisp Pro Md" panose="020B0504020202020204" pitchFamily="34" charset="77"/>
              </a:rPr>
              <a:t>Results</a:t>
            </a:r>
            <a:r>
              <a:rPr lang="en-US" sz="3600" dirty="0">
                <a:latin typeface="NeueHaasGroteskDisp Pro Md" panose="020B0504020202020204" pitchFamily="34" charset="77"/>
              </a:rPr>
              <a:t> 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95F1B7AE-6FF7-384F-B9EB-789192FE88C5}"/>
              </a:ext>
            </a:extLst>
          </p:cNvPr>
          <p:cNvCxnSpPr>
            <a:cxnSpLocks/>
          </p:cNvCxnSpPr>
          <p:nvPr/>
        </p:nvCxnSpPr>
        <p:spPr>
          <a:xfrm flipV="1">
            <a:off x="4778068" y="4123061"/>
            <a:ext cx="5335730" cy="2266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5E511049-0E9D-6049-AC63-A31D59B2F29E}"/>
              </a:ext>
            </a:extLst>
          </p:cNvPr>
          <p:cNvSpPr txBox="1"/>
          <p:nvPr/>
        </p:nvSpPr>
        <p:spPr>
          <a:xfrm>
            <a:off x="4790500" y="7862378"/>
            <a:ext cx="35010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Neue Haas Grotesk Display Pro 6" panose="020B0504020202020204" pitchFamily="34" charset="77"/>
              </a:rPr>
              <a:t>2. Result 2 Sentence goes here 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F61E6C7-B482-A141-B4D8-B307C3A39641}"/>
              </a:ext>
            </a:extLst>
          </p:cNvPr>
          <p:cNvSpPr txBox="1"/>
          <p:nvPr/>
        </p:nvSpPr>
        <p:spPr>
          <a:xfrm>
            <a:off x="4792000" y="4459527"/>
            <a:ext cx="36598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Neue Haas Grotesk Display Pro 6" panose="020B0504020202020204" pitchFamily="34" charset="77"/>
              </a:rPr>
              <a:t>1. Result 1 Sentence goes here </a:t>
            </a:r>
          </a:p>
        </p:txBody>
      </p:sp>
      <p:graphicFrame>
        <p:nvGraphicFramePr>
          <p:cNvPr id="62" name="Chart 61">
            <a:extLst>
              <a:ext uri="{FF2B5EF4-FFF2-40B4-BE49-F238E27FC236}">
                <a16:creationId xmlns:a16="http://schemas.microsoft.com/office/drawing/2014/main" id="{4CB7AF73-D736-D348-AEBE-609F4A3261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83778559"/>
              </p:ext>
            </p:extLst>
          </p:nvPr>
        </p:nvGraphicFramePr>
        <p:xfrm>
          <a:off x="4790500" y="8573453"/>
          <a:ext cx="3931427" cy="2728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3" name="TextBox 62">
            <a:extLst>
              <a:ext uri="{FF2B5EF4-FFF2-40B4-BE49-F238E27FC236}">
                <a16:creationId xmlns:a16="http://schemas.microsoft.com/office/drawing/2014/main" id="{E28BC426-21DC-E44F-A924-1F1B360C5B91}"/>
              </a:ext>
            </a:extLst>
          </p:cNvPr>
          <p:cNvSpPr txBox="1"/>
          <p:nvPr/>
        </p:nvSpPr>
        <p:spPr>
          <a:xfrm>
            <a:off x="4853095" y="11380701"/>
            <a:ext cx="41146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Neue Haas Grotesk Display Pro 6" panose="020B0504020202020204" pitchFamily="34" charset="77"/>
              </a:rPr>
              <a:t>3. Result 3 Sentence goes here 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92FD9ED-4105-024E-AE3E-2AFB2D6EA816}"/>
              </a:ext>
            </a:extLst>
          </p:cNvPr>
          <p:cNvSpPr txBox="1"/>
          <p:nvPr/>
        </p:nvSpPr>
        <p:spPr>
          <a:xfrm>
            <a:off x="716224" y="14310310"/>
            <a:ext cx="3731000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2425" indent="-35242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400" dirty="0" err="1">
                <a:latin typeface="NeueHaasGroteskDisp Pro" panose="020B0504020202020204" pitchFamily="34" charset="77"/>
              </a:rPr>
              <a:t>urna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352425" indent="-35242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400" dirty="0" err="1">
                <a:latin typeface="NeueHaasGroteskDisp Pro" panose="020B0504020202020204" pitchFamily="34" charset="77"/>
              </a:rPr>
              <a:t>tellus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352425" indent="-35242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</a:t>
            </a:r>
          </a:p>
          <a:p>
            <a:pPr marL="352425" indent="-35242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porttitor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congue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massa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  <a:r>
              <a:rPr lang="en-US" sz="2400" dirty="0" err="1">
                <a:latin typeface="NeueHaasGroteskDisp Pro" panose="020B0504020202020204" pitchFamily="34" charset="77"/>
              </a:rPr>
              <a:t>Fusce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posuere</a:t>
            </a:r>
            <a:r>
              <a:rPr lang="en-US" sz="2400" dirty="0">
                <a:latin typeface="NeueHaasGroteskDisp Pro" panose="020B0504020202020204" pitchFamily="34" charset="77"/>
              </a:rPr>
              <a:t>,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22DB574-42AB-C64B-B09C-542BFA34EF59}"/>
              </a:ext>
            </a:extLst>
          </p:cNvPr>
          <p:cNvSpPr txBox="1"/>
          <p:nvPr/>
        </p:nvSpPr>
        <p:spPr>
          <a:xfrm>
            <a:off x="12331524" y="13262860"/>
            <a:ext cx="3372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NeueHaasGroteskDisp Pro Md" panose="020B0504020202020204" pitchFamily="34" charset="77"/>
              </a:rPr>
              <a:t>References</a:t>
            </a:r>
            <a:r>
              <a:rPr lang="en-US" sz="3600" dirty="0">
                <a:latin typeface="NeueHaasGroteskDisp Pro Md" panose="020B0504020202020204" pitchFamily="34" charset="77"/>
              </a:rPr>
              <a:t> 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CACA227-38A7-3B46-86C0-60DB30B77CEE}"/>
              </a:ext>
            </a:extLst>
          </p:cNvPr>
          <p:cNvSpPr txBox="1"/>
          <p:nvPr/>
        </p:nvSpPr>
        <p:spPr>
          <a:xfrm>
            <a:off x="12331524" y="17075984"/>
            <a:ext cx="46489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latin typeface="NeueHaasGroteskDisp Pro Md" panose="020B0504020202020204" pitchFamily="34" charset="77"/>
              </a:rPr>
              <a:t>Acknowledgements 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822E4855-1839-6D42-9A88-4ACFB7114F59}"/>
              </a:ext>
            </a:extLst>
          </p:cNvPr>
          <p:cNvCxnSpPr>
            <a:cxnSpLocks/>
          </p:cNvCxnSpPr>
          <p:nvPr/>
        </p:nvCxnSpPr>
        <p:spPr>
          <a:xfrm>
            <a:off x="12384926" y="4109157"/>
            <a:ext cx="2936123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6E71D102-23D9-FB40-9621-553A507DB7CA}"/>
              </a:ext>
            </a:extLst>
          </p:cNvPr>
          <p:cNvSpPr txBox="1"/>
          <p:nvPr/>
        </p:nvSpPr>
        <p:spPr>
          <a:xfrm>
            <a:off x="12331524" y="14150042"/>
            <a:ext cx="350987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35000" indent="-635000">
              <a:buFont typeface="Arial" panose="020B0604020202020204" pitchFamily="34" charset="0"/>
              <a:buChar char="•"/>
              <a:tabLst>
                <a:tab pos="615950" algn="l"/>
              </a:tabLst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</a:t>
            </a:r>
            <a:r>
              <a:rPr lang="en-US" sz="2400" dirty="0" err="1">
                <a:latin typeface="NeueHaasGroteskDisp Pro" panose="020B0504020202020204" pitchFamily="34" charset="77"/>
              </a:rPr>
              <a:t>Fusce</a:t>
            </a:r>
            <a:endParaRPr lang="en-US" sz="2400" dirty="0">
              <a:latin typeface="NeueHaasGroteskDisp Pro" panose="020B0504020202020204" pitchFamily="34" charset="77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40421280-AC77-B440-BBF3-282824845516}"/>
              </a:ext>
            </a:extLst>
          </p:cNvPr>
          <p:cNvSpPr txBox="1"/>
          <p:nvPr/>
        </p:nvSpPr>
        <p:spPr>
          <a:xfrm>
            <a:off x="12384927" y="17971562"/>
            <a:ext cx="335804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2425" indent="-35242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</a:t>
            </a:r>
          </a:p>
          <a:p>
            <a:pPr marL="352425" indent="-352425">
              <a:buFont typeface="Arial" panose="020B0604020202020204" pitchFamily="34" charset="0"/>
              <a:buChar char="•"/>
            </a:pPr>
            <a:r>
              <a:rPr lang="en-US" sz="2400" dirty="0" err="1">
                <a:latin typeface="NeueHaasGroteskDisp Pro" panose="020B0504020202020204" pitchFamily="34" charset="77"/>
              </a:rPr>
              <a:t>posuere</a:t>
            </a:r>
            <a:r>
              <a:rPr lang="en-US" sz="2400" dirty="0">
                <a:latin typeface="NeueHaasGroteskDisp Pro" panose="020B0504020202020204" pitchFamily="34" charset="77"/>
              </a:rPr>
              <a:t>, magna sed pulvinar </a:t>
            </a:r>
            <a:r>
              <a:rPr lang="en-US" sz="2400" dirty="0" err="1">
                <a:latin typeface="NeueHaasGroteskDisp Pro" panose="020B0504020202020204" pitchFamily="34" charset="77"/>
              </a:rPr>
              <a:t>ultricies</a:t>
            </a:r>
            <a:r>
              <a:rPr lang="en-US" sz="2400" dirty="0">
                <a:latin typeface="NeueHaasGroteskDisp Pro" panose="020B0504020202020204" pitchFamily="34" charset="77"/>
              </a:rPr>
              <a:t>, </a:t>
            </a:r>
            <a:r>
              <a:rPr lang="en-US" sz="2400" dirty="0" err="1">
                <a:latin typeface="NeueHaasGroteskDisp Pro" panose="020B0504020202020204" pitchFamily="34" charset="77"/>
              </a:rPr>
              <a:t>purus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lectus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malesuada</a:t>
            </a:r>
            <a:r>
              <a:rPr lang="en-US" sz="2400" dirty="0">
                <a:latin typeface="NeueHaasGroteskDisp Pro" panose="020B0504020202020204" pitchFamily="34" charset="77"/>
              </a:rPr>
              <a:t> libero, sit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134B4DC-A7A0-6C4C-B20A-D8D5D4DD05A2}"/>
              </a:ext>
            </a:extLst>
          </p:cNvPr>
          <p:cNvSpPr/>
          <p:nvPr/>
        </p:nvSpPr>
        <p:spPr>
          <a:xfrm>
            <a:off x="0" y="1927194"/>
            <a:ext cx="16459200" cy="1030670"/>
          </a:xfrm>
          <a:prstGeom prst="rect">
            <a:avLst/>
          </a:prstGeom>
          <a:solidFill>
            <a:srgbClr val="EDC3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1489" dirty="0">
              <a:solidFill>
                <a:srgbClr val="3E1C84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7651A67-6C26-2945-8550-4886FA072350}"/>
              </a:ext>
            </a:extLst>
          </p:cNvPr>
          <p:cNvSpPr/>
          <p:nvPr/>
        </p:nvSpPr>
        <p:spPr>
          <a:xfrm>
            <a:off x="0" y="224126"/>
            <a:ext cx="16459200" cy="1559823"/>
          </a:xfrm>
          <a:prstGeom prst="rect">
            <a:avLst/>
          </a:prstGeom>
          <a:solidFill>
            <a:srgbClr val="3E1C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605235F-CA9A-4749-8CBB-FA1F983F62FB}"/>
              </a:ext>
            </a:extLst>
          </p:cNvPr>
          <p:cNvSpPr txBox="1"/>
          <p:nvPr/>
        </p:nvSpPr>
        <p:spPr>
          <a:xfrm>
            <a:off x="4853095" y="573534"/>
            <a:ext cx="1076059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Title of the poster can be put on multiple lines:</a:t>
            </a:r>
          </a:p>
          <a:p>
            <a:r>
              <a:rPr lang="en-US" sz="20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Second line can be a sub-title. Title should align with a text column (</a:t>
            </a:r>
            <a:r>
              <a:rPr lang="en-US" sz="2000" dirty="0" err="1">
                <a:solidFill>
                  <a:schemeClr val="bg1"/>
                </a:solidFill>
                <a:latin typeface="NeueHaasGroteskDisp Pro" panose="020B0504020202020204" pitchFamily="34" charset="0"/>
              </a:rPr>
              <a:t>ie</a:t>
            </a:r>
            <a:r>
              <a:rPr lang="en-US" sz="20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 Results)</a:t>
            </a: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E37071B9-C1B0-694C-879F-80A68D41BE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75" y="411964"/>
            <a:ext cx="3682697" cy="985619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6EE20A62-2CEB-F14F-A326-984F279A9D29}"/>
              </a:ext>
            </a:extLst>
          </p:cNvPr>
          <p:cNvSpPr txBox="1"/>
          <p:nvPr/>
        </p:nvSpPr>
        <p:spPr>
          <a:xfrm>
            <a:off x="4828234" y="1947250"/>
            <a:ext cx="1076059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3E1C84"/>
                </a:solidFill>
                <a:latin typeface="NeueHaasGroteskDisp Pro" panose="020B0504020202020204" pitchFamily="34" charset="77"/>
              </a:rPr>
              <a:t>Names should align with the Poster Title or the Logo</a:t>
            </a:r>
          </a:p>
          <a:p>
            <a:r>
              <a:rPr lang="en-US" sz="2400" baseline="30000" dirty="0">
                <a:solidFill>
                  <a:srgbClr val="3E1C84"/>
                </a:solidFill>
                <a:latin typeface="NeueHaasGroteskDisp Pro" panose="020B0504020202020204" pitchFamily="34" charset="77"/>
                <a:cs typeface="Arial" panose="020B0604020202020204" pitchFamily="34" charset="0"/>
              </a:rPr>
              <a:t>1</a:t>
            </a:r>
            <a:r>
              <a:rPr lang="en-US" sz="2400" dirty="0">
                <a:solidFill>
                  <a:srgbClr val="3E1C84"/>
                </a:solidFill>
                <a:latin typeface="NeueHaasGroteskDisp Pro" panose="020B0504020202020204" pitchFamily="34" charset="77"/>
                <a:cs typeface="Arial" panose="020B0604020202020204" pitchFamily="34" charset="0"/>
              </a:rPr>
              <a:t>Institutions</a:t>
            </a:r>
          </a:p>
        </p:txBody>
      </p:sp>
      <p:graphicFrame>
        <p:nvGraphicFramePr>
          <p:cNvPr id="45" name="Chart 44">
            <a:extLst>
              <a:ext uri="{FF2B5EF4-FFF2-40B4-BE49-F238E27FC236}">
                <a16:creationId xmlns:a16="http://schemas.microsoft.com/office/drawing/2014/main" id="{F78B9312-7D36-4C4E-83A5-31962CA7CF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84463891"/>
              </p:ext>
            </p:extLst>
          </p:nvPr>
        </p:nvGraphicFramePr>
        <p:xfrm>
          <a:off x="4686220" y="5175052"/>
          <a:ext cx="3931427" cy="2728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7" name="Chart 46">
            <a:extLst>
              <a:ext uri="{FF2B5EF4-FFF2-40B4-BE49-F238E27FC236}">
                <a16:creationId xmlns:a16="http://schemas.microsoft.com/office/drawing/2014/main" id="{A6FA1B9A-5E9C-5742-8716-685E108BD33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04211314"/>
              </p:ext>
            </p:extLst>
          </p:nvPr>
        </p:nvGraphicFramePr>
        <p:xfrm>
          <a:off x="4763298" y="12134303"/>
          <a:ext cx="3931427" cy="2728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811809BF-17D0-8A4A-9DE9-1B36F8C0A927}"/>
              </a:ext>
            </a:extLst>
          </p:cNvPr>
          <p:cNvCxnSpPr>
            <a:cxnSpLocks/>
          </p:cNvCxnSpPr>
          <p:nvPr/>
        </p:nvCxnSpPr>
        <p:spPr>
          <a:xfrm>
            <a:off x="685800" y="13893637"/>
            <a:ext cx="2940265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AC26F7F6-75CD-B145-AF8C-8194BE525E08}"/>
              </a:ext>
            </a:extLst>
          </p:cNvPr>
          <p:cNvSpPr txBox="1"/>
          <p:nvPr/>
        </p:nvSpPr>
        <p:spPr>
          <a:xfrm>
            <a:off x="4407685" y="14862326"/>
            <a:ext cx="3825543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4813" indent="-404813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400" dirty="0" err="1">
                <a:latin typeface="NeueHaasGroteskDisp Pro" panose="020B0504020202020204" pitchFamily="34" charset="77"/>
              </a:rPr>
              <a:t>urna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404813" indent="-404813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400" dirty="0" err="1">
                <a:latin typeface="NeueHaasGroteskDisp Pro" panose="020B0504020202020204" pitchFamily="34" charset="77"/>
              </a:rPr>
              <a:t>tellus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404813" indent="-404813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</a:t>
            </a:r>
          </a:p>
          <a:p>
            <a:pPr marL="404813" indent="-404813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porttitor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congue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massa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  <a:r>
              <a:rPr lang="en-US" sz="2400" dirty="0" err="1">
                <a:latin typeface="NeueHaasGroteskDisp Pro" panose="020B0504020202020204" pitchFamily="34" charset="77"/>
              </a:rPr>
              <a:t>Fusce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posuere</a:t>
            </a:r>
            <a:r>
              <a:rPr lang="en-US" sz="2400" dirty="0">
                <a:latin typeface="NeueHaasGroteskDisp Pro" panose="020B0504020202020204" pitchFamily="34" charset="77"/>
              </a:rPr>
              <a:t>, magna sed pulvinar </a:t>
            </a:r>
            <a:r>
              <a:rPr lang="en-US" sz="2400" dirty="0" err="1">
                <a:latin typeface="NeueHaasGroteskDisp Pro" panose="020B0504020202020204" pitchFamily="34" charset="77"/>
              </a:rPr>
              <a:t>ultricies</a:t>
            </a:r>
            <a:r>
              <a:rPr lang="en-US" sz="2400" dirty="0">
                <a:latin typeface="NeueHaasGroteskDisp Pro" panose="020B0504020202020204" pitchFamily="34" charset="77"/>
              </a:rPr>
              <a:t>, </a:t>
            </a:r>
            <a:r>
              <a:rPr lang="en-US" sz="2400" dirty="0" err="1">
                <a:latin typeface="NeueHaasGroteskDisp Pro" panose="020B0504020202020204" pitchFamily="34" charset="77"/>
              </a:rPr>
              <a:t>purus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lectus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malesuada</a:t>
            </a:r>
            <a:r>
              <a:rPr lang="en-US" sz="2400" dirty="0">
                <a:latin typeface="NeueHaasGroteskDisp Pro" panose="020B0504020202020204" pitchFamily="34" charset="77"/>
              </a:rPr>
              <a:t> libero,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commodo</a:t>
            </a:r>
            <a:endParaRPr lang="en-US" sz="2400" dirty="0">
              <a:latin typeface="NeueHaasGroteskDisp Pro" panose="020B0504020202020204" pitchFamily="34" charset="77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B7BFE99-B464-004C-B4DD-FD7F69EB5F3D}"/>
              </a:ext>
            </a:extLst>
          </p:cNvPr>
          <p:cNvSpPr txBox="1"/>
          <p:nvPr/>
        </p:nvSpPr>
        <p:spPr>
          <a:xfrm>
            <a:off x="8505982" y="17840661"/>
            <a:ext cx="3748464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38258" indent="-83825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</a:t>
            </a:r>
            <a:r>
              <a:rPr lang="en-US" sz="2400" dirty="0" err="1">
                <a:latin typeface="NeueHaasGroteskDisp Pro" panose="020B0504020202020204" pitchFamily="34" charset="77"/>
              </a:rPr>
              <a:t>purus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lectus</a:t>
            </a:r>
            <a:endParaRPr lang="en-US" sz="2400" dirty="0">
              <a:latin typeface="NeueHaasGroteskDisp Pro" panose="020B0504020202020204" pitchFamily="34" charset="77"/>
            </a:endParaRPr>
          </a:p>
          <a:p>
            <a:pPr marL="838258" indent="-83825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, consectetuer </a:t>
            </a:r>
            <a:r>
              <a:rPr lang="en-US" sz="24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elit</a:t>
            </a:r>
            <a:r>
              <a:rPr lang="en-US" sz="2400" dirty="0">
                <a:latin typeface="NeueHaasGroteskDisp Pro" panose="020B0504020202020204" pitchFamily="34" charset="77"/>
              </a:rPr>
              <a:t>. 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porttitor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congue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massa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  <a:r>
              <a:rPr lang="en-US" sz="2400" dirty="0" err="1">
                <a:latin typeface="NeueHaasGroteskDisp Pro" panose="020B0504020202020204" pitchFamily="34" charset="77"/>
              </a:rPr>
              <a:t>Fusce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posuere</a:t>
            </a:r>
            <a:r>
              <a:rPr lang="en-US" sz="2400" dirty="0">
                <a:latin typeface="NeueHaasGroteskDisp Pro" panose="020B0504020202020204" pitchFamily="34" charset="77"/>
              </a:rPr>
              <a:t>, magna sed pulvinar </a:t>
            </a:r>
            <a:r>
              <a:rPr lang="en-US" sz="2400" dirty="0" err="1">
                <a:latin typeface="NeueHaasGroteskDisp Pro" panose="020B0504020202020204" pitchFamily="34" charset="77"/>
              </a:rPr>
              <a:t>ultricies</a:t>
            </a:r>
            <a:r>
              <a:rPr lang="en-US" sz="2400" dirty="0">
                <a:latin typeface="NeueHaasGroteskDisp Pro" panose="020B0504020202020204" pitchFamily="34" charset="77"/>
              </a:rPr>
              <a:t>, </a:t>
            </a:r>
            <a:r>
              <a:rPr lang="en-US" sz="2400" dirty="0" err="1">
                <a:latin typeface="NeueHaasGroteskDisp Pro" panose="020B0504020202020204" pitchFamily="34" charset="77"/>
              </a:rPr>
              <a:t>purus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lectus</a:t>
            </a:r>
            <a:endParaRPr lang="en-US" sz="2400" dirty="0">
              <a:latin typeface="NeueHaasGroteskDisp Pro" panose="020B0504020202020204" pitchFamily="34" charset="77"/>
            </a:endParaRPr>
          </a:p>
          <a:p>
            <a:pPr marL="838258" indent="-838258">
              <a:buFont typeface="Arial" panose="020B0604020202020204" pitchFamily="34" charset="0"/>
              <a:buChar char="•"/>
            </a:pPr>
            <a:endParaRPr lang="en-US" sz="2400" dirty="0">
              <a:latin typeface="NeueHaasGroteskDisp Pro" panose="020B0504020202020204" pitchFamily="34" charset="77"/>
            </a:endParaRP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AFCB8231-C73D-4846-BF7D-7B3BDB3FA867}"/>
              </a:ext>
            </a:extLst>
          </p:cNvPr>
          <p:cNvCxnSpPr>
            <a:cxnSpLocks/>
          </p:cNvCxnSpPr>
          <p:nvPr/>
        </p:nvCxnSpPr>
        <p:spPr>
          <a:xfrm>
            <a:off x="12407618" y="13810352"/>
            <a:ext cx="2940265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1A5AEE3C-5B80-604E-8A66-62FFDA49AD79}"/>
              </a:ext>
            </a:extLst>
          </p:cNvPr>
          <p:cNvCxnSpPr>
            <a:cxnSpLocks/>
          </p:cNvCxnSpPr>
          <p:nvPr/>
        </p:nvCxnSpPr>
        <p:spPr>
          <a:xfrm>
            <a:off x="12407618" y="17629982"/>
            <a:ext cx="2940265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5849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423</TotalTime>
  <Words>1135</Words>
  <Application>Microsoft Macintosh PowerPoint</Application>
  <PresentationFormat>Custom</PresentationFormat>
  <Paragraphs>94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Neue Haas Grotesk Display Pro 6</vt:lpstr>
      <vt:lpstr>NeueHaasGroteskDisp Pro</vt:lpstr>
      <vt:lpstr>NeueHaasGroteskDisp Pro Md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Bradford</dc:creator>
  <cp:lastModifiedBy>Sarah Bradford</cp:lastModifiedBy>
  <cp:revision>27</cp:revision>
  <dcterms:created xsi:type="dcterms:W3CDTF">2021-03-19T15:56:11Z</dcterms:created>
  <dcterms:modified xsi:type="dcterms:W3CDTF">2021-03-24T16:54:35Z</dcterms:modified>
</cp:coreProperties>
</file>