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58" r:id="rId3"/>
  </p:sldIdLst>
  <p:sldSz cx="16459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5166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6084" userDrawn="1">
          <p15:clr>
            <a:srgbClr val="A4A3A4"/>
          </p15:clr>
        </p15:guide>
        <p15:guide id="5" pos="6480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44" userDrawn="1">
          <p15:clr>
            <a:srgbClr val="A4A3A4"/>
          </p15:clr>
        </p15:guide>
        <p15:guide id="8" pos="7776" userDrawn="1">
          <p15:clr>
            <a:srgbClr val="A4A3A4"/>
          </p15:clr>
        </p15:guide>
        <p15:guide id="9" pos="8208" userDrawn="1">
          <p15:clr>
            <a:srgbClr val="A4A3A4"/>
          </p15:clr>
        </p15:guide>
        <p15:guide id="10" pos="8640" userDrawn="1">
          <p15:clr>
            <a:srgbClr val="A4A3A4"/>
          </p15:clr>
        </p15:guide>
        <p15:guide id="11" pos="9072" userDrawn="1">
          <p15:clr>
            <a:srgbClr val="A4A3A4"/>
          </p15:clr>
        </p15:guide>
        <p15:guide id="12" pos="9504" userDrawn="1">
          <p15:clr>
            <a:srgbClr val="A4A3A4"/>
          </p15:clr>
        </p15:guide>
        <p15:guide id="13" pos="9960" userDrawn="1">
          <p15:clr>
            <a:srgbClr val="A4A3A4"/>
          </p15:clr>
        </p15:guide>
        <p15:guide id="14" pos="4752" userDrawn="1">
          <p15:clr>
            <a:srgbClr val="A4A3A4"/>
          </p15:clr>
        </p15:guide>
        <p15:guide id="15" pos="4320" userDrawn="1">
          <p15:clr>
            <a:srgbClr val="A4A3A4"/>
          </p15:clr>
        </p15:guide>
        <p15:guide id="16" pos="3888" userDrawn="1">
          <p15:clr>
            <a:srgbClr val="A4A3A4"/>
          </p15:clr>
        </p15:guide>
        <p15:guide id="17" pos="3456" userDrawn="1">
          <p15:clr>
            <a:srgbClr val="A4A3A4"/>
          </p15:clr>
        </p15:guide>
        <p15:guide id="18" pos="3024" userDrawn="1">
          <p15:clr>
            <a:srgbClr val="A4A3A4"/>
          </p15:clr>
        </p15:guide>
        <p15:guide id="19" pos="2592" userDrawn="1">
          <p15:clr>
            <a:srgbClr val="A4A3A4"/>
          </p15:clr>
        </p15:guide>
        <p15:guide id="20" pos="2160" userDrawn="1">
          <p15:clr>
            <a:srgbClr val="A4A3A4"/>
          </p15:clr>
        </p15:guide>
        <p15:guide id="21" pos="1728" userDrawn="1">
          <p15:clr>
            <a:srgbClr val="A4A3A4"/>
          </p15:clr>
        </p15:guide>
        <p15:guide id="22" pos="1296" userDrawn="1">
          <p15:clr>
            <a:srgbClr val="A4A3A4"/>
          </p15:clr>
        </p15:guide>
        <p15:guide id="23" pos="864" userDrawn="1">
          <p15:clr>
            <a:srgbClr val="A4A3A4"/>
          </p15:clr>
        </p15:guide>
        <p15:guide id="24" pos="432" userDrawn="1">
          <p15:clr>
            <a:srgbClr val="A4A3A4"/>
          </p15:clr>
        </p15:guide>
        <p15:guide id="25" orient="horz" pos="6480" userDrawn="1">
          <p15:clr>
            <a:srgbClr val="A4A3A4"/>
          </p15:clr>
        </p15:guide>
        <p15:guide id="26" userDrawn="1">
          <p15:clr>
            <a:srgbClr val="A4A3A4"/>
          </p15:clr>
        </p15:guide>
        <p15:guide id="27" orient="horz" pos="6048" userDrawn="1">
          <p15:clr>
            <a:srgbClr val="A4A3A4"/>
          </p15:clr>
        </p15:guide>
        <p15:guide id="28" orient="horz" pos="5616" userDrawn="1">
          <p15:clr>
            <a:srgbClr val="A4A3A4"/>
          </p15:clr>
        </p15:guide>
        <p15:guide id="29" orient="horz" pos="5184" userDrawn="1">
          <p15:clr>
            <a:srgbClr val="A4A3A4"/>
          </p15:clr>
        </p15:guide>
        <p15:guide id="30" orient="horz" pos="4752" userDrawn="1">
          <p15:clr>
            <a:srgbClr val="A4A3A4"/>
          </p15:clr>
        </p15:guide>
        <p15:guide id="31" orient="horz" pos="4320" userDrawn="1">
          <p15:clr>
            <a:srgbClr val="A4A3A4"/>
          </p15:clr>
        </p15:guide>
        <p15:guide id="32" orient="horz" pos="3888" userDrawn="1">
          <p15:clr>
            <a:srgbClr val="A4A3A4"/>
          </p15:clr>
        </p15:guide>
        <p15:guide id="33" orient="horz" pos="3456" userDrawn="1">
          <p15:clr>
            <a:srgbClr val="A4A3A4"/>
          </p15:clr>
        </p15:guide>
        <p15:guide id="34" orient="horz" pos="3042" userDrawn="1">
          <p15:clr>
            <a:srgbClr val="A4A3A4"/>
          </p15:clr>
        </p15:guide>
        <p15:guide id="35" orient="horz" pos="2568" userDrawn="1">
          <p15:clr>
            <a:srgbClr val="A4A3A4"/>
          </p15:clr>
        </p15:guide>
        <p15:guide id="36" orient="horz" pos="2160" userDrawn="1">
          <p15:clr>
            <a:srgbClr val="A4A3A4"/>
          </p15:clr>
        </p15:guide>
        <p15:guide id="37" orient="horz" pos="1746" userDrawn="1">
          <p15:clr>
            <a:srgbClr val="A4A3A4"/>
          </p15:clr>
        </p15:guide>
        <p15:guide id="38" orient="horz" pos="1296" userDrawn="1">
          <p15:clr>
            <a:srgbClr val="A4A3A4"/>
          </p15:clr>
        </p15:guide>
        <p15:guide id="39" orient="horz" pos="864" userDrawn="1">
          <p15:clr>
            <a:srgbClr val="A4A3A4"/>
          </p15:clr>
        </p15:guide>
        <p15:guide id="40" orient="horz" pos="432" userDrawn="1">
          <p15:clr>
            <a:srgbClr val="A4A3A4"/>
          </p15:clr>
        </p15:guide>
        <p15:guide id="41" orient="horz" userDrawn="1">
          <p15:clr>
            <a:srgbClr val="A4A3A4"/>
          </p15:clr>
        </p15:guide>
        <p15:guide id="42" orient="horz" pos="7344" userDrawn="1">
          <p15:clr>
            <a:srgbClr val="A4A3A4"/>
          </p15:clr>
        </p15:guide>
        <p15:guide id="43" orient="horz" pos="7776" userDrawn="1">
          <p15:clr>
            <a:srgbClr val="A4A3A4"/>
          </p15:clr>
        </p15:guide>
        <p15:guide id="44" orient="horz" pos="8016" userDrawn="1">
          <p15:clr>
            <a:srgbClr val="A4A3A4"/>
          </p15:clr>
        </p15:guide>
        <p15:guide id="45" orient="horz" pos="8640" userDrawn="1">
          <p15:clr>
            <a:srgbClr val="A4A3A4"/>
          </p15:clr>
        </p15:guide>
        <p15:guide id="46" orient="horz" pos="9072" userDrawn="1">
          <p15:clr>
            <a:srgbClr val="A4A3A4"/>
          </p15:clr>
        </p15:guide>
        <p15:guide id="47" orient="horz" pos="9504" userDrawn="1">
          <p15:clr>
            <a:srgbClr val="A4A3A4"/>
          </p15:clr>
        </p15:guide>
        <p15:guide id="48" orient="horz" pos="9936" userDrawn="1">
          <p15:clr>
            <a:srgbClr val="A4A3A4"/>
          </p15:clr>
        </p15:guide>
        <p15:guide id="49" orient="horz" pos="10368" userDrawn="1">
          <p15:clr>
            <a:srgbClr val="A4A3A4"/>
          </p15:clr>
        </p15:guide>
        <p15:guide id="50" orient="horz" pos="10800" userDrawn="1">
          <p15:clr>
            <a:srgbClr val="A4A3A4"/>
          </p15:clr>
        </p15:guide>
        <p15:guide id="51" orient="horz" pos="11232" userDrawn="1">
          <p15:clr>
            <a:srgbClr val="A4A3A4"/>
          </p15:clr>
        </p15:guide>
        <p15:guide id="52" orient="horz" pos="11664" userDrawn="1">
          <p15:clr>
            <a:srgbClr val="A4A3A4"/>
          </p15:clr>
        </p15:guide>
        <p15:guide id="53" orient="horz" pos="12096" userDrawn="1">
          <p15:clr>
            <a:srgbClr val="A4A3A4"/>
          </p15:clr>
        </p15:guide>
        <p15:guide id="54" orient="horz" pos="12528" userDrawn="1">
          <p15:clr>
            <a:srgbClr val="A4A3A4"/>
          </p15:clr>
        </p15:guide>
        <p15:guide id="55" orient="horz" pos="12960" userDrawn="1">
          <p15:clr>
            <a:srgbClr val="A4A3A4"/>
          </p15:clr>
        </p15:guide>
        <p15:guide id="56" orient="horz" pos="133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41"/>
    <p:restoredTop sz="96208"/>
  </p:normalViewPr>
  <p:slideViewPr>
    <p:cSldViewPr snapToGrid="0" snapToObjects="1">
      <p:cViewPr>
        <p:scale>
          <a:sx n="62" d="100"/>
          <a:sy n="62" d="100"/>
        </p:scale>
        <p:origin x="696" y="144"/>
      </p:cViewPr>
      <p:guideLst>
        <p:guide orient="horz" pos="6912"/>
        <p:guide pos="5166"/>
        <p:guide pos="5616"/>
        <p:guide pos="6084"/>
        <p:guide pos="6480"/>
        <p:guide pos="6912"/>
        <p:guide pos="7344"/>
        <p:guide pos="7776"/>
        <p:guide pos="8208"/>
        <p:guide pos="8640"/>
        <p:guide pos="9072"/>
        <p:guide pos="9504"/>
        <p:guide pos="9960"/>
        <p:guide pos="4752"/>
        <p:guide pos="4320"/>
        <p:guide pos="3888"/>
        <p:guide pos="3456"/>
        <p:guide pos="3024"/>
        <p:guide pos="2592"/>
        <p:guide pos="2160"/>
        <p:guide pos="1728"/>
        <p:guide pos="1296"/>
        <p:guide pos="864"/>
        <p:guide pos="432"/>
        <p:guide orient="horz" pos="6480"/>
        <p:guide/>
        <p:guide orient="horz" pos="6048"/>
        <p:guide orient="horz" pos="5616"/>
        <p:guide orient="horz" pos="5184"/>
        <p:guide orient="horz" pos="4752"/>
        <p:guide orient="horz" pos="4320"/>
        <p:guide orient="horz" pos="3888"/>
        <p:guide orient="horz" pos="3456"/>
        <p:guide orient="horz" pos="3042"/>
        <p:guide orient="horz" pos="2568"/>
        <p:guide orient="horz" pos="2160"/>
        <p:guide orient="horz" pos="1746"/>
        <p:guide orient="horz" pos="1296"/>
        <p:guide orient="horz" pos="864"/>
        <p:guide orient="horz" pos="432"/>
        <p:guide orient="horz"/>
        <p:guide orient="horz" pos="7344"/>
        <p:guide orient="horz" pos="7776"/>
        <p:guide orient="horz" pos="8016"/>
        <p:guide orient="horz" pos="8640"/>
        <p:guide orient="horz" pos="9072"/>
        <p:guide orient="horz" pos="9504"/>
        <p:guide orient="horz" pos="9936"/>
        <p:guide orient="horz" pos="10368"/>
        <p:guide orient="horz" pos="10800"/>
        <p:guide orient="horz" pos="11232"/>
        <p:guide orient="horz" pos="11664"/>
        <p:guide orient="horz" pos="12096"/>
        <p:guide orient="horz" pos="12528"/>
        <p:guide orient="horz" pos="12960"/>
        <p:guide orient="horz" pos="1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2306429746924454"/>
          <c:y val="0.1039341288235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F14E-8AF3-FEEC5F0FA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3-F14E-8AF3-FEEC5F0FA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3-F14E-8AF3-FEEC5F0FA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3-F14E-8AF3-FEEC5F0FA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3-F14E-8AF3-FEEC5F0FAEC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3-F14E-8AF3-FEEC5F0FAEC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A3-F14E-8AF3-FEEC5F0FAEC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A3-F14E-8AF3-FEEC5F0FAEC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A3-F14E-8AF3-FEEC5F0FAEC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A3-F14E-8AF3-FEEC5F0FAEC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A3-F14E-8AF3-FEEC5F0FA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47878289486234898"/>
          <c:y val="8.0266552004876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2-A94F-8F13-944A21B5D0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2-A94F-8F13-944A21B5D0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2-A94F-8F13-944A21B5D0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52-A94F-8F13-944A21B5D0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52-A94F-8F13-944A21B5D0E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52-A94F-8F13-944A21B5D0E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52-A94F-8F13-944A21B5D0E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52-A94F-8F13-944A21B5D0E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52-A94F-8F13-944A21B5D0E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52-A94F-8F13-944A21B5D0E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52-A94F-8F13-944A21B5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0-DE4A-AAC6-16167026F6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0-DE4A-AAC6-16167026F6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90-DE4A-AAC6-16167026F6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90-DE4A-AAC6-16167026F6F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90-DE4A-AAC6-16167026F6F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90-DE4A-AAC6-16167026F6F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90-DE4A-AAC6-16167026F6F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90-DE4A-AAC6-16167026F6F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90-DE4A-AAC6-16167026F6F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90-DE4A-AAC6-16167026F6F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90-DE4A-AAC6-16167026F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9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4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0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9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32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8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8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7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A4E12E42-CED3-7C45-BB12-2C25935F9074}"/>
              </a:ext>
            </a:extLst>
          </p:cNvPr>
          <p:cNvSpPr txBox="1"/>
          <p:nvPr/>
        </p:nvSpPr>
        <p:spPr>
          <a:xfrm>
            <a:off x="10974971" y="4345853"/>
            <a:ext cx="4789443" cy="706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5A8A4B-D949-E240-AC8D-37DC5B76E688}"/>
              </a:ext>
            </a:extLst>
          </p:cNvPr>
          <p:cNvSpPr txBox="1"/>
          <p:nvPr/>
        </p:nvSpPr>
        <p:spPr>
          <a:xfrm>
            <a:off x="5698610" y="4343839"/>
            <a:ext cx="4789443" cy="706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73075" indent="-4730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0" y="1912732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0" y="212339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25549-D3DE-2C41-9FF9-9741F8353EAC}"/>
              </a:ext>
            </a:extLst>
          </p:cNvPr>
          <p:cNvSpPr txBox="1"/>
          <p:nvPr/>
        </p:nvSpPr>
        <p:spPr>
          <a:xfrm>
            <a:off x="685800" y="3450178"/>
            <a:ext cx="365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Introduction</a:t>
            </a:r>
            <a:r>
              <a:rPr lang="en-US" sz="40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9E16A-DC11-D541-A87D-40FCFAA12694}"/>
              </a:ext>
            </a:extLst>
          </p:cNvPr>
          <p:cNvSpPr txBox="1"/>
          <p:nvPr/>
        </p:nvSpPr>
        <p:spPr>
          <a:xfrm>
            <a:off x="627582" y="4395573"/>
            <a:ext cx="4800600" cy="748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667" dirty="0" err="1">
                <a:latin typeface="NeueHaasGroteskDisp Pro" panose="020B0504020202020204" pitchFamily="34" charset="77"/>
              </a:rPr>
              <a:t>ultricies</a:t>
            </a:r>
            <a:r>
              <a:rPr lang="en-US" sz="2667" dirty="0">
                <a:latin typeface="NeueHaasGroteskDisp Pro" panose="020B0504020202020204" pitchFamily="34" charset="77"/>
              </a:rPr>
              <a:t>,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67" dirty="0" err="1">
                <a:latin typeface="NeueHaasGroteskDisp Pro" panose="020B0504020202020204" pitchFamily="34" charset="77"/>
              </a:rPr>
              <a:t>amet</a:t>
            </a:r>
            <a:r>
              <a:rPr lang="en-US" sz="2667" dirty="0">
                <a:latin typeface="NeueHaasGroteskDisp Pro" panose="020B0504020202020204" pitchFamily="34" charset="77"/>
              </a:rPr>
              <a:t>, consectetuer </a:t>
            </a:r>
            <a:r>
              <a:rPr lang="en-US" sz="2667" dirty="0" err="1">
                <a:latin typeface="NeueHaasGroteskDisp Pro" panose="020B0504020202020204" pitchFamily="34" charset="77"/>
              </a:rPr>
              <a:t>adipiscing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elit</a:t>
            </a:r>
            <a:r>
              <a:rPr lang="en-US" sz="2667" dirty="0">
                <a:latin typeface="NeueHaasGroteskDisp Pro" panose="020B0504020202020204" pitchFamily="34" charset="77"/>
              </a:rPr>
              <a:t>. Maecenas </a:t>
            </a:r>
            <a:r>
              <a:rPr lang="en-US" sz="2667" dirty="0" err="1">
                <a:latin typeface="NeueHaasGroteskDisp Pro" panose="020B0504020202020204" pitchFamily="34" charset="77"/>
              </a:rPr>
              <a:t>porttitor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congue</a:t>
            </a:r>
            <a:r>
              <a:rPr lang="en-US" sz="2667" dirty="0">
                <a:latin typeface="NeueHaasGroteskDisp Pro" panose="020B0504020202020204" pitchFamily="34" charset="77"/>
              </a:rPr>
              <a:t>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627583" y="12174021"/>
            <a:ext cx="1032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Method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298D2-66EE-DC4B-A546-55B3814F58C2}"/>
              </a:ext>
            </a:extLst>
          </p:cNvPr>
          <p:cNvSpPr txBox="1"/>
          <p:nvPr/>
        </p:nvSpPr>
        <p:spPr>
          <a:xfrm>
            <a:off x="5698610" y="3511687"/>
            <a:ext cx="2565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Results</a:t>
            </a:r>
            <a:endParaRPr lang="en-US" sz="4267" dirty="0">
              <a:latin typeface="NeueHaasGroteskDisp Pro Md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7757644"/>
              </p:ext>
            </p:extLst>
          </p:nvPr>
        </p:nvGraphicFramePr>
        <p:xfrm>
          <a:off x="5252073" y="12172161"/>
          <a:ext cx="5346970" cy="332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03105"/>
              </p:ext>
            </p:extLst>
          </p:nvPr>
        </p:nvGraphicFramePr>
        <p:xfrm>
          <a:off x="5849655" y="18206769"/>
          <a:ext cx="4759890" cy="212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3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531166">
                <a:tc gridSpan="3"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9596" marR="49596" marT="24797" marB="2479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5698610" y="453523"/>
            <a:ext cx="48969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305E47-61E9-3142-9706-F798E10A272F}"/>
              </a:ext>
            </a:extLst>
          </p:cNvPr>
          <p:cNvSpPr txBox="1"/>
          <p:nvPr/>
        </p:nvSpPr>
        <p:spPr>
          <a:xfrm>
            <a:off x="10954924" y="3504237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Conclusion</a:t>
            </a:r>
            <a:endParaRPr lang="en-US" sz="3200" dirty="0">
              <a:latin typeface="NeueHaasGroteskDisp Pro Md" panose="020B0504020202020204" pitchFamily="34" charset="77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28CD4A-6BB1-1E4C-BFF9-64644B4F6379}"/>
              </a:ext>
            </a:extLst>
          </p:cNvPr>
          <p:cNvCxnSpPr>
            <a:cxnSpLocks/>
          </p:cNvCxnSpPr>
          <p:nvPr/>
        </p:nvCxnSpPr>
        <p:spPr>
          <a:xfrm>
            <a:off x="10972800" y="4076700"/>
            <a:ext cx="3079329" cy="1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3709627-668F-2B44-A9C4-D9671BBDA8D6}"/>
              </a:ext>
            </a:extLst>
          </p:cNvPr>
          <p:cNvSpPr txBox="1"/>
          <p:nvPr/>
        </p:nvSpPr>
        <p:spPr>
          <a:xfrm>
            <a:off x="10972800" y="12119922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References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A67C8-A226-444C-8218-B6E5E6273BFB}"/>
              </a:ext>
            </a:extLst>
          </p:cNvPr>
          <p:cNvSpPr txBox="1"/>
          <p:nvPr/>
        </p:nvSpPr>
        <p:spPr>
          <a:xfrm>
            <a:off x="10997610" y="17159369"/>
            <a:ext cx="554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Acknowledgements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109" y="443671"/>
            <a:ext cx="4080394" cy="109205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8CE9C9-51A1-3B46-A8F8-418FFA89B669}"/>
              </a:ext>
            </a:extLst>
          </p:cNvPr>
          <p:cNvCxnSpPr>
            <a:cxnSpLocks/>
          </p:cNvCxnSpPr>
          <p:nvPr/>
        </p:nvCxnSpPr>
        <p:spPr>
          <a:xfrm>
            <a:off x="5766671" y="4076700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FFBBE99-E2DB-F745-98C9-4C78187F4FAC}"/>
              </a:ext>
            </a:extLst>
          </p:cNvPr>
          <p:cNvCxnSpPr>
            <a:cxnSpLocks/>
          </p:cNvCxnSpPr>
          <p:nvPr/>
        </p:nvCxnSpPr>
        <p:spPr>
          <a:xfrm>
            <a:off x="627582" y="4076700"/>
            <a:ext cx="3055417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5D29AC4-3962-B847-8DBE-4393E56D9D3E}"/>
              </a:ext>
            </a:extLst>
          </p:cNvPr>
          <p:cNvSpPr txBox="1"/>
          <p:nvPr/>
        </p:nvSpPr>
        <p:spPr>
          <a:xfrm>
            <a:off x="627582" y="13068972"/>
            <a:ext cx="4789443" cy="706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393F308-A622-6841-8FF7-FF8903F4114E}"/>
              </a:ext>
            </a:extLst>
          </p:cNvPr>
          <p:cNvCxnSpPr>
            <a:cxnSpLocks/>
          </p:cNvCxnSpPr>
          <p:nvPr/>
        </p:nvCxnSpPr>
        <p:spPr>
          <a:xfrm>
            <a:off x="627583" y="12745927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118B547-1EAA-EA40-9463-40531CB65BED}"/>
              </a:ext>
            </a:extLst>
          </p:cNvPr>
          <p:cNvSpPr txBox="1"/>
          <p:nvPr/>
        </p:nvSpPr>
        <p:spPr>
          <a:xfrm>
            <a:off x="5791253" y="15338037"/>
            <a:ext cx="4789443" cy="21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2275" indent="-422275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BB9992-F1CF-B240-9EC0-9ED9A4C48CF9}"/>
              </a:ext>
            </a:extLst>
          </p:cNvPr>
          <p:cNvSpPr txBox="1"/>
          <p:nvPr/>
        </p:nvSpPr>
        <p:spPr>
          <a:xfrm>
            <a:off x="10954924" y="13068972"/>
            <a:ext cx="4789443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0DD366D-1A7F-4941-A4DE-2E875E117958}"/>
              </a:ext>
            </a:extLst>
          </p:cNvPr>
          <p:cNvCxnSpPr>
            <a:cxnSpLocks/>
          </p:cNvCxnSpPr>
          <p:nvPr/>
        </p:nvCxnSpPr>
        <p:spPr>
          <a:xfrm>
            <a:off x="10997610" y="12744435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628AB87-A1CD-1C44-87D6-2D266D799C3A}"/>
              </a:ext>
            </a:extLst>
          </p:cNvPr>
          <p:cNvSpPr txBox="1"/>
          <p:nvPr/>
        </p:nvSpPr>
        <p:spPr>
          <a:xfrm>
            <a:off x="10974971" y="18150945"/>
            <a:ext cx="4789443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2288" indent="-52228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20867A-CB7D-B346-9A3A-DC3979DAB5C7}"/>
              </a:ext>
            </a:extLst>
          </p:cNvPr>
          <p:cNvCxnSpPr>
            <a:cxnSpLocks/>
          </p:cNvCxnSpPr>
          <p:nvPr/>
        </p:nvCxnSpPr>
        <p:spPr>
          <a:xfrm>
            <a:off x="11110831" y="17830800"/>
            <a:ext cx="3290969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A7431FD-DC5D-BF48-A3B7-98C1BB1610BF}"/>
              </a:ext>
            </a:extLst>
          </p:cNvPr>
          <p:cNvSpPr txBox="1"/>
          <p:nvPr/>
        </p:nvSpPr>
        <p:spPr>
          <a:xfrm>
            <a:off x="5698610" y="1975962"/>
            <a:ext cx="15169728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pPr>
              <a:tabLst>
                <a:tab pos="2909888" algn="l"/>
                <a:tab pos="3121819" algn="l"/>
                <a:tab pos="3148013" algn="l"/>
              </a:tabLst>
            </a:pPr>
            <a:r>
              <a:rPr lang="en-US" sz="2667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667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4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57B9A1C3-43C2-3848-ABBB-D31DBFEF6E00}"/>
              </a:ext>
            </a:extLst>
          </p:cNvPr>
          <p:cNvSpPr txBox="1"/>
          <p:nvPr/>
        </p:nvSpPr>
        <p:spPr>
          <a:xfrm>
            <a:off x="12387627" y="3470378"/>
            <a:ext cx="2790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Conclusions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450849" y="4219208"/>
            <a:ext cx="382554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F0F9-CE0B-3B49-B4AB-A057A272EE7D}"/>
              </a:ext>
            </a:extLst>
          </p:cNvPr>
          <p:cNvGrpSpPr/>
          <p:nvPr/>
        </p:nvGrpSpPr>
        <p:grpSpPr>
          <a:xfrm>
            <a:off x="450849" y="3393431"/>
            <a:ext cx="3372091" cy="646331"/>
            <a:chOff x="418418" y="3010549"/>
            <a:chExt cx="3860284" cy="48474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25549-D3DE-2C41-9FF9-9741F8353EAC}"/>
                </a:ext>
              </a:extLst>
            </p:cNvPr>
            <p:cNvSpPr txBox="1"/>
            <p:nvPr/>
          </p:nvSpPr>
          <p:spPr>
            <a:xfrm>
              <a:off x="418418" y="3010549"/>
              <a:ext cx="3860284" cy="4847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36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7B2D451-07A5-3A4E-879C-629802DB280F}"/>
                </a:ext>
              </a:extLst>
            </p:cNvPr>
            <p:cNvCxnSpPr>
              <a:cxnSpLocks/>
            </p:cNvCxnSpPr>
            <p:nvPr/>
          </p:nvCxnSpPr>
          <p:spPr>
            <a:xfrm>
              <a:off x="501506" y="3424331"/>
              <a:ext cx="3365941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450849" y="13108622"/>
            <a:ext cx="103273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Method</a:t>
            </a:r>
          </a:p>
        </p:txBody>
      </p:sp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550048"/>
              </p:ext>
            </p:extLst>
          </p:nvPr>
        </p:nvGraphicFramePr>
        <p:xfrm>
          <a:off x="8641436" y="15568761"/>
          <a:ext cx="3643023" cy="1661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341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214341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214341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416201">
                <a:tc gridSpan="3"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64069" marR="64069" marT="32033" marB="32033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415183"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415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4151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9FF885B-D382-C642-85BB-FF8251BA502B}"/>
              </a:ext>
            </a:extLst>
          </p:cNvPr>
          <p:cNvSpPr txBox="1"/>
          <p:nvPr/>
        </p:nvSpPr>
        <p:spPr>
          <a:xfrm>
            <a:off x="4800600" y="3396389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Results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F1B7AE-6FF7-384F-B9EB-789192FE88C5}"/>
              </a:ext>
            </a:extLst>
          </p:cNvPr>
          <p:cNvCxnSpPr>
            <a:cxnSpLocks/>
          </p:cNvCxnSpPr>
          <p:nvPr/>
        </p:nvCxnSpPr>
        <p:spPr>
          <a:xfrm flipV="1">
            <a:off x="4871461" y="3945388"/>
            <a:ext cx="5335730" cy="2266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511049-0E9D-6049-AC63-A31D59B2F29E}"/>
              </a:ext>
            </a:extLst>
          </p:cNvPr>
          <p:cNvSpPr txBox="1"/>
          <p:nvPr/>
        </p:nvSpPr>
        <p:spPr>
          <a:xfrm>
            <a:off x="4834700" y="7559686"/>
            <a:ext cx="3501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2. Result 2 Sentence goes here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61E6C7-B482-A141-B4D8-B307C3A39641}"/>
              </a:ext>
            </a:extLst>
          </p:cNvPr>
          <p:cNvSpPr txBox="1"/>
          <p:nvPr/>
        </p:nvSpPr>
        <p:spPr>
          <a:xfrm>
            <a:off x="4834702" y="4231925"/>
            <a:ext cx="3659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1. Result 1 Sentence goes here </a:t>
            </a: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4CB7AF73-D736-D348-AEBE-609F4A326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3834241"/>
              </p:ext>
            </p:extLst>
          </p:nvPr>
        </p:nvGraphicFramePr>
        <p:xfrm>
          <a:off x="4834700" y="8347816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E28BC426-21DC-E44F-A924-1F1B360C5B91}"/>
              </a:ext>
            </a:extLst>
          </p:cNvPr>
          <p:cNvSpPr txBox="1"/>
          <p:nvPr/>
        </p:nvSpPr>
        <p:spPr>
          <a:xfrm>
            <a:off x="4713849" y="11138547"/>
            <a:ext cx="4114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3. Result 3 Sentence goes here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2FD9ED-4105-024E-AE3E-2AFB2D6EA816}"/>
              </a:ext>
            </a:extLst>
          </p:cNvPr>
          <p:cNvSpPr txBox="1"/>
          <p:nvPr/>
        </p:nvSpPr>
        <p:spPr>
          <a:xfrm>
            <a:off x="450849" y="13821146"/>
            <a:ext cx="382554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DB574-42AB-C64B-B09C-542BFA34EF59}"/>
              </a:ext>
            </a:extLst>
          </p:cNvPr>
          <p:cNvSpPr txBox="1"/>
          <p:nvPr/>
        </p:nvSpPr>
        <p:spPr>
          <a:xfrm>
            <a:off x="12374750" y="13030083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References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CACA227-38A7-3B46-86C0-60DB30B77CEE}"/>
              </a:ext>
            </a:extLst>
          </p:cNvPr>
          <p:cNvSpPr txBox="1"/>
          <p:nvPr/>
        </p:nvSpPr>
        <p:spPr>
          <a:xfrm>
            <a:off x="12374749" y="16843209"/>
            <a:ext cx="4648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Acknowledgements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22E4855-1839-6D42-9A88-4ACFB7114F59}"/>
              </a:ext>
            </a:extLst>
          </p:cNvPr>
          <p:cNvCxnSpPr>
            <a:cxnSpLocks/>
          </p:cNvCxnSpPr>
          <p:nvPr/>
        </p:nvCxnSpPr>
        <p:spPr>
          <a:xfrm>
            <a:off x="12454985" y="3945388"/>
            <a:ext cx="2936123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6E71D102-23D9-FB40-9621-553A507DB7CA}"/>
              </a:ext>
            </a:extLst>
          </p:cNvPr>
          <p:cNvSpPr txBox="1"/>
          <p:nvPr/>
        </p:nvSpPr>
        <p:spPr>
          <a:xfrm>
            <a:off x="12374749" y="13821146"/>
            <a:ext cx="36286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0421280-AC77-B440-BBF3-282824845516}"/>
              </a:ext>
            </a:extLst>
          </p:cNvPr>
          <p:cNvSpPr txBox="1"/>
          <p:nvPr/>
        </p:nvSpPr>
        <p:spPr>
          <a:xfrm>
            <a:off x="12344400" y="17652001"/>
            <a:ext cx="37437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34B4DC-A7A0-6C4C-B20A-D8D5D4DD05A2}"/>
              </a:ext>
            </a:extLst>
          </p:cNvPr>
          <p:cNvSpPr/>
          <p:nvPr/>
        </p:nvSpPr>
        <p:spPr>
          <a:xfrm>
            <a:off x="0" y="1844912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7651A67-6C26-2945-8550-4886FA072350}"/>
              </a:ext>
            </a:extLst>
          </p:cNvPr>
          <p:cNvSpPr/>
          <p:nvPr/>
        </p:nvSpPr>
        <p:spPr>
          <a:xfrm>
            <a:off x="0" y="267509"/>
            <a:ext cx="16459200" cy="142938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05235F-CA9A-4749-8CBB-FA1F983F62FB}"/>
              </a:ext>
            </a:extLst>
          </p:cNvPr>
          <p:cNvSpPr txBox="1"/>
          <p:nvPr/>
        </p:nvSpPr>
        <p:spPr>
          <a:xfrm>
            <a:off x="4800600" y="557793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0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37071B9-C1B0-694C-879F-80A68D41B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467468"/>
            <a:ext cx="3335055" cy="89257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EE20A62-2CEB-F14F-A326-984F279A9D29}"/>
              </a:ext>
            </a:extLst>
          </p:cNvPr>
          <p:cNvSpPr txBox="1"/>
          <p:nvPr/>
        </p:nvSpPr>
        <p:spPr>
          <a:xfrm>
            <a:off x="4834700" y="1941666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A1AE45-E7EA-3A4F-B920-F8A894598525}"/>
              </a:ext>
            </a:extLst>
          </p:cNvPr>
          <p:cNvSpPr txBox="1"/>
          <p:nvPr/>
        </p:nvSpPr>
        <p:spPr>
          <a:xfrm>
            <a:off x="8552903" y="4269151"/>
            <a:ext cx="3825542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a. 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270175-4C3C-154B-95DD-E2B22D73DAA0}"/>
              </a:ext>
            </a:extLst>
          </p:cNvPr>
          <p:cNvSpPr txBox="1"/>
          <p:nvPr/>
        </p:nvSpPr>
        <p:spPr>
          <a:xfrm>
            <a:off x="12374749" y="4269151"/>
            <a:ext cx="3825542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78B9312-7D36-4C4E-83A5-31962CA7CF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0088832"/>
              </p:ext>
            </p:extLst>
          </p:nvPr>
        </p:nvGraphicFramePr>
        <p:xfrm>
          <a:off x="4834701" y="4745422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A6FA1B9A-5E9C-5742-8716-685E108BD3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171488"/>
              </p:ext>
            </p:extLst>
          </p:nvPr>
        </p:nvGraphicFramePr>
        <p:xfrm>
          <a:off x="4805687" y="12034361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1809BF-17D0-8A4A-9DE9-1B36F8C0A927}"/>
              </a:ext>
            </a:extLst>
          </p:cNvPr>
          <p:cNvCxnSpPr>
            <a:cxnSpLocks/>
          </p:cNvCxnSpPr>
          <p:nvPr/>
        </p:nvCxnSpPr>
        <p:spPr>
          <a:xfrm>
            <a:off x="455807" y="13554200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C26F7F6-75CD-B145-AF8C-8194BE525E08}"/>
              </a:ext>
            </a:extLst>
          </p:cNvPr>
          <p:cNvSpPr txBox="1"/>
          <p:nvPr/>
        </p:nvSpPr>
        <p:spPr>
          <a:xfrm>
            <a:off x="4472444" y="14762384"/>
            <a:ext cx="3825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7BFE99-B464-004C-B4DD-FD7F69EB5F3D}"/>
              </a:ext>
            </a:extLst>
          </p:cNvPr>
          <p:cNvSpPr txBox="1"/>
          <p:nvPr/>
        </p:nvSpPr>
        <p:spPr>
          <a:xfrm>
            <a:off x="8494039" y="17848333"/>
            <a:ext cx="3825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46990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CB8231-C73D-4846-BF7D-7B3BDB3FA867}"/>
              </a:ext>
            </a:extLst>
          </p:cNvPr>
          <p:cNvCxnSpPr>
            <a:cxnSpLocks/>
          </p:cNvCxnSpPr>
          <p:nvPr/>
        </p:nvCxnSpPr>
        <p:spPr>
          <a:xfrm>
            <a:off x="12450843" y="13577577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5AEE3C-5B80-604E-8A66-62FFDA49AD79}"/>
              </a:ext>
            </a:extLst>
          </p:cNvPr>
          <p:cNvCxnSpPr>
            <a:cxnSpLocks/>
          </p:cNvCxnSpPr>
          <p:nvPr/>
        </p:nvCxnSpPr>
        <p:spPr>
          <a:xfrm>
            <a:off x="12450843" y="17397207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1025</Words>
  <Application>Microsoft Macintosh PowerPoint</Application>
  <PresentationFormat>Custom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24</cp:revision>
  <dcterms:created xsi:type="dcterms:W3CDTF">2021-03-19T15:56:11Z</dcterms:created>
  <dcterms:modified xsi:type="dcterms:W3CDTF">2021-03-24T16:43:24Z</dcterms:modified>
</cp:coreProperties>
</file>