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</p:sldIdLst>
  <p:sldSz cx="164592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84" userDrawn="1">
          <p15:clr>
            <a:srgbClr val="A4A3A4"/>
          </p15:clr>
        </p15:guide>
        <p15:guide id="2" pos="5184" userDrawn="1">
          <p15:clr>
            <a:srgbClr val="A4A3A4"/>
          </p15:clr>
        </p15:guide>
        <p15:guide id="3" orient="horz" pos="4608" userDrawn="1">
          <p15:clr>
            <a:srgbClr val="A4A3A4"/>
          </p15:clr>
        </p15:guide>
        <p15:guide id="4" orient="horz" pos="4032" userDrawn="1">
          <p15:clr>
            <a:srgbClr val="A4A3A4"/>
          </p15:clr>
        </p15:guide>
        <p15:guide id="5" orient="horz" pos="3456" userDrawn="1">
          <p15:clr>
            <a:srgbClr val="A4A3A4"/>
          </p15:clr>
        </p15:guide>
        <p15:guide id="6" orient="horz" pos="2904" userDrawn="1">
          <p15:clr>
            <a:srgbClr val="A4A3A4"/>
          </p15:clr>
        </p15:guide>
        <p15:guide id="7" orient="horz" pos="2328" userDrawn="1">
          <p15:clr>
            <a:srgbClr val="A4A3A4"/>
          </p15:clr>
        </p15:guide>
        <p15:guide id="8" orient="horz" pos="1728" userDrawn="1">
          <p15:clr>
            <a:srgbClr val="A4A3A4"/>
          </p15:clr>
        </p15:guide>
        <p15:guide id="9" orient="horz" pos="1152" userDrawn="1">
          <p15:clr>
            <a:srgbClr val="A4A3A4"/>
          </p15:clr>
        </p15:guide>
        <p15:guide id="10" orient="horz" pos="576" userDrawn="1">
          <p15:clr>
            <a:srgbClr val="A4A3A4"/>
          </p15:clr>
        </p15:guide>
        <p15:guide id="11" orient="horz" userDrawn="1">
          <p15:clr>
            <a:srgbClr val="A4A3A4"/>
          </p15:clr>
        </p15:guide>
        <p15:guide id="12" orient="horz" pos="5784" userDrawn="1">
          <p15:clr>
            <a:srgbClr val="A4A3A4"/>
          </p15:clr>
        </p15:guide>
        <p15:guide id="13" orient="horz" pos="6336" userDrawn="1">
          <p15:clr>
            <a:srgbClr val="A4A3A4"/>
          </p15:clr>
        </p15:guide>
        <p15:guide id="14" orient="horz" pos="6888" userDrawn="1">
          <p15:clr>
            <a:srgbClr val="A4A3A4"/>
          </p15:clr>
        </p15:guide>
        <p15:guide id="15" orient="horz" pos="7488" userDrawn="1">
          <p15:clr>
            <a:srgbClr val="A4A3A4"/>
          </p15:clr>
        </p15:guide>
        <p15:guide id="16" orient="horz" pos="8064" userDrawn="1">
          <p15:clr>
            <a:srgbClr val="A4A3A4"/>
          </p15:clr>
        </p15:guide>
        <p15:guide id="17" orient="horz" pos="8664" userDrawn="1">
          <p15:clr>
            <a:srgbClr val="A4A3A4"/>
          </p15:clr>
        </p15:guide>
        <p15:guide id="18" orient="horz" pos="9216" userDrawn="1">
          <p15:clr>
            <a:srgbClr val="A4A3A4"/>
          </p15:clr>
        </p15:guide>
        <p15:guide id="19" orient="horz" pos="9792" userDrawn="1">
          <p15:clr>
            <a:srgbClr val="A4A3A4"/>
          </p15:clr>
        </p15:guide>
        <p15:guide id="20" pos="5760" userDrawn="1">
          <p15:clr>
            <a:srgbClr val="A4A3A4"/>
          </p15:clr>
        </p15:guide>
        <p15:guide id="21" pos="6336" userDrawn="1">
          <p15:clr>
            <a:srgbClr val="A4A3A4"/>
          </p15:clr>
        </p15:guide>
        <p15:guide id="22" pos="6912" userDrawn="1">
          <p15:clr>
            <a:srgbClr val="A4A3A4"/>
          </p15:clr>
        </p15:guide>
        <p15:guide id="23" pos="7800" userDrawn="1">
          <p15:clr>
            <a:srgbClr val="A4A3A4"/>
          </p15:clr>
        </p15:guide>
        <p15:guide id="24" pos="8064" userDrawn="1">
          <p15:clr>
            <a:srgbClr val="A4A3A4"/>
          </p15:clr>
        </p15:guide>
        <p15:guide id="25" pos="8640" userDrawn="1">
          <p15:clr>
            <a:srgbClr val="A4A3A4"/>
          </p15:clr>
        </p15:guide>
        <p15:guide id="26" pos="9216" userDrawn="1">
          <p15:clr>
            <a:srgbClr val="A4A3A4"/>
          </p15:clr>
        </p15:guide>
        <p15:guide id="27" pos="9792" userDrawn="1">
          <p15:clr>
            <a:srgbClr val="A4A3A4"/>
          </p15:clr>
        </p15:guide>
        <p15:guide id="28" pos="4608" userDrawn="1">
          <p15:clr>
            <a:srgbClr val="A4A3A4"/>
          </p15:clr>
        </p15:guide>
        <p15:guide id="29" pos="4032" userDrawn="1">
          <p15:clr>
            <a:srgbClr val="A4A3A4"/>
          </p15:clr>
        </p15:guide>
        <p15:guide id="30" pos="3456" userDrawn="1">
          <p15:clr>
            <a:srgbClr val="A4A3A4"/>
          </p15:clr>
        </p15:guide>
        <p15:guide id="31" pos="2880" userDrawn="1">
          <p15:clr>
            <a:srgbClr val="A4A3A4"/>
          </p15:clr>
        </p15:guide>
        <p15:guide id="32" pos="2304" userDrawn="1">
          <p15:clr>
            <a:srgbClr val="A4A3A4"/>
          </p15:clr>
        </p15:guide>
        <p15:guide id="33" pos="1728" userDrawn="1">
          <p15:clr>
            <a:srgbClr val="A4A3A4"/>
          </p15:clr>
        </p15:guide>
        <p15:guide id="34" pos="1152" userDrawn="1">
          <p15:clr>
            <a:srgbClr val="A4A3A4"/>
          </p15:clr>
        </p15:guide>
        <p15:guide id="35" pos="576" userDrawn="1">
          <p15:clr>
            <a:srgbClr val="A4A3A4"/>
          </p15:clr>
        </p15:guide>
        <p15:guide id="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1C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404"/>
    <p:restoredTop sz="96208"/>
  </p:normalViewPr>
  <p:slideViewPr>
    <p:cSldViewPr snapToGrid="0" snapToObjects="1">
      <p:cViewPr varScale="1">
        <p:scale>
          <a:sx n="50" d="100"/>
          <a:sy n="50" d="100"/>
        </p:scale>
        <p:origin x="1192" y="160"/>
      </p:cViewPr>
      <p:guideLst>
        <p:guide orient="horz" pos="5184"/>
        <p:guide pos="5184"/>
        <p:guide orient="horz" pos="4608"/>
        <p:guide orient="horz" pos="4032"/>
        <p:guide orient="horz" pos="3456"/>
        <p:guide orient="horz" pos="2904"/>
        <p:guide orient="horz" pos="2328"/>
        <p:guide orient="horz" pos="1728"/>
        <p:guide orient="horz" pos="1152"/>
        <p:guide orient="horz" pos="576"/>
        <p:guide orient="horz"/>
        <p:guide orient="horz" pos="5784"/>
        <p:guide orient="horz" pos="6336"/>
        <p:guide orient="horz" pos="6888"/>
        <p:guide orient="horz" pos="7488"/>
        <p:guide orient="horz" pos="8064"/>
        <p:guide orient="horz" pos="8664"/>
        <p:guide orient="horz" pos="9216"/>
        <p:guide orient="horz" pos="9792"/>
        <p:guide pos="5760"/>
        <p:guide pos="6336"/>
        <p:guide pos="6912"/>
        <p:guide pos="7800"/>
        <p:guide pos="8064"/>
        <p:guide pos="8640"/>
        <p:guide pos="9216"/>
        <p:guide pos="9792"/>
        <p:guide pos="4608"/>
        <p:guide pos="4032"/>
        <p:guide pos="3456"/>
        <p:guide pos="2880"/>
        <p:guide pos="2304"/>
        <p:guide pos="1728"/>
        <p:guide pos="1152"/>
        <p:guide pos="576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dirty="0">
                <a:solidFill>
                  <a:schemeClr val="tx1"/>
                </a:solidFill>
                <a:latin typeface="NeueHaasGroteskDisp Pro" panose="020B0504020202020204" pitchFamily="34" charset="77"/>
              </a:rPr>
              <a:t>Chart Title</a:t>
            </a:r>
          </a:p>
        </c:rich>
      </c:tx>
      <c:layout>
        <c:manualLayout>
          <c:xMode val="edge"/>
          <c:yMode val="edge"/>
          <c:x val="0.52306429746924454"/>
          <c:y val="0.103934128823577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3075237475737521"/>
          <c:y val="0.23646400050754521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34-524A-8274-C3D9B6C94C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34-524A-8274-C3D9B6C94CB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34-524A-8274-C3D9B6C94CB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34-524A-8274-C3D9B6C94CB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34-524A-8274-C3D9B6C94CB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34-524A-8274-C3D9B6C94CB5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34-524A-8274-C3D9B6C94CB5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734-524A-8274-C3D9B6C94CB5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734-524A-8274-C3D9B6C94CB5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734-524A-8274-C3D9B6C94CB5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34-524A-8274-C3D9B6C94C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34853205334764048"/>
          <c:h val="0.632349428210233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dirty="0">
                <a:solidFill>
                  <a:schemeClr val="tx1"/>
                </a:solidFill>
                <a:latin typeface="NeueHaasGroteskDisp Pro" panose="020B0504020202020204" pitchFamily="34" charset="77"/>
              </a:rPr>
              <a:t>Chart Title</a:t>
            </a:r>
          </a:p>
        </c:rich>
      </c:tx>
      <c:layout>
        <c:manualLayout>
          <c:xMode val="edge"/>
          <c:yMode val="edge"/>
          <c:x val="0.55208855714564742"/>
          <c:y val="0.103155343567047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3075237475737521"/>
          <c:y val="0.23646400050754521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34-524A-8274-C3D9B6C94C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34-524A-8274-C3D9B6C94CB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34-524A-8274-C3D9B6C94CB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34-524A-8274-C3D9B6C94CB5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34-524A-8274-C3D9B6C94CB5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734-524A-8274-C3D9B6C94CB5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734-524A-8274-C3D9B6C94CB5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734-524A-8274-C3D9B6C94CB5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734-524A-8274-C3D9B6C94CB5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734-524A-8274-C3D9B6C94CB5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734-524A-8274-C3D9B6C94C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34853205334764048"/>
          <c:h val="0.632349428210233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dirty="0">
                <a:solidFill>
                  <a:schemeClr val="tx1"/>
                </a:solidFill>
                <a:latin typeface="NeueHaasGroteskDisp Pro" panose="020B0504020202020204" pitchFamily="34" charset="77"/>
              </a:rPr>
              <a:t>Chart Title</a:t>
            </a:r>
          </a:p>
        </c:rich>
      </c:tx>
      <c:layout>
        <c:manualLayout>
          <c:xMode val="edge"/>
          <c:yMode val="edge"/>
          <c:x val="0.51431697990555558"/>
          <c:y val="3.37126133989470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3075237475737521"/>
          <c:y val="0.23646400050754521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A3-F14E-8AF3-FEEC5F0FAEC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A3-F14E-8AF3-FEEC5F0FAEC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A3-F14E-8AF3-FEEC5F0FAECF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4A3-F14E-8AF3-FEEC5F0FAECF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4A3-F14E-8AF3-FEEC5F0FAECF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4A3-F14E-8AF3-FEEC5F0FAECF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4A3-F14E-8AF3-FEEC5F0FAECF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4A3-F14E-8AF3-FEEC5F0FAECF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4A3-F14E-8AF3-FEEC5F0FAECF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4A3-F14E-8AF3-FEEC5F0FAECF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4A3-F14E-8AF3-FEEC5F0FAE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34853205334764048"/>
          <c:h val="0.632349428210233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dirty="0">
                <a:solidFill>
                  <a:schemeClr val="tx1"/>
                </a:solidFill>
                <a:latin typeface="NeueHaasGroteskDisp Pro" panose="020B0504020202020204" pitchFamily="34" charset="77"/>
              </a:rPr>
              <a:t>Chart Title</a:t>
            </a:r>
          </a:p>
        </c:rich>
      </c:tx>
      <c:layout>
        <c:manualLayout>
          <c:xMode val="edge"/>
          <c:yMode val="edge"/>
          <c:x val="0.51431697990555558"/>
          <c:y val="3.37126133989470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43075237475737521"/>
          <c:y val="0.23646400050754521"/>
          <c:w val="0.51957326862195663"/>
          <c:h val="0.4097184330316099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E1C84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E0-C942-BD21-6E9E9EEBCC3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000000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E0-C942-BD21-6E9E9EEBCC3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DD02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E0-C942-BD21-6E9E9EEBCC3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D5D7D7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BE0-C942-BD21-6E9E9EEBCC3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Series 5</c:v>
                </c:pt>
              </c:strCache>
            </c:strRef>
          </c:tx>
          <c:spPr>
            <a:solidFill>
              <a:srgbClr val="B8BBB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BE0-C942-BD21-6E9E9EEBCC3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Series 6</c:v>
                </c:pt>
              </c:strCache>
            </c:strRef>
          </c:tx>
          <c:spPr>
            <a:solidFill>
              <a:srgbClr val="94989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Sheet1!$G$2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BE0-C942-BD21-6E9E9EEBCC36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Series 7</c:v>
                </c:pt>
              </c:strCache>
            </c:strRef>
          </c:tx>
          <c:spPr>
            <a:solidFill>
              <a:srgbClr val="50555B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Sheet1!$H$2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BE0-C942-BD21-6E9E9EEBCC36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Series 8</c:v>
                </c:pt>
              </c:strCache>
            </c:strRef>
          </c:tx>
          <c:spPr>
            <a:solidFill>
              <a:srgbClr val="78399D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Sheet1!$I$2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BE0-C942-BD21-6E9E9EEBCC36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Series 9</c:v>
                </c:pt>
              </c:strCache>
            </c:strRef>
          </c:tx>
          <c:spPr>
            <a:solidFill>
              <a:srgbClr val="00A2D6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Sheet1!$J$2</c:f>
              <c:numCache>
                <c:formatCode>General</c:formatCode>
                <c:ptCount val="1"/>
                <c:pt idx="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BE0-C942-BD21-6E9E9EEBCC36}"/>
            </c:ext>
          </c:extLst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Series 10</c:v>
                </c:pt>
              </c:strCache>
            </c:strRef>
          </c:tx>
          <c:spPr>
            <a:solidFill>
              <a:srgbClr val="00C65A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Sheet1!$K$2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8BE0-C942-BD21-6E9E9EEBCC36}"/>
            </c:ext>
          </c:extLst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Series 11</c:v>
                </c:pt>
              </c:strCache>
            </c:strRef>
          </c:tx>
          <c:spPr>
            <a:solidFill>
              <a:srgbClr val="8FF2C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Sheet1!$L$2</c:f>
              <c:numCache>
                <c:formatCode>General</c:formatCode>
                <c:ptCount val="1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BE0-C942-BD21-6E9E9EEBCC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14227008"/>
        <c:axId val="886735040"/>
      </c:barChart>
      <c:catAx>
        <c:axId val="71422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886735040"/>
        <c:crosses val="autoZero"/>
        <c:auto val="1"/>
        <c:lblAlgn val="ctr"/>
        <c:lblOffset val="100"/>
        <c:noMultiLvlLbl val="0"/>
      </c:catAx>
      <c:valAx>
        <c:axId val="886735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NeueHaasGroteskDisp Pro" panose="020B0504020202020204" pitchFamily="34" charset="77"/>
                <a:ea typeface="+mn-ea"/>
                <a:cs typeface="+mn-cs"/>
              </a:defRPr>
            </a:pPr>
            <a:endParaRPr lang="en-US"/>
          </a:p>
        </c:txPr>
        <c:crossAx val="714227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23454555607550556"/>
          <c:w val="0.34853205334764048"/>
          <c:h val="0.632349428210233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NeueHaasGroteskDisp Pro" panose="020B0504020202020204" pitchFamily="34" charset="77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4440" y="2693671"/>
            <a:ext cx="13990320" cy="5730240"/>
          </a:xfrm>
        </p:spPr>
        <p:txBody>
          <a:bodyPr anchor="b"/>
          <a:lstStyle>
            <a:lvl1pPr algn="ctr"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8644891"/>
            <a:ext cx="12344400" cy="3973829"/>
          </a:xfrm>
        </p:spPr>
        <p:txBody>
          <a:bodyPr/>
          <a:lstStyle>
            <a:lvl1pPr marL="0" indent="0" algn="ctr">
              <a:buNone/>
              <a:defRPr sz="4320"/>
            </a:lvl1pPr>
            <a:lvl2pPr marL="822960" indent="0" algn="ctr">
              <a:buNone/>
              <a:defRPr sz="3600"/>
            </a:lvl2pPr>
            <a:lvl3pPr marL="1645920" indent="0" algn="ctr">
              <a:buNone/>
              <a:defRPr sz="3240"/>
            </a:lvl3pPr>
            <a:lvl4pPr marL="2468880" indent="0" algn="ctr">
              <a:buNone/>
              <a:defRPr sz="2880"/>
            </a:lvl4pPr>
            <a:lvl5pPr marL="3291840" indent="0" algn="ctr">
              <a:buNone/>
              <a:defRPr sz="2880"/>
            </a:lvl5pPr>
            <a:lvl6pPr marL="4114800" indent="0" algn="ctr">
              <a:buNone/>
              <a:defRPr sz="2880"/>
            </a:lvl6pPr>
            <a:lvl7pPr marL="4937760" indent="0" algn="ctr">
              <a:buNone/>
              <a:defRPr sz="2880"/>
            </a:lvl7pPr>
            <a:lvl8pPr marL="5760720" indent="0" algn="ctr">
              <a:buNone/>
              <a:defRPr sz="2880"/>
            </a:lvl8pPr>
            <a:lvl9pPr marL="6583680" indent="0" algn="ctr">
              <a:buNone/>
              <a:defRPr sz="28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90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04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778616" y="876300"/>
            <a:ext cx="3549015" cy="13948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1571" y="876300"/>
            <a:ext cx="10441305" cy="139484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058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931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2998" y="4103375"/>
            <a:ext cx="14196060" cy="6846569"/>
          </a:xfrm>
        </p:spPr>
        <p:txBody>
          <a:bodyPr anchor="b"/>
          <a:lstStyle>
            <a:lvl1pPr>
              <a:defRPr sz="10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2998" y="11014715"/>
            <a:ext cx="14196060" cy="3600449"/>
          </a:xfrm>
        </p:spPr>
        <p:txBody>
          <a:bodyPr/>
          <a:lstStyle>
            <a:lvl1pPr marL="0" indent="0">
              <a:buNone/>
              <a:defRPr sz="4320">
                <a:solidFill>
                  <a:schemeClr val="tx1"/>
                </a:solidFill>
              </a:defRPr>
            </a:lvl1pPr>
            <a:lvl2pPr marL="82296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2pPr>
            <a:lvl3pPr marL="1645920" indent="0">
              <a:buNone/>
              <a:defRPr sz="3240">
                <a:solidFill>
                  <a:schemeClr val="tx1">
                    <a:tint val="75000"/>
                  </a:schemeClr>
                </a:solidFill>
              </a:defRPr>
            </a:lvl3pPr>
            <a:lvl4pPr marL="24688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4pPr>
            <a:lvl5pPr marL="329184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5pPr>
            <a:lvl6pPr marL="411480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6pPr>
            <a:lvl7pPr marL="493776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7pPr>
            <a:lvl8pPr marL="576072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8pPr>
            <a:lvl9pPr marL="6583680" indent="0">
              <a:buNone/>
              <a:defRPr sz="28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250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1570" y="4381500"/>
            <a:ext cx="699516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32470" y="4381500"/>
            <a:ext cx="699516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888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876304"/>
            <a:ext cx="14196060" cy="31813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3716" y="4034791"/>
            <a:ext cx="6963012" cy="1977389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3716" y="6012180"/>
            <a:ext cx="6963012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332471" y="4034791"/>
            <a:ext cx="6997304" cy="1977389"/>
          </a:xfrm>
        </p:spPr>
        <p:txBody>
          <a:bodyPr anchor="b"/>
          <a:lstStyle>
            <a:lvl1pPr marL="0" indent="0">
              <a:buNone/>
              <a:defRPr sz="4320" b="1"/>
            </a:lvl1pPr>
            <a:lvl2pPr marL="822960" indent="0">
              <a:buNone/>
              <a:defRPr sz="3600" b="1"/>
            </a:lvl2pPr>
            <a:lvl3pPr marL="1645920" indent="0">
              <a:buNone/>
              <a:defRPr sz="3240" b="1"/>
            </a:lvl3pPr>
            <a:lvl4pPr marL="2468880" indent="0">
              <a:buNone/>
              <a:defRPr sz="2880" b="1"/>
            </a:lvl4pPr>
            <a:lvl5pPr marL="3291840" indent="0">
              <a:buNone/>
              <a:defRPr sz="2880" b="1"/>
            </a:lvl5pPr>
            <a:lvl6pPr marL="4114800" indent="0">
              <a:buNone/>
              <a:defRPr sz="2880" b="1"/>
            </a:lvl6pPr>
            <a:lvl7pPr marL="4937760" indent="0">
              <a:buNone/>
              <a:defRPr sz="2880" b="1"/>
            </a:lvl7pPr>
            <a:lvl8pPr marL="5760720" indent="0">
              <a:buNone/>
              <a:defRPr sz="2880" b="1"/>
            </a:lvl8pPr>
            <a:lvl9pPr marL="6583680" indent="0">
              <a:buNone/>
              <a:defRPr sz="28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32471" y="6012180"/>
            <a:ext cx="6997304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24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236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278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097280"/>
            <a:ext cx="5308520" cy="384048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7304" y="2369824"/>
            <a:ext cx="8332470" cy="11696700"/>
          </a:xfrm>
        </p:spPr>
        <p:txBody>
          <a:bodyPr/>
          <a:lstStyle>
            <a:lvl1pPr>
              <a:defRPr sz="5760"/>
            </a:lvl1pPr>
            <a:lvl2pPr>
              <a:defRPr sz="5040"/>
            </a:lvl2pPr>
            <a:lvl3pPr>
              <a:defRPr sz="432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4937760"/>
            <a:ext cx="5308520" cy="9147811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97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3714" y="1097280"/>
            <a:ext cx="5308520" cy="3840480"/>
          </a:xfrm>
        </p:spPr>
        <p:txBody>
          <a:bodyPr anchor="b"/>
          <a:lstStyle>
            <a:lvl1pPr>
              <a:defRPr sz="57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97304" y="2369824"/>
            <a:ext cx="8332470" cy="11696700"/>
          </a:xfrm>
        </p:spPr>
        <p:txBody>
          <a:bodyPr anchor="t"/>
          <a:lstStyle>
            <a:lvl1pPr marL="0" indent="0">
              <a:buNone/>
              <a:defRPr sz="5760"/>
            </a:lvl1pPr>
            <a:lvl2pPr marL="822960" indent="0">
              <a:buNone/>
              <a:defRPr sz="5040"/>
            </a:lvl2pPr>
            <a:lvl3pPr marL="1645920" indent="0">
              <a:buNone/>
              <a:defRPr sz="4320"/>
            </a:lvl3pPr>
            <a:lvl4pPr marL="2468880" indent="0">
              <a:buNone/>
              <a:defRPr sz="3600"/>
            </a:lvl4pPr>
            <a:lvl5pPr marL="3291840" indent="0">
              <a:buNone/>
              <a:defRPr sz="3600"/>
            </a:lvl5pPr>
            <a:lvl6pPr marL="4114800" indent="0">
              <a:buNone/>
              <a:defRPr sz="3600"/>
            </a:lvl6pPr>
            <a:lvl7pPr marL="4937760" indent="0">
              <a:buNone/>
              <a:defRPr sz="3600"/>
            </a:lvl7pPr>
            <a:lvl8pPr marL="5760720" indent="0">
              <a:buNone/>
              <a:defRPr sz="3600"/>
            </a:lvl8pPr>
            <a:lvl9pPr marL="6583680" indent="0">
              <a:buNone/>
              <a:defRPr sz="3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33714" y="4937760"/>
            <a:ext cx="5308520" cy="9147811"/>
          </a:xfrm>
        </p:spPr>
        <p:txBody>
          <a:bodyPr/>
          <a:lstStyle>
            <a:lvl1pPr marL="0" indent="0">
              <a:buNone/>
              <a:defRPr sz="2880"/>
            </a:lvl1pPr>
            <a:lvl2pPr marL="822960" indent="0">
              <a:buNone/>
              <a:defRPr sz="2520"/>
            </a:lvl2pPr>
            <a:lvl3pPr marL="1645920" indent="0">
              <a:buNone/>
              <a:defRPr sz="2160"/>
            </a:lvl3pPr>
            <a:lvl4pPr marL="2468880" indent="0">
              <a:buNone/>
              <a:defRPr sz="1800"/>
            </a:lvl4pPr>
            <a:lvl5pPr marL="3291840" indent="0">
              <a:buNone/>
              <a:defRPr sz="1800"/>
            </a:lvl5pPr>
            <a:lvl6pPr marL="4114800" indent="0">
              <a:buNone/>
              <a:defRPr sz="1800"/>
            </a:lvl6pPr>
            <a:lvl7pPr marL="4937760" indent="0">
              <a:buNone/>
              <a:defRPr sz="1800"/>
            </a:lvl7pPr>
            <a:lvl8pPr marL="5760720" indent="0">
              <a:buNone/>
              <a:defRPr sz="1800"/>
            </a:lvl8pPr>
            <a:lvl9pPr marL="6583680" indent="0">
              <a:buNone/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10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1570" y="876304"/>
            <a:ext cx="1419606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1570" y="4381500"/>
            <a:ext cx="1419606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31570" y="15255244"/>
            <a:ext cx="370332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4EBF9-1975-E74F-B51B-8F1122D24AE9}" type="datetimeFigureOut">
              <a:rPr lang="en-US" smtClean="0"/>
              <a:t>3/24/21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52110" y="15255244"/>
            <a:ext cx="555498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24310" y="15255244"/>
            <a:ext cx="370332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C5E41-F95F-4740-B8D8-E90AB392C0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812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645920" rtl="0" eaLnBrk="1" latinLnBrk="0" hangingPunct="1">
        <a:lnSpc>
          <a:spcPct val="90000"/>
        </a:lnSpc>
        <a:spcBef>
          <a:spcPct val="0"/>
        </a:spcBef>
        <a:buNone/>
        <a:defRPr sz="79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64592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5040" kern="1200">
          <a:solidFill>
            <a:schemeClr val="tx1"/>
          </a:solidFill>
          <a:latin typeface="+mn-lt"/>
          <a:ea typeface="+mn-ea"/>
          <a:cs typeface="+mn-cs"/>
        </a:defRPr>
      </a:lvl1pPr>
      <a:lvl2pPr marL="12344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8803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70332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52628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534924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617220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995160" indent="-411480" algn="l" defTabSz="164592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2pPr>
      <a:lvl3pPr marL="16459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3pPr>
      <a:lvl4pPr marL="24688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4pPr>
      <a:lvl5pPr marL="329184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5pPr>
      <a:lvl6pPr marL="411480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6pPr>
      <a:lvl7pPr marL="493776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7pPr>
      <a:lvl8pPr marL="576072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8pPr>
      <a:lvl9pPr marL="6583680" algn="l" defTabSz="1645920" rtl="0" eaLnBrk="1" latinLnBrk="0" hangingPunct="1">
        <a:defRPr sz="32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AA5E305-2BB6-F548-B5E2-143505BC56D7}"/>
              </a:ext>
            </a:extLst>
          </p:cNvPr>
          <p:cNvSpPr/>
          <p:nvPr/>
        </p:nvSpPr>
        <p:spPr>
          <a:xfrm>
            <a:off x="0" y="1830918"/>
            <a:ext cx="16459200" cy="913653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8" dirty="0">
              <a:solidFill>
                <a:srgbClr val="3E1C84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AF9704-E325-474B-BEF3-56F29BD5B553}"/>
              </a:ext>
            </a:extLst>
          </p:cNvPr>
          <p:cNvSpPr/>
          <p:nvPr/>
        </p:nvSpPr>
        <p:spPr>
          <a:xfrm>
            <a:off x="0" y="303256"/>
            <a:ext cx="16459200" cy="1402090"/>
          </a:xfrm>
          <a:prstGeom prst="rect">
            <a:avLst/>
          </a:prstGeom>
          <a:solidFill>
            <a:srgbClr val="3E1C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325549-D3DE-2C41-9FF9-9741F8353EAC}"/>
              </a:ext>
            </a:extLst>
          </p:cNvPr>
          <p:cNvSpPr txBox="1"/>
          <p:nvPr/>
        </p:nvSpPr>
        <p:spPr>
          <a:xfrm>
            <a:off x="914400" y="3143036"/>
            <a:ext cx="76511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NeueHaasGroteskDisp Pro Md" panose="020B0504020202020204" pitchFamily="34" charset="77"/>
              </a:rPr>
              <a:t>Introduction 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7B2D451-07A5-3A4E-879C-629802DB280F}"/>
              </a:ext>
            </a:extLst>
          </p:cNvPr>
          <p:cNvCxnSpPr>
            <a:cxnSpLocks/>
          </p:cNvCxnSpPr>
          <p:nvPr/>
        </p:nvCxnSpPr>
        <p:spPr>
          <a:xfrm>
            <a:off x="914400" y="3692452"/>
            <a:ext cx="3137268" cy="3248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529E16A-DC11-D541-A87D-40FCFAA12694}"/>
              </a:ext>
            </a:extLst>
          </p:cNvPr>
          <p:cNvSpPr txBox="1"/>
          <p:nvPr/>
        </p:nvSpPr>
        <p:spPr>
          <a:xfrm>
            <a:off x="930276" y="3944864"/>
            <a:ext cx="449625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000" dirty="0" err="1">
                <a:latin typeface="NeueHaasGroteskDisp Pro" panose="020B0504020202020204" pitchFamily="34" charset="77"/>
              </a:rPr>
              <a:t>urna</a:t>
            </a:r>
            <a:r>
              <a:rPr lang="en-US" sz="20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000" dirty="0" err="1">
                <a:latin typeface="NeueHaasGroteskDisp Pro" panose="020B0504020202020204" pitchFamily="34" charset="77"/>
              </a:rPr>
              <a:t>tellus</a:t>
            </a:r>
            <a:r>
              <a:rPr lang="en-US" sz="20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</a:t>
            </a:r>
            <a:r>
              <a:rPr lang="en-US" sz="2000" dirty="0" err="1">
                <a:latin typeface="NeueHaasGroteskDisp Pro" panose="020B0504020202020204" pitchFamily="34" charset="77"/>
              </a:rPr>
              <a:t>malesuada</a:t>
            </a:r>
            <a:r>
              <a:rPr lang="en-US" sz="2000" dirty="0">
                <a:latin typeface="NeueHaasGroteskDisp Pro" panose="020B0504020202020204" pitchFamily="34" charset="77"/>
              </a:rPr>
              <a:t> \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BEFFEAB-24CE-D443-966F-2E2ADEBF980A}"/>
              </a:ext>
            </a:extLst>
          </p:cNvPr>
          <p:cNvSpPr txBox="1"/>
          <p:nvPr/>
        </p:nvSpPr>
        <p:spPr>
          <a:xfrm>
            <a:off x="860507" y="8515142"/>
            <a:ext cx="77455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NeueHaasGroteskDisp Pro Md" panose="020B0504020202020204" pitchFamily="34" charset="77"/>
              </a:rPr>
              <a:t>Method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B55CBF5-C73E-584C-B5D6-54E97A020AD0}"/>
              </a:ext>
            </a:extLst>
          </p:cNvPr>
          <p:cNvSpPr txBox="1"/>
          <p:nvPr/>
        </p:nvSpPr>
        <p:spPr>
          <a:xfrm>
            <a:off x="927206" y="9293976"/>
            <a:ext cx="450239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000" dirty="0" err="1">
                <a:latin typeface="NeueHaasGroteskDisp Pro" panose="020B0504020202020204" pitchFamily="34" charset="77"/>
              </a:rPr>
              <a:t>urna</a:t>
            </a:r>
            <a:r>
              <a:rPr lang="en-US" sz="20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000" dirty="0" err="1">
                <a:latin typeface="NeueHaasGroteskDisp Pro" panose="020B0504020202020204" pitchFamily="34" charset="77"/>
              </a:rPr>
              <a:t>tellus</a:t>
            </a:r>
            <a:r>
              <a:rPr lang="en-US" sz="20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000" dirty="0" err="1">
                <a:latin typeface="NeueHaasGroteskDisp Pro" panose="020B0504020202020204" pitchFamily="34" charset="77"/>
              </a:rPr>
              <a:t>urna</a:t>
            </a:r>
            <a:r>
              <a:rPr lang="en-US" sz="20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Nunc </a:t>
            </a:r>
            <a:r>
              <a:rPr lang="en-US" sz="2000" dirty="0" err="1">
                <a:latin typeface="NeueHaasGroteskDisp Pro" panose="020B0504020202020204" pitchFamily="34" charset="77"/>
              </a:rPr>
              <a:t>viverra</a:t>
            </a:r>
            <a:r>
              <a:rPr lang="en-US" sz="2000" dirty="0"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latin typeface="NeueHaasGroteskDisp Pro" panose="020B0504020202020204" pitchFamily="34" charset="77"/>
              </a:rPr>
              <a:t>imperdiet</a:t>
            </a:r>
            <a:r>
              <a:rPr lang="en-US" sz="2000" dirty="0"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latin typeface="NeueHaasGroteskDisp Pro" panose="020B0504020202020204" pitchFamily="34" charset="77"/>
              </a:rPr>
              <a:t>enim</a:t>
            </a:r>
            <a:r>
              <a:rPr lang="en-US" sz="2000" dirty="0">
                <a:latin typeface="NeueHaasGroteskDisp Pro" panose="020B0504020202020204" pitchFamily="34" charset="77"/>
              </a:rPr>
              <a:t>. </a:t>
            </a:r>
            <a:r>
              <a:rPr lang="en-US" sz="2000" dirty="0" err="1">
                <a:latin typeface="NeueHaasGroteskDisp Pro" panose="020B0504020202020204" pitchFamily="34" charset="77"/>
              </a:rPr>
              <a:t>Fusce</a:t>
            </a:r>
            <a:r>
              <a:rPr lang="en-US" sz="2000" dirty="0">
                <a:latin typeface="NeueHaasGroteskDisp Pro" panose="020B0504020202020204" pitchFamily="34" charset="77"/>
              </a:rPr>
              <a:t> est. </a:t>
            </a:r>
            <a:r>
              <a:rPr lang="en-US" sz="2000" dirty="0" err="1">
                <a:latin typeface="NeueHaasGroteskDisp Pro" panose="020B0504020202020204" pitchFamily="34" charset="77"/>
              </a:rPr>
              <a:t>Vivamus</a:t>
            </a:r>
            <a:r>
              <a:rPr lang="en-US" sz="2000" dirty="0">
                <a:latin typeface="NeueHaasGroteskDisp Pro" panose="020B0504020202020204" pitchFamily="34" charset="77"/>
              </a:rPr>
              <a:t> a </a:t>
            </a:r>
            <a:r>
              <a:rPr lang="en-US" sz="2000" dirty="0" err="1">
                <a:latin typeface="NeueHaasGroteskDisp Pro" panose="020B0504020202020204" pitchFamily="34" charset="77"/>
              </a:rPr>
              <a:t>tellus</a:t>
            </a:r>
            <a:r>
              <a:rPr lang="en-US" sz="20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Lorem ipsum dolor sit amet, consectetuer adipiscing elit. Maecenas porttitor congue massa.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A9298D2-66EE-DC4B-A546-55B3814F58C2}"/>
              </a:ext>
            </a:extLst>
          </p:cNvPr>
          <p:cNvSpPr txBox="1"/>
          <p:nvPr/>
        </p:nvSpPr>
        <p:spPr>
          <a:xfrm>
            <a:off x="6400800" y="3143037"/>
            <a:ext cx="19242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NeueHaasGroteskDisp Pro Md" panose="020B0504020202020204" pitchFamily="34" charset="77"/>
              </a:rPr>
              <a:t>Results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4E6F4E1-EA03-FB48-A83D-E974A1774043}"/>
              </a:ext>
            </a:extLst>
          </p:cNvPr>
          <p:cNvSpPr txBox="1"/>
          <p:nvPr/>
        </p:nvSpPr>
        <p:spPr>
          <a:xfrm>
            <a:off x="6404374" y="3941087"/>
            <a:ext cx="4568426" cy="11295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000" dirty="0" err="1">
                <a:latin typeface="NeueHaasGroteskDisp Pro" panose="020B0504020202020204" pitchFamily="34" charset="77"/>
              </a:rPr>
              <a:t>urna</a:t>
            </a:r>
            <a:r>
              <a:rPr lang="en-US" sz="20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000" dirty="0" err="1">
                <a:latin typeface="NeueHaasGroteskDisp Pro" panose="020B0504020202020204" pitchFamily="34" charset="77"/>
              </a:rPr>
              <a:t>tellus</a:t>
            </a:r>
            <a:r>
              <a:rPr lang="en-US" sz="20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</a:t>
            </a:r>
            <a:r>
              <a:rPr lang="en-US" sz="2000" dirty="0" err="1">
                <a:latin typeface="NeueHaasGroteskDisp Pro" panose="020B0504020202020204" pitchFamily="34" charset="77"/>
              </a:rPr>
              <a:t>ultricies</a:t>
            </a:r>
            <a:endParaRPr lang="en-US" sz="2000" dirty="0">
              <a:latin typeface="NeueHaasGroteskDisp Pro" panose="020B0504020202020204" pitchFamily="34" charset="77"/>
            </a:endParaRP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Nunc </a:t>
            </a:r>
            <a:r>
              <a:rPr lang="en-US" sz="2000" dirty="0" err="1">
                <a:latin typeface="NeueHaasGroteskDisp Pro" panose="020B0504020202020204" pitchFamily="34" charset="77"/>
              </a:rPr>
              <a:t>viverra</a:t>
            </a:r>
            <a:r>
              <a:rPr lang="en-US" sz="2000" dirty="0"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latin typeface="NeueHaasGroteskDisp Pro" panose="020B0504020202020204" pitchFamily="34" charset="77"/>
              </a:rPr>
              <a:t>imperdiet</a:t>
            </a:r>
            <a:r>
              <a:rPr lang="en-US" sz="2000" dirty="0"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latin typeface="NeueHaasGroteskDisp Pro" panose="020B0504020202020204" pitchFamily="34" charset="77"/>
              </a:rPr>
              <a:t>enim</a:t>
            </a:r>
            <a:r>
              <a:rPr lang="en-US" sz="2000" dirty="0">
                <a:latin typeface="NeueHaasGroteskDisp Pro" panose="020B0504020202020204" pitchFamily="34" charset="77"/>
              </a:rPr>
              <a:t>. </a:t>
            </a:r>
            <a:r>
              <a:rPr lang="en-US" sz="2000" dirty="0" err="1">
                <a:latin typeface="NeueHaasGroteskDisp Pro" panose="020B0504020202020204" pitchFamily="34" charset="77"/>
              </a:rPr>
              <a:t>Fusce</a:t>
            </a:r>
            <a:r>
              <a:rPr lang="en-US" sz="2000" dirty="0">
                <a:latin typeface="NeueHaasGroteskDisp Pro" panose="020B0504020202020204" pitchFamily="34" charset="77"/>
              </a:rPr>
              <a:t> est. </a:t>
            </a:r>
            <a:r>
              <a:rPr lang="en-US" sz="2000" dirty="0" err="1">
                <a:latin typeface="NeueHaasGroteskDisp Pro" panose="020B0504020202020204" pitchFamily="34" charset="77"/>
              </a:rPr>
              <a:t>Vivamus</a:t>
            </a:r>
            <a:r>
              <a:rPr lang="en-US" sz="2000" dirty="0">
                <a:latin typeface="NeueHaasGroteskDisp Pro" panose="020B0504020202020204" pitchFamily="34" charset="77"/>
              </a:rPr>
              <a:t> a </a:t>
            </a:r>
            <a:r>
              <a:rPr lang="en-US" sz="2000" dirty="0" err="1">
                <a:latin typeface="NeueHaasGroteskDisp Pro" panose="020B0504020202020204" pitchFamily="34" charset="77"/>
              </a:rPr>
              <a:t>tellus</a:t>
            </a:r>
            <a:r>
              <a:rPr lang="en-US" sz="2000" dirty="0">
                <a:latin typeface="NeueHaasGroteskDisp Pro" panose="020B0504020202020204" pitchFamily="34" charset="77"/>
              </a:rPr>
              <a:t>. 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endParaRPr lang="en-US" sz="2000" dirty="0">
              <a:latin typeface="NeueHaasGroteskDisp Pro" panose="020B0504020202020204" pitchFamily="34" charset="77"/>
            </a:endParaRPr>
          </a:p>
          <a:p>
            <a:pPr marL="409575" indent="-409575">
              <a:buFont typeface="Arial" panose="020B0604020202020204" pitchFamily="34" charset="0"/>
              <a:buChar char="•"/>
            </a:pPr>
            <a:endParaRPr lang="en-US" sz="2000" dirty="0">
              <a:latin typeface="NeueHaasGroteskDisp Pro" panose="020B0504020202020204" pitchFamily="34" charset="77"/>
            </a:endParaRPr>
          </a:p>
          <a:p>
            <a:pPr marL="409575" indent="-409575">
              <a:buFont typeface="Arial" panose="020B0604020202020204" pitchFamily="34" charset="0"/>
              <a:buChar char="•"/>
            </a:pPr>
            <a:endParaRPr lang="en-US" sz="2000" dirty="0">
              <a:latin typeface="NeueHaasGroteskDisp Pro" panose="020B0504020202020204" pitchFamily="34" charset="77"/>
            </a:endParaRPr>
          </a:p>
          <a:p>
            <a:pPr marL="409575" indent="-409575">
              <a:buFont typeface="Arial" panose="020B0604020202020204" pitchFamily="34" charset="0"/>
              <a:buChar char="•"/>
            </a:pPr>
            <a:endParaRPr lang="en-US" sz="2000" dirty="0">
              <a:latin typeface="NeueHaasGroteskDisp Pro" panose="020B0504020202020204" pitchFamily="34" charset="77"/>
            </a:endParaRPr>
          </a:p>
          <a:p>
            <a:pPr marL="409575" indent="-409575">
              <a:buFont typeface="Arial" panose="020B0604020202020204" pitchFamily="34" charset="0"/>
              <a:buChar char="•"/>
            </a:pPr>
            <a:endParaRPr lang="en-US" sz="2000" dirty="0">
              <a:latin typeface="NeueHaasGroteskDisp Pro" panose="020B0504020202020204" pitchFamily="34" charset="77"/>
            </a:endParaRPr>
          </a:p>
          <a:p>
            <a:pPr marL="409575" indent="-409575">
              <a:buFont typeface="Arial" panose="020B0604020202020204" pitchFamily="34" charset="0"/>
              <a:buChar char="•"/>
            </a:pPr>
            <a:endParaRPr lang="en-US" sz="2000" dirty="0">
              <a:latin typeface="NeueHaasGroteskDisp Pro" panose="020B0504020202020204" pitchFamily="34" charset="77"/>
            </a:endParaRPr>
          </a:p>
          <a:p>
            <a:pPr marL="409575" indent="-409575">
              <a:buFont typeface="Arial" panose="020B0604020202020204" pitchFamily="34" charset="0"/>
              <a:buChar char="•"/>
            </a:pPr>
            <a:endParaRPr lang="en-US" sz="2000" dirty="0">
              <a:latin typeface="NeueHaasGroteskDisp Pro" panose="020B0504020202020204" pitchFamily="34" charset="77"/>
            </a:endParaRPr>
          </a:p>
          <a:p>
            <a:pPr marL="409575" indent="-409575">
              <a:buFont typeface="Arial" panose="020B0604020202020204" pitchFamily="34" charset="0"/>
              <a:buChar char="•"/>
            </a:pPr>
            <a:endParaRPr lang="en-US" sz="2000" dirty="0">
              <a:latin typeface="NeueHaasGroteskDisp Pro" panose="020B0504020202020204" pitchFamily="34" charset="77"/>
            </a:endParaRPr>
          </a:p>
          <a:p>
            <a:pPr marL="409575" indent="-409575">
              <a:buFont typeface="Arial" panose="020B0604020202020204" pitchFamily="34" charset="0"/>
              <a:buChar char="•"/>
            </a:pPr>
            <a:endParaRPr lang="en-US" sz="2000" dirty="0">
              <a:latin typeface="NeueHaasGroteskDisp Pro" panose="020B0504020202020204" pitchFamily="34" charset="77"/>
            </a:endParaRPr>
          </a:p>
          <a:p>
            <a:pPr marL="409575" indent="-409575">
              <a:buFont typeface="Arial" panose="020B0604020202020204" pitchFamily="34" charset="0"/>
              <a:buChar char="•"/>
            </a:pPr>
            <a:endParaRPr lang="en-US" sz="2000" dirty="0">
              <a:latin typeface="NeueHaasGroteskDisp Pro" panose="020B0504020202020204" pitchFamily="34" charset="77"/>
            </a:endParaRPr>
          </a:p>
          <a:p>
            <a:pPr marL="409575" indent="-409575">
              <a:buFont typeface="Arial" panose="020B0604020202020204" pitchFamily="34" charset="0"/>
              <a:buChar char="•"/>
            </a:pPr>
            <a:endParaRPr lang="en-US" sz="2000" dirty="0">
              <a:latin typeface="NeueHaasGroteskDisp Pro" panose="020B0504020202020204" pitchFamily="34" charset="77"/>
            </a:endParaRPr>
          </a:p>
          <a:p>
            <a:pPr marL="409575" indent="-409575">
              <a:buFont typeface="Arial" panose="020B0604020202020204" pitchFamily="34" charset="0"/>
              <a:buChar char="•"/>
            </a:pPr>
            <a:endParaRPr lang="en-US" sz="2000" dirty="0">
              <a:latin typeface="NeueHaasGroteskDisp Pro" panose="020B0504020202020204" pitchFamily="34" charset="77"/>
            </a:endParaRP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</a:t>
            </a:r>
            <a:endParaRPr lang="en-US" sz="2933" dirty="0">
              <a:latin typeface="NeueHaasGroteskDisp Pro" panose="020B0504020202020204" pitchFamily="34" charset="77"/>
            </a:endParaRPr>
          </a:p>
          <a:p>
            <a:pPr marL="628717" indent="-628717">
              <a:buFont typeface="Arial" panose="020B0604020202020204" pitchFamily="34" charset="0"/>
              <a:buChar char="•"/>
            </a:pPr>
            <a:endParaRPr lang="en-US" sz="2933" dirty="0">
              <a:latin typeface="NeueHaasGroteskDisp Pro" panose="020B0504020202020204" pitchFamily="34" charset="77"/>
            </a:endParaRPr>
          </a:p>
          <a:p>
            <a:pPr marL="628717" indent="-628717">
              <a:buFont typeface="Arial" panose="020B0604020202020204" pitchFamily="34" charset="0"/>
              <a:buChar char="•"/>
            </a:pPr>
            <a:endParaRPr lang="en-US" sz="2933" dirty="0">
              <a:latin typeface="NeueHaasGroteskDisp Pro" panose="020B0504020202020204" pitchFamily="34" charset="77"/>
            </a:endParaRPr>
          </a:p>
          <a:p>
            <a:endParaRPr lang="en-US" sz="2933" dirty="0">
              <a:latin typeface="NeueHaasGroteskDisp Pro" panose="020B0504020202020204" pitchFamily="34" charset="77"/>
            </a:endParaRPr>
          </a:p>
        </p:txBody>
      </p: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733799F5-05EC-B54B-87F1-0AB9CFBCE0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30592106"/>
              </p:ext>
            </p:extLst>
          </p:nvPr>
        </p:nvGraphicFramePr>
        <p:xfrm>
          <a:off x="5522393" y="8792733"/>
          <a:ext cx="5268901" cy="32808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Table 17">
            <a:extLst>
              <a:ext uri="{FF2B5EF4-FFF2-40B4-BE49-F238E27FC236}">
                <a16:creationId xmlns:a16="http://schemas.microsoft.com/office/drawing/2014/main" id="{DBA33DA9-0FC8-D647-B268-2D54C2F4D2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382346"/>
              </p:ext>
            </p:extLst>
          </p:nvPr>
        </p:nvGraphicFramePr>
        <p:xfrm>
          <a:off x="6213525" y="14135421"/>
          <a:ext cx="4415655" cy="14701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1885">
                  <a:extLst>
                    <a:ext uri="{9D8B030D-6E8A-4147-A177-3AD203B41FA5}">
                      <a16:colId xmlns:a16="http://schemas.microsoft.com/office/drawing/2014/main" val="2274091378"/>
                    </a:ext>
                  </a:extLst>
                </a:gridCol>
                <a:gridCol w="1471885">
                  <a:extLst>
                    <a:ext uri="{9D8B030D-6E8A-4147-A177-3AD203B41FA5}">
                      <a16:colId xmlns:a16="http://schemas.microsoft.com/office/drawing/2014/main" val="3479861155"/>
                    </a:ext>
                  </a:extLst>
                </a:gridCol>
                <a:gridCol w="1471885">
                  <a:extLst>
                    <a:ext uri="{9D8B030D-6E8A-4147-A177-3AD203B41FA5}">
                      <a16:colId xmlns:a16="http://schemas.microsoft.com/office/drawing/2014/main" val="2816682985"/>
                    </a:ext>
                  </a:extLst>
                </a:gridCol>
              </a:tblGrid>
              <a:tr h="368209">
                <a:tc gridSpan="3"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NeueHaasGroteskDisp Pro" panose="020B0504020202020204" pitchFamily="34" charset="77"/>
                        </a:rPr>
                        <a:t>Table Title </a:t>
                      </a:r>
                    </a:p>
                  </a:txBody>
                  <a:tcPr marL="48052" marR="48052" marT="24025" marB="2402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C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4660" marR="54660" marT="27329" marB="27329"/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660" marR="54660" marT="27329" marB="27329"/>
                </a:tc>
                <a:extLst>
                  <a:ext uri="{0D108BD9-81ED-4DB2-BD59-A6C34878D82A}">
                    <a16:rowId xmlns:a16="http://schemas.microsoft.com/office/drawing/2014/main" val="1144873922"/>
                  </a:ext>
                </a:extLst>
              </a:tr>
              <a:tr h="367308">
                <a:tc>
                  <a:txBody>
                    <a:bodyPr/>
                    <a:lstStyle/>
                    <a:p>
                      <a:r>
                        <a:rPr lang="en-US" sz="1100" b="0" i="0" dirty="0">
                          <a:latin typeface="NeueHaasGroteskDisp Pro" panose="020B0504020202020204" pitchFamily="34" charset="77"/>
                        </a:rPr>
                        <a:t>lorem ipsum</a:t>
                      </a:r>
                    </a:p>
                  </a:txBody>
                  <a:tcPr marL="77793" marR="77793" marT="38895" marB="3889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77793" marR="77793" marT="38895" marB="3889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77793" marR="77793" marT="38895" marB="3889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248840"/>
                  </a:ext>
                </a:extLst>
              </a:tr>
              <a:tr h="367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77793" marR="77793" marT="38895" marB="3889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77793" marR="77793" marT="38895" marB="3889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77793" marR="77793" marT="38895" marB="3889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197930"/>
                  </a:ext>
                </a:extLst>
              </a:tr>
              <a:tr h="36730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77793" marR="77793" marT="38895" marB="3889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77793" marR="77793" marT="38895" marB="3889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77793" marR="77793" marT="38895" marB="3889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8103026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CCD8C6C8-2154-9449-A4A0-D7D03EE0603C}"/>
              </a:ext>
            </a:extLst>
          </p:cNvPr>
          <p:cNvSpPr txBox="1"/>
          <p:nvPr/>
        </p:nvSpPr>
        <p:spPr>
          <a:xfrm>
            <a:off x="6400800" y="503717"/>
            <a:ext cx="367270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Title of the poster can be put on multiple lines:</a:t>
            </a:r>
          </a:p>
          <a:p>
            <a:r>
              <a:rPr lang="en-US" sz="24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Second line can be a sub-title. Title should align with a text column (</a:t>
            </a:r>
            <a:r>
              <a:rPr lang="en-US" sz="2400" dirty="0" err="1">
                <a:solidFill>
                  <a:schemeClr val="bg1"/>
                </a:solidFill>
                <a:latin typeface="NeueHaasGroteskDisp Pro" panose="020B0504020202020204" pitchFamily="34" charset="0"/>
              </a:rPr>
              <a:t>ie</a:t>
            </a:r>
            <a:r>
              <a:rPr lang="en-US" sz="24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 Results</a:t>
            </a:r>
            <a:r>
              <a:rPr lang="en-US" sz="28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8305E47-61E9-3142-9706-F798E10A272F}"/>
              </a:ext>
            </a:extLst>
          </p:cNvPr>
          <p:cNvSpPr txBox="1"/>
          <p:nvPr/>
        </p:nvSpPr>
        <p:spPr>
          <a:xfrm>
            <a:off x="10972800" y="3137175"/>
            <a:ext cx="23094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NeueHaasGroteskDisp Pro Md" panose="020B0504020202020204" pitchFamily="34" charset="77"/>
              </a:rPr>
              <a:t>Conclusion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028CD4A-6BB1-1E4C-BFF9-64644B4F6379}"/>
              </a:ext>
            </a:extLst>
          </p:cNvPr>
          <p:cNvCxnSpPr>
            <a:cxnSpLocks/>
          </p:cNvCxnSpPr>
          <p:nvPr/>
        </p:nvCxnSpPr>
        <p:spPr>
          <a:xfrm>
            <a:off x="10983569" y="3692452"/>
            <a:ext cx="3341042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41C3B75-E9A6-D24F-AA49-083A08B670BA}"/>
              </a:ext>
            </a:extLst>
          </p:cNvPr>
          <p:cNvSpPr txBox="1"/>
          <p:nvPr/>
        </p:nvSpPr>
        <p:spPr>
          <a:xfrm>
            <a:off x="10969554" y="3941087"/>
            <a:ext cx="456842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000" dirty="0" err="1">
                <a:latin typeface="NeueHaasGroteskDisp Pro" panose="020B0504020202020204" pitchFamily="34" charset="77"/>
              </a:rPr>
              <a:t>urna</a:t>
            </a:r>
            <a:r>
              <a:rPr lang="en-US" sz="2000" dirty="0">
                <a:latin typeface="NeueHaasGroteskDisp Pro" panose="020B0504020202020204" pitchFamily="34" charset="77"/>
              </a:rPr>
              <a:t>.</a:t>
            </a:r>
          </a:p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000" dirty="0" err="1">
                <a:latin typeface="NeueHaasGroteskDisp Pro" panose="020B0504020202020204" pitchFamily="34" charset="77"/>
              </a:rPr>
              <a:t>tellus</a:t>
            </a:r>
            <a:r>
              <a:rPr lang="en-US" sz="2000" dirty="0">
                <a:latin typeface="NeueHaasGroteskDisp Pro" panose="020B0504020202020204" pitchFamily="34" charset="77"/>
              </a:rPr>
              <a:t>.</a:t>
            </a:r>
          </a:p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</a:t>
            </a:r>
            <a:r>
              <a:rPr lang="en-US" sz="2000" dirty="0" err="1">
                <a:latin typeface="NeueHaasGroteskDisp Pro" panose="020B0504020202020204" pitchFamily="34" charset="77"/>
              </a:rPr>
              <a:t>lectus</a:t>
            </a:r>
            <a:r>
              <a:rPr lang="en-US" sz="2000" dirty="0"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latin typeface="NeueHaasGroteskDisp Pro" panose="020B0504020202020204" pitchFamily="34" charset="77"/>
              </a:rPr>
              <a:t>malesuada</a:t>
            </a:r>
            <a:r>
              <a:rPr lang="en-US" sz="2000" dirty="0">
                <a:latin typeface="NeueHaasGroteskDisp Pro" panose="020B0504020202020204" pitchFamily="34" charset="77"/>
              </a:rPr>
              <a:t> libero, sit </a:t>
            </a:r>
            <a:r>
              <a:rPr lang="en-US" sz="2000" dirty="0" err="1">
                <a:latin typeface="NeueHaasGroteskDisp Pro" panose="020B0504020202020204" pitchFamily="34" charset="77"/>
              </a:rPr>
              <a:t>amet</a:t>
            </a:r>
            <a:r>
              <a:rPr lang="en-US" sz="2000" dirty="0"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latin typeface="NeueHaasGroteskDisp Pro" panose="020B0504020202020204" pitchFamily="34" charset="77"/>
              </a:rPr>
              <a:t>commodo</a:t>
            </a:r>
            <a:r>
              <a:rPr lang="en-US" sz="2000" dirty="0">
                <a:latin typeface="NeueHaasGroteskDisp Pro" panose="020B0504020202020204" pitchFamily="34" charset="77"/>
              </a:rPr>
              <a:t> magna eros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3709627-668F-2B44-A9C4-D9671BBDA8D6}"/>
              </a:ext>
            </a:extLst>
          </p:cNvPr>
          <p:cNvSpPr txBox="1"/>
          <p:nvPr/>
        </p:nvSpPr>
        <p:spPr>
          <a:xfrm>
            <a:off x="11289358" y="8771550"/>
            <a:ext cx="23094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NeueHaasGroteskDisp Pro Md" panose="020B0504020202020204" pitchFamily="34" charset="77"/>
              </a:rPr>
              <a:t>References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8060CD8-1061-3943-A159-D7FF890BDCD9}"/>
              </a:ext>
            </a:extLst>
          </p:cNvPr>
          <p:cNvCxnSpPr>
            <a:cxnSpLocks/>
          </p:cNvCxnSpPr>
          <p:nvPr/>
        </p:nvCxnSpPr>
        <p:spPr>
          <a:xfrm>
            <a:off x="11371051" y="9356325"/>
            <a:ext cx="3259349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822BF25D-0476-9A4D-BD05-211EC90B7BBD}"/>
              </a:ext>
            </a:extLst>
          </p:cNvPr>
          <p:cNvSpPr txBox="1"/>
          <p:nvPr/>
        </p:nvSpPr>
        <p:spPr>
          <a:xfrm>
            <a:off x="10982867" y="9555586"/>
            <a:ext cx="456842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anose="020B0604020202020204" pitchFamily="34" charset="0"/>
              <a:buChar char="•"/>
              <a:tabLst>
                <a:tab pos="447675" algn="l"/>
              </a:tabLst>
            </a:pPr>
            <a:r>
              <a:rPr lang="en-US" sz="20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000" dirty="0" err="1">
                <a:latin typeface="NeueHaasGroteskDisp Pro" panose="020B0504020202020204" pitchFamily="34" charset="77"/>
              </a:rPr>
              <a:t>urna</a:t>
            </a:r>
            <a:r>
              <a:rPr lang="en-US" sz="2000" dirty="0">
                <a:latin typeface="NeueHaasGroteskDisp Pro" panose="020B0504020202020204" pitchFamily="34" charset="77"/>
              </a:rPr>
              <a:t>.</a:t>
            </a:r>
          </a:p>
          <a:p>
            <a:pPr marL="347663" indent="-347663">
              <a:buFont typeface="Arial" panose="020B0604020202020204" pitchFamily="34" charset="0"/>
              <a:buChar char="•"/>
              <a:tabLst>
                <a:tab pos="447675" algn="l"/>
              </a:tabLst>
            </a:pPr>
            <a:r>
              <a:rPr lang="en-US" sz="20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000" dirty="0" err="1">
                <a:latin typeface="NeueHaasGroteskDisp Pro" panose="020B0504020202020204" pitchFamily="34" charset="77"/>
              </a:rPr>
              <a:t>tellus</a:t>
            </a:r>
            <a:r>
              <a:rPr lang="en-US" sz="2000" dirty="0">
                <a:latin typeface="NeueHaasGroteskDisp Pro" panose="020B0504020202020204" pitchFamily="34" charset="77"/>
              </a:rPr>
              <a:t>.</a:t>
            </a:r>
          </a:p>
          <a:p>
            <a:pPr marL="347663" indent="-347663">
              <a:buFont typeface="Arial" panose="020B0604020202020204" pitchFamily="34" charset="0"/>
              <a:buChar char="•"/>
              <a:tabLst>
                <a:tab pos="447675" algn="l"/>
              </a:tabLst>
            </a:pPr>
            <a:r>
              <a:rPr lang="en-US" sz="2000" dirty="0">
                <a:latin typeface="NeueHaasGroteskDisp Pro" panose="020B0504020202020204" pitchFamily="34" charset="77"/>
              </a:rPr>
              <a:t>Lorem ipsum dolor sit amet, consectetuer adipiscing elit.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29A67C8-A226-444C-8218-B6E5E6273BFB}"/>
              </a:ext>
            </a:extLst>
          </p:cNvPr>
          <p:cNvSpPr txBox="1"/>
          <p:nvPr/>
        </p:nvSpPr>
        <p:spPr>
          <a:xfrm>
            <a:off x="10920235" y="13213028"/>
            <a:ext cx="4160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NeueHaasGroteskDisp Pro Md" panose="020B0504020202020204" pitchFamily="34" charset="77"/>
              </a:rPr>
              <a:t>Acknowledgements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2EDD610-5FAE-C845-91D0-35CE752D4A3E}"/>
              </a:ext>
            </a:extLst>
          </p:cNvPr>
          <p:cNvCxnSpPr>
            <a:cxnSpLocks/>
          </p:cNvCxnSpPr>
          <p:nvPr/>
        </p:nvCxnSpPr>
        <p:spPr>
          <a:xfrm>
            <a:off x="10996967" y="13754100"/>
            <a:ext cx="4618994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0B60EB86-73E7-FB41-BF96-93B2C7143B4C}"/>
              </a:ext>
            </a:extLst>
          </p:cNvPr>
          <p:cNvSpPr txBox="1"/>
          <p:nvPr/>
        </p:nvSpPr>
        <p:spPr>
          <a:xfrm>
            <a:off x="10972800" y="13997064"/>
            <a:ext cx="456193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663" indent="-347663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000" dirty="0" err="1">
                <a:latin typeface="NeueHaasGroteskDisp Pro" panose="020B0504020202020204" pitchFamily="34" charset="77"/>
              </a:rPr>
              <a:t>urna</a:t>
            </a:r>
            <a:r>
              <a:rPr lang="en-US" sz="2000" dirty="0">
                <a:latin typeface="NeueHaasGroteskDisp Pro" panose="020B0504020202020204" pitchFamily="34" charset="77"/>
              </a:rPr>
              <a:t>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E3C561E-C386-AE4C-9BB0-0DA4756C7A2C}"/>
              </a:ext>
            </a:extLst>
          </p:cNvPr>
          <p:cNvSpPr txBox="1"/>
          <p:nvPr/>
        </p:nvSpPr>
        <p:spPr>
          <a:xfrm>
            <a:off x="6400800" y="1874282"/>
            <a:ext cx="11377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E1C84"/>
                </a:solidFill>
                <a:latin typeface="NeueHaasGroteskDisp Pro" panose="020B0504020202020204" pitchFamily="34" charset="77"/>
              </a:rPr>
              <a:t>Names should align with the Poster Title or the Logo</a:t>
            </a:r>
          </a:p>
          <a:p>
            <a:r>
              <a:rPr lang="en-US" sz="2000" baseline="300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1</a:t>
            </a:r>
            <a:r>
              <a:rPr lang="en-US" sz="20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Institutions</a:t>
            </a:r>
            <a:endParaRPr lang="en-US" dirty="0">
              <a:solidFill>
                <a:srgbClr val="3E1C84"/>
              </a:solidFill>
              <a:latin typeface="NeueHaasGroteskDisp Pro" panose="020B0504020202020204" pitchFamily="34" charset="77"/>
              <a:cs typeface="Arial" panose="020B0604020202020204" pitchFamily="34" charset="0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7A06B3D7-658A-3549-BD89-D4E551BEE7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5091" y="524310"/>
            <a:ext cx="3586909" cy="959982"/>
          </a:xfrm>
          <a:prstGeom prst="rect">
            <a:avLst/>
          </a:prstGeom>
        </p:spPr>
      </p:pic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EA7DAB7-328B-924C-AC4B-0E47E3368607}"/>
              </a:ext>
            </a:extLst>
          </p:cNvPr>
          <p:cNvCxnSpPr>
            <a:cxnSpLocks/>
          </p:cNvCxnSpPr>
          <p:nvPr/>
        </p:nvCxnSpPr>
        <p:spPr>
          <a:xfrm>
            <a:off x="6400800" y="3701267"/>
            <a:ext cx="3137268" cy="6745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E637398C-0838-A743-BBA6-48069DDECB32}"/>
              </a:ext>
            </a:extLst>
          </p:cNvPr>
          <p:cNvCxnSpPr>
            <a:cxnSpLocks/>
          </p:cNvCxnSpPr>
          <p:nvPr/>
        </p:nvCxnSpPr>
        <p:spPr>
          <a:xfrm>
            <a:off x="928439" y="9055370"/>
            <a:ext cx="3137268" cy="6745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502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94E6F4E1-EA03-FB48-A83D-E974A1774043}"/>
              </a:ext>
            </a:extLst>
          </p:cNvPr>
          <p:cNvSpPr txBox="1"/>
          <p:nvPr/>
        </p:nvSpPr>
        <p:spPr>
          <a:xfrm>
            <a:off x="360804" y="3958341"/>
            <a:ext cx="378873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000" dirty="0" err="1">
                <a:latin typeface="NeueHaasGroteskDisp Pro" panose="020B0504020202020204" pitchFamily="34" charset="77"/>
              </a:rPr>
              <a:t>urna</a:t>
            </a:r>
            <a:r>
              <a:rPr lang="en-US" sz="20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000" dirty="0" err="1">
                <a:latin typeface="NeueHaasGroteskDisp Pro" panose="020B0504020202020204" pitchFamily="34" charset="77"/>
              </a:rPr>
              <a:t>tellus</a:t>
            </a:r>
            <a:r>
              <a:rPr lang="en-US" sz="20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</a:t>
            </a:r>
            <a:r>
              <a:rPr lang="en-US" sz="2000" dirty="0" err="1">
                <a:latin typeface="NeueHaasGroteskDisp Pro" panose="020B0504020202020204" pitchFamily="34" charset="77"/>
              </a:rPr>
              <a:t>ultricies</a:t>
            </a:r>
            <a:endParaRPr lang="en-US" sz="2000" dirty="0">
              <a:latin typeface="NeueHaasGroteskDisp Pro" panose="020B0504020202020204" pitchFamily="34" charset="77"/>
            </a:endParaRP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Nunc </a:t>
            </a:r>
            <a:r>
              <a:rPr lang="en-US" sz="2000" dirty="0" err="1">
                <a:latin typeface="NeueHaasGroteskDisp Pro" panose="020B0504020202020204" pitchFamily="34" charset="77"/>
              </a:rPr>
              <a:t>viverra</a:t>
            </a:r>
            <a:r>
              <a:rPr lang="en-US" sz="2000" dirty="0"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latin typeface="NeueHaasGroteskDisp Pro" panose="020B0504020202020204" pitchFamily="34" charset="77"/>
              </a:rPr>
              <a:t>imperdiet</a:t>
            </a:r>
            <a:r>
              <a:rPr lang="en-US" sz="2000" dirty="0"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latin typeface="NeueHaasGroteskDisp Pro" panose="020B0504020202020204" pitchFamily="34" charset="77"/>
              </a:rPr>
              <a:t>enim</a:t>
            </a:r>
            <a:r>
              <a:rPr lang="en-US" sz="2000" dirty="0">
                <a:latin typeface="NeueHaasGroteskDisp Pro" panose="020B0504020202020204" pitchFamily="34" charset="77"/>
              </a:rPr>
              <a:t>. </a:t>
            </a:r>
            <a:r>
              <a:rPr lang="en-US" sz="2000" dirty="0" err="1">
                <a:latin typeface="NeueHaasGroteskDisp Pro" panose="020B0504020202020204" pitchFamily="34" charset="77"/>
              </a:rPr>
              <a:t>Fusce</a:t>
            </a:r>
            <a:r>
              <a:rPr lang="en-US" sz="2000" dirty="0">
                <a:latin typeface="NeueHaasGroteskDisp Pro" panose="020B0504020202020204" pitchFamily="34" charset="77"/>
              </a:rPr>
              <a:t> est. </a:t>
            </a:r>
            <a:r>
              <a:rPr lang="en-US" sz="2000" dirty="0" err="1">
                <a:latin typeface="NeueHaasGroteskDisp Pro" panose="020B0504020202020204" pitchFamily="34" charset="77"/>
              </a:rPr>
              <a:t>Vivamus</a:t>
            </a:r>
            <a:r>
              <a:rPr lang="en-US" sz="2000" dirty="0">
                <a:latin typeface="NeueHaasGroteskDisp Pro" panose="020B0504020202020204" pitchFamily="34" charset="77"/>
              </a:rPr>
              <a:t> a. </a:t>
            </a:r>
            <a:endParaRPr lang="en-US" sz="2933" dirty="0">
              <a:latin typeface="NeueHaasGroteskDisp Pro" panose="020B0504020202020204" pitchFamily="34" charset="77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AA5E305-2BB6-F548-B5E2-143505BC56D7}"/>
              </a:ext>
            </a:extLst>
          </p:cNvPr>
          <p:cNvSpPr/>
          <p:nvPr/>
        </p:nvSpPr>
        <p:spPr>
          <a:xfrm>
            <a:off x="0" y="1753205"/>
            <a:ext cx="16459200" cy="913653"/>
          </a:xfrm>
          <a:prstGeom prst="rect">
            <a:avLst/>
          </a:prstGeom>
          <a:solidFill>
            <a:srgbClr val="EDC3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1118" dirty="0">
              <a:solidFill>
                <a:srgbClr val="3E1C84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AF9704-E325-474B-BEF3-56F29BD5B553}"/>
              </a:ext>
            </a:extLst>
          </p:cNvPr>
          <p:cNvSpPr/>
          <p:nvPr/>
        </p:nvSpPr>
        <p:spPr>
          <a:xfrm>
            <a:off x="0" y="230912"/>
            <a:ext cx="16459200" cy="1402090"/>
          </a:xfrm>
          <a:prstGeom prst="rect">
            <a:avLst/>
          </a:prstGeom>
          <a:solidFill>
            <a:srgbClr val="3E1C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C5EF0F9-CE0B-3B49-B4AB-A057A272EE7D}"/>
              </a:ext>
            </a:extLst>
          </p:cNvPr>
          <p:cNvGrpSpPr/>
          <p:nvPr/>
        </p:nvGrpSpPr>
        <p:grpSpPr>
          <a:xfrm>
            <a:off x="407255" y="3091969"/>
            <a:ext cx="3010850" cy="614068"/>
            <a:chOff x="770854" y="3068830"/>
            <a:chExt cx="4595660" cy="614068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9E325549-D3DE-2C41-9FF9-9741F8353EAC}"/>
                </a:ext>
              </a:extLst>
            </p:cNvPr>
            <p:cNvSpPr txBox="1"/>
            <p:nvPr/>
          </p:nvSpPr>
          <p:spPr>
            <a:xfrm>
              <a:off x="770854" y="3068830"/>
              <a:ext cx="386028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NeueHaasGroteskDisp Pro Md" panose="020B0504020202020204" pitchFamily="34" charset="77"/>
                </a:rPr>
                <a:t>Introduction</a:t>
              </a:r>
              <a:r>
                <a:rPr lang="en-US" sz="3200" dirty="0">
                  <a:latin typeface="NeueHaasGroteskDisp Pro Md" panose="020B0504020202020204" pitchFamily="34" charset="77"/>
                </a:rPr>
                <a:t> </a:t>
              </a: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A7B2D451-07A5-3A4E-879C-629802DB280F}"/>
                </a:ext>
              </a:extLst>
            </p:cNvPr>
            <p:cNvCxnSpPr>
              <a:cxnSpLocks/>
            </p:cNvCxnSpPr>
            <p:nvPr/>
          </p:nvCxnSpPr>
          <p:spPr>
            <a:xfrm>
              <a:off x="770854" y="3682898"/>
              <a:ext cx="4595660" cy="0"/>
            </a:xfrm>
            <a:prstGeom prst="line">
              <a:avLst/>
            </a:prstGeom>
            <a:ln>
              <a:solidFill>
                <a:srgbClr val="3E1C84"/>
              </a:solidFill>
            </a:ln>
          </p:spPr>
          <p:style>
            <a:lnRef idx="2">
              <a:schemeClr val="accent2"/>
            </a:lnRef>
            <a:fillRef idx="0">
              <a:schemeClr val="accent2"/>
            </a:fillRef>
            <a:effectRef idx="1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BEFFEAB-24CE-D443-966F-2E2ADEBF980A}"/>
              </a:ext>
            </a:extLst>
          </p:cNvPr>
          <p:cNvSpPr txBox="1"/>
          <p:nvPr/>
        </p:nvSpPr>
        <p:spPr>
          <a:xfrm>
            <a:off x="904487" y="9535180"/>
            <a:ext cx="33242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NeueHaasGroteskDisp Pro Md" panose="020B0504020202020204" pitchFamily="34" charset="77"/>
              </a:rPr>
              <a:t>Method</a:t>
            </a:r>
            <a:endParaRPr lang="en-US" sz="3200" dirty="0">
              <a:latin typeface="NeueHaasGroteskDisp Pro Md" panose="020B0504020202020204" pitchFamily="34" charset="77"/>
            </a:endParaRPr>
          </a:p>
        </p:txBody>
      </p:sp>
      <p:graphicFrame>
        <p:nvGraphicFramePr>
          <p:cNvPr id="21" name="Chart 20">
            <a:extLst>
              <a:ext uri="{FF2B5EF4-FFF2-40B4-BE49-F238E27FC236}">
                <a16:creationId xmlns:a16="http://schemas.microsoft.com/office/drawing/2014/main" id="{733799F5-05EC-B54B-87F1-0AB9CFBCE0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00083932"/>
              </p:ext>
            </p:extLst>
          </p:nvPr>
        </p:nvGraphicFramePr>
        <p:xfrm>
          <a:off x="4269657" y="4431821"/>
          <a:ext cx="3788740" cy="2581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Table 17">
            <a:extLst>
              <a:ext uri="{FF2B5EF4-FFF2-40B4-BE49-F238E27FC236}">
                <a16:creationId xmlns:a16="http://schemas.microsoft.com/office/drawing/2014/main" id="{DBA33DA9-0FC8-D647-B268-2D54C2F4D2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730844"/>
              </p:ext>
            </p:extLst>
          </p:nvPr>
        </p:nvGraphicFramePr>
        <p:xfrm>
          <a:off x="8401370" y="13966607"/>
          <a:ext cx="3788739" cy="1246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2913">
                  <a:extLst>
                    <a:ext uri="{9D8B030D-6E8A-4147-A177-3AD203B41FA5}">
                      <a16:colId xmlns:a16="http://schemas.microsoft.com/office/drawing/2014/main" val="2274091378"/>
                    </a:ext>
                  </a:extLst>
                </a:gridCol>
                <a:gridCol w="1262913">
                  <a:extLst>
                    <a:ext uri="{9D8B030D-6E8A-4147-A177-3AD203B41FA5}">
                      <a16:colId xmlns:a16="http://schemas.microsoft.com/office/drawing/2014/main" val="3479861155"/>
                    </a:ext>
                  </a:extLst>
                </a:gridCol>
                <a:gridCol w="1262913">
                  <a:extLst>
                    <a:ext uri="{9D8B030D-6E8A-4147-A177-3AD203B41FA5}">
                      <a16:colId xmlns:a16="http://schemas.microsoft.com/office/drawing/2014/main" val="2816682985"/>
                    </a:ext>
                  </a:extLst>
                </a:gridCol>
              </a:tblGrid>
              <a:tr h="312151">
                <a:tc gridSpan="3">
                  <a:txBody>
                    <a:bodyPr/>
                    <a:lstStyle/>
                    <a:p>
                      <a:pPr algn="l"/>
                      <a:r>
                        <a:rPr lang="en-US" sz="1400" dirty="0">
                          <a:latin typeface="NeueHaasGroteskDisp Pro" panose="020B0504020202020204" pitchFamily="34" charset="77"/>
                        </a:rPr>
                        <a:t>Table Title </a:t>
                      </a:r>
                    </a:p>
                  </a:txBody>
                  <a:tcPr marL="48052" marR="48052" marT="24025" marB="2402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1C8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100" dirty="0"/>
                    </a:p>
                  </a:txBody>
                  <a:tcPr marL="54660" marR="54660" marT="27329" marB="27329"/>
                </a:tc>
                <a:tc hMerge="1">
                  <a:txBody>
                    <a:bodyPr/>
                    <a:lstStyle/>
                    <a:p>
                      <a:endParaRPr lang="en-US" sz="1100"/>
                    </a:p>
                  </a:txBody>
                  <a:tcPr marL="54660" marR="54660" marT="27329" marB="27329"/>
                </a:tc>
                <a:extLst>
                  <a:ext uri="{0D108BD9-81ED-4DB2-BD59-A6C34878D82A}">
                    <a16:rowId xmlns:a16="http://schemas.microsoft.com/office/drawing/2014/main" val="1144873922"/>
                  </a:ext>
                </a:extLst>
              </a:tr>
              <a:tr h="311387">
                <a:tc>
                  <a:txBody>
                    <a:bodyPr/>
                    <a:lstStyle/>
                    <a:p>
                      <a:r>
                        <a:rPr lang="en-US" sz="1100" b="0" i="0" dirty="0">
                          <a:latin typeface="NeueHaasGroteskDisp Pro" panose="020B0504020202020204" pitchFamily="34" charset="77"/>
                        </a:rPr>
                        <a:t>lorem ipsum</a:t>
                      </a:r>
                    </a:p>
                  </a:txBody>
                  <a:tcPr marL="77793" marR="77793" marT="38895" marB="3889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77793" marR="77793" marT="38895" marB="3889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77793" marR="77793" marT="38895" marB="3889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6248840"/>
                  </a:ext>
                </a:extLst>
              </a:tr>
              <a:tr h="311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77793" marR="77793" marT="38895" marB="3889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77793" marR="77793" marT="38895" marB="3889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77793" marR="77793" marT="38895" marB="3889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4197930"/>
                  </a:ext>
                </a:extLst>
              </a:tr>
              <a:tr h="311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77793" marR="77793" marT="38895" marB="3889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77793" marR="77793" marT="38895" marB="3889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NeueHaasGroteskDisp Pro" panose="020B0504020202020204" pitchFamily="34" charset="77"/>
                          <a:ea typeface="+mn-ea"/>
                          <a:cs typeface="+mn-cs"/>
                        </a:rPr>
                        <a:t>lorem ipsum</a:t>
                      </a:r>
                    </a:p>
                  </a:txBody>
                  <a:tcPr marL="77793" marR="77793" marT="38895" marB="38895">
                    <a:lnL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E1C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8103026"/>
                  </a:ext>
                </a:extLst>
              </a:tr>
            </a:tbl>
          </a:graphicData>
        </a:graphic>
      </p:graphicFrame>
      <p:sp>
        <p:nvSpPr>
          <p:cNvPr id="24" name="TextBox 23">
            <a:extLst>
              <a:ext uri="{FF2B5EF4-FFF2-40B4-BE49-F238E27FC236}">
                <a16:creationId xmlns:a16="http://schemas.microsoft.com/office/drawing/2014/main" id="{CCD8C6C8-2154-9449-A4A0-D7D03EE0603C}"/>
              </a:ext>
            </a:extLst>
          </p:cNvPr>
          <p:cNvSpPr txBox="1"/>
          <p:nvPr/>
        </p:nvSpPr>
        <p:spPr>
          <a:xfrm>
            <a:off x="4391537" y="447788"/>
            <a:ext cx="367270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Title of the poster can be put on multiple lines:</a:t>
            </a:r>
          </a:p>
          <a:p>
            <a:r>
              <a:rPr lang="en-US" sz="24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Second line can be a sub-title. Title should align with a text column (</a:t>
            </a:r>
            <a:r>
              <a:rPr lang="en-US" sz="2400" dirty="0" err="1">
                <a:solidFill>
                  <a:schemeClr val="bg1"/>
                </a:solidFill>
                <a:latin typeface="NeueHaasGroteskDisp Pro" panose="020B0504020202020204" pitchFamily="34" charset="0"/>
              </a:rPr>
              <a:t>ie</a:t>
            </a:r>
            <a:r>
              <a:rPr lang="en-US" sz="24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 Results</a:t>
            </a:r>
            <a:r>
              <a:rPr lang="en-US" sz="2800" dirty="0">
                <a:solidFill>
                  <a:schemeClr val="bg1"/>
                </a:solidFill>
                <a:latin typeface="NeueHaasGroteskDisp Pro" panose="020B0504020202020204" pitchFamily="34" charset="0"/>
              </a:rPr>
              <a:t>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E3C561E-C386-AE4C-9BB0-0DA4756C7A2C}"/>
              </a:ext>
            </a:extLst>
          </p:cNvPr>
          <p:cNvSpPr txBox="1"/>
          <p:nvPr/>
        </p:nvSpPr>
        <p:spPr>
          <a:xfrm>
            <a:off x="4269657" y="1849409"/>
            <a:ext cx="113772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3E1C84"/>
                </a:solidFill>
                <a:latin typeface="NeueHaasGroteskDisp Pro" panose="020B0504020202020204" pitchFamily="34" charset="77"/>
              </a:rPr>
              <a:t>Names should align with the Poster Title or the Logo</a:t>
            </a:r>
          </a:p>
          <a:p>
            <a:r>
              <a:rPr lang="en-US" sz="2000" baseline="300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1</a:t>
            </a:r>
            <a:r>
              <a:rPr lang="en-US" sz="2000" dirty="0">
                <a:solidFill>
                  <a:srgbClr val="3E1C84"/>
                </a:solidFill>
                <a:latin typeface="NeueHaasGroteskDisp Pro" panose="020B0504020202020204" pitchFamily="34" charset="77"/>
                <a:cs typeface="Arial" panose="020B0604020202020204" pitchFamily="34" charset="0"/>
              </a:rPr>
              <a:t>Institutions</a:t>
            </a:r>
            <a:endParaRPr lang="en-US" dirty="0">
              <a:solidFill>
                <a:srgbClr val="3E1C84"/>
              </a:solidFill>
              <a:latin typeface="NeueHaasGroteskDisp Pro" panose="020B0504020202020204" pitchFamily="34" charset="77"/>
              <a:cs typeface="Arial" panose="020B0604020202020204" pitchFamily="34" charset="0"/>
            </a:endParaRPr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7A06B3D7-658A-3549-BD89-D4E551BEE7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660" y="536395"/>
            <a:ext cx="3135025" cy="839042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C9FF885B-D382-C642-85BB-FF8251BA502B}"/>
              </a:ext>
            </a:extLst>
          </p:cNvPr>
          <p:cNvSpPr txBox="1"/>
          <p:nvPr/>
        </p:nvSpPr>
        <p:spPr>
          <a:xfrm>
            <a:off x="4257063" y="3094230"/>
            <a:ext cx="2529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NeueHaasGroteskDisp Pro Md" panose="020B0504020202020204" pitchFamily="34" charset="77"/>
              </a:rPr>
              <a:t>Results</a:t>
            </a:r>
            <a:r>
              <a:rPr lang="en-US" sz="3200" dirty="0">
                <a:latin typeface="NeueHaasGroteskDisp Pro Md" panose="020B0504020202020204" pitchFamily="34" charset="77"/>
              </a:rPr>
              <a:t> 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5F1B7AE-6FF7-384F-B9EB-789192FE88C5}"/>
              </a:ext>
            </a:extLst>
          </p:cNvPr>
          <p:cNvCxnSpPr>
            <a:cxnSpLocks/>
          </p:cNvCxnSpPr>
          <p:nvPr/>
        </p:nvCxnSpPr>
        <p:spPr>
          <a:xfrm flipV="1">
            <a:off x="4269657" y="3708663"/>
            <a:ext cx="5982523" cy="3398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57B9A1C3-43C2-3848-ABBB-D31DBFEF6E00}"/>
              </a:ext>
            </a:extLst>
          </p:cNvPr>
          <p:cNvSpPr txBox="1"/>
          <p:nvPr/>
        </p:nvSpPr>
        <p:spPr>
          <a:xfrm>
            <a:off x="12318048" y="3190745"/>
            <a:ext cx="2529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NeueHaasGroteskDisp Pro Md" panose="020B0504020202020204" pitchFamily="34" charset="77"/>
              </a:rPr>
              <a:t>Conclusion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AA6BD34C-17CC-4C46-B962-677F0ED6665E}"/>
              </a:ext>
            </a:extLst>
          </p:cNvPr>
          <p:cNvCxnSpPr>
            <a:cxnSpLocks/>
          </p:cNvCxnSpPr>
          <p:nvPr/>
        </p:nvCxnSpPr>
        <p:spPr>
          <a:xfrm>
            <a:off x="949631" y="10058400"/>
            <a:ext cx="3010850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AEEAF090-24AA-4743-9BAE-A97A26D3B0B8}"/>
              </a:ext>
            </a:extLst>
          </p:cNvPr>
          <p:cNvSpPr txBox="1"/>
          <p:nvPr/>
        </p:nvSpPr>
        <p:spPr>
          <a:xfrm>
            <a:off x="8287860" y="3950848"/>
            <a:ext cx="3788739" cy="9776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000" dirty="0" err="1">
                <a:latin typeface="NeueHaasGroteskDisp Pro" panose="020B0504020202020204" pitchFamily="34" charset="77"/>
              </a:rPr>
              <a:t>urna</a:t>
            </a:r>
            <a:r>
              <a:rPr lang="en-US" sz="20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000" dirty="0" err="1">
                <a:latin typeface="NeueHaasGroteskDisp Pro" panose="020B0504020202020204" pitchFamily="34" charset="77"/>
              </a:rPr>
              <a:t>tellus</a:t>
            </a:r>
            <a:r>
              <a:rPr lang="en-US" sz="20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</a:t>
            </a:r>
            <a:r>
              <a:rPr lang="en-US" sz="2000" dirty="0" err="1">
                <a:latin typeface="NeueHaasGroteskDisp Pro" panose="020B0504020202020204" pitchFamily="34" charset="77"/>
              </a:rPr>
              <a:t>ultricies</a:t>
            </a:r>
            <a:endParaRPr lang="en-US" sz="2000" dirty="0">
              <a:latin typeface="NeueHaasGroteskDisp Pro" panose="020B0504020202020204" pitchFamily="34" charset="77"/>
            </a:endParaRP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Nunc </a:t>
            </a:r>
            <a:r>
              <a:rPr lang="en-US" sz="2000" dirty="0" err="1">
                <a:latin typeface="NeueHaasGroteskDisp Pro" panose="020B0504020202020204" pitchFamily="34" charset="77"/>
              </a:rPr>
              <a:t>viverra</a:t>
            </a:r>
            <a:r>
              <a:rPr lang="en-US" sz="2000" dirty="0"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latin typeface="NeueHaasGroteskDisp Pro" panose="020B0504020202020204" pitchFamily="34" charset="77"/>
              </a:rPr>
              <a:t>imperdiet</a:t>
            </a:r>
            <a:r>
              <a:rPr lang="en-US" sz="2000" dirty="0"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latin typeface="NeueHaasGroteskDisp Pro" panose="020B0504020202020204" pitchFamily="34" charset="77"/>
              </a:rPr>
              <a:t>enim</a:t>
            </a:r>
            <a:r>
              <a:rPr lang="en-US" sz="2000" dirty="0">
                <a:latin typeface="NeueHaasGroteskDisp Pro" panose="020B0504020202020204" pitchFamily="34" charset="77"/>
              </a:rPr>
              <a:t>. </a:t>
            </a:r>
            <a:r>
              <a:rPr lang="en-US" sz="2000" dirty="0" err="1">
                <a:latin typeface="NeueHaasGroteskDisp Pro" panose="020B0504020202020204" pitchFamily="34" charset="77"/>
              </a:rPr>
              <a:t>Fusce</a:t>
            </a:r>
            <a:r>
              <a:rPr lang="en-US" sz="2000" dirty="0">
                <a:latin typeface="NeueHaasGroteskDisp Pro" panose="020B0504020202020204" pitchFamily="34" charset="77"/>
              </a:rPr>
              <a:t> est. </a:t>
            </a:r>
            <a:r>
              <a:rPr lang="en-US" sz="2000" dirty="0" err="1">
                <a:latin typeface="NeueHaasGroteskDisp Pro" panose="020B0504020202020204" pitchFamily="34" charset="77"/>
              </a:rPr>
              <a:t>Vivamus</a:t>
            </a:r>
            <a:r>
              <a:rPr lang="en-US" sz="2000" dirty="0">
                <a:latin typeface="NeueHaasGroteskDisp Pro" panose="020B0504020202020204" pitchFamily="34" charset="77"/>
              </a:rPr>
              <a:t> a </a:t>
            </a:r>
            <a:r>
              <a:rPr lang="en-US" sz="2000" dirty="0" err="1">
                <a:latin typeface="NeueHaasGroteskDisp Pro" panose="020B0504020202020204" pitchFamily="34" charset="77"/>
              </a:rPr>
              <a:t>tellus</a:t>
            </a:r>
            <a:r>
              <a:rPr lang="en-US" sz="2000" dirty="0">
                <a:latin typeface="NeueHaasGroteskDisp Pro" panose="020B0504020202020204" pitchFamily="34" charset="77"/>
              </a:rPr>
              <a:t>. </a:t>
            </a:r>
          </a:p>
          <a:p>
            <a:pPr marL="409575" lvl="0" indent="-40957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Lorem ipsum dolor sit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amet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consectetuer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adipiscing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elit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. Maecenas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porttitor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congue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massa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.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Fusce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posuere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, magna sed pulvinar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ultricies</a:t>
            </a: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409575" lvl="0" indent="-40957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Nunc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viverra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imperdiet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enim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.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Fusce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 est.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Vivamus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 a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tellus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. </a:t>
            </a:r>
          </a:p>
          <a:p>
            <a:pPr marL="409575" lvl="0" indent="-40957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Lorem ipsum dolor sit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amet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consectetuer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adipiscing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elit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. Maecenas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porttitor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congue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massa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.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Fusce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posuere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, magna sed pulvinar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ultricies</a:t>
            </a: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409575" lvl="0" indent="-409575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Nunc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viverra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imperdiet</a:t>
            </a:r>
            <a:endParaRPr lang="en-US" sz="2933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indent="-628717">
              <a:buFont typeface="Arial" panose="020B0604020202020204" pitchFamily="34" charset="0"/>
              <a:buChar char="•"/>
            </a:pPr>
            <a:endParaRPr lang="en-US" sz="2933" dirty="0">
              <a:latin typeface="NeueHaasGroteskDisp Pro" panose="020B0504020202020204" pitchFamily="34" charset="77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3746B72-EF2C-8043-9A5B-9302FB1CD1AE}"/>
              </a:ext>
            </a:extLst>
          </p:cNvPr>
          <p:cNvSpPr txBox="1"/>
          <p:nvPr/>
        </p:nvSpPr>
        <p:spPr>
          <a:xfrm>
            <a:off x="12318048" y="3948999"/>
            <a:ext cx="378873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000" dirty="0" err="1">
                <a:latin typeface="NeueHaasGroteskDisp Pro" panose="020B0504020202020204" pitchFamily="34" charset="77"/>
              </a:rPr>
              <a:t>urna</a:t>
            </a:r>
            <a:r>
              <a:rPr lang="en-US" sz="20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000" dirty="0" err="1">
                <a:latin typeface="NeueHaasGroteskDisp Pro" panose="020B0504020202020204" pitchFamily="34" charset="77"/>
              </a:rPr>
              <a:t>tellus</a:t>
            </a:r>
            <a:r>
              <a:rPr lang="en-US" sz="2000" dirty="0">
                <a:latin typeface="NeueHaasGroteskDisp Pro" panose="020B0504020202020204" pitchFamily="34" charset="77"/>
              </a:rPr>
              <a:t>.</a:t>
            </a: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</a:t>
            </a:r>
            <a:r>
              <a:rPr lang="en-US" sz="2000" dirty="0" err="1">
                <a:latin typeface="NeueHaasGroteskDisp Pro" panose="020B0504020202020204" pitchFamily="34" charset="77"/>
              </a:rPr>
              <a:t>ultricies</a:t>
            </a:r>
            <a:endParaRPr lang="en-US" sz="2000" dirty="0">
              <a:latin typeface="NeueHaasGroteskDisp Pro" panose="020B0504020202020204" pitchFamily="34" charset="77"/>
            </a:endParaRPr>
          </a:p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Nunc </a:t>
            </a:r>
            <a:r>
              <a:rPr lang="en-US" sz="2000" dirty="0" err="1">
                <a:latin typeface="NeueHaasGroteskDisp Pro" panose="020B0504020202020204" pitchFamily="34" charset="77"/>
              </a:rPr>
              <a:t>viverra</a:t>
            </a:r>
            <a:r>
              <a:rPr lang="en-US" sz="2000" dirty="0"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latin typeface="NeueHaasGroteskDisp Pro" panose="020B0504020202020204" pitchFamily="34" charset="77"/>
              </a:rPr>
              <a:t>imperdiet</a:t>
            </a:r>
            <a:r>
              <a:rPr lang="en-US" sz="2000" dirty="0"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latin typeface="NeueHaasGroteskDisp Pro" panose="020B0504020202020204" pitchFamily="34" charset="77"/>
              </a:rPr>
              <a:t>enim</a:t>
            </a:r>
            <a:r>
              <a:rPr lang="en-US" sz="2000" dirty="0">
                <a:latin typeface="NeueHaasGroteskDisp Pro" panose="020B0504020202020204" pitchFamily="34" charset="77"/>
              </a:rPr>
              <a:t>. </a:t>
            </a:r>
            <a:r>
              <a:rPr lang="en-US" sz="2000" dirty="0" err="1">
                <a:latin typeface="NeueHaasGroteskDisp Pro" panose="020B0504020202020204" pitchFamily="34" charset="77"/>
              </a:rPr>
              <a:t>Fusce</a:t>
            </a:r>
            <a:r>
              <a:rPr lang="en-US" sz="2000" dirty="0">
                <a:latin typeface="NeueHaasGroteskDisp Pro" panose="020B0504020202020204" pitchFamily="34" charset="77"/>
              </a:rPr>
              <a:t> est. </a:t>
            </a:r>
            <a:r>
              <a:rPr lang="en-US" sz="2000" dirty="0" err="1">
                <a:latin typeface="NeueHaasGroteskDisp Pro" panose="020B0504020202020204" pitchFamily="34" charset="77"/>
              </a:rPr>
              <a:t>Vivamus</a:t>
            </a:r>
            <a:r>
              <a:rPr lang="en-US" sz="2000" dirty="0">
                <a:latin typeface="NeueHaasGroteskDisp Pro" panose="020B0504020202020204" pitchFamily="34" charset="77"/>
              </a:rPr>
              <a:t> a </a:t>
            </a:r>
            <a:r>
              <a:rPr lang="en-US" sz="2000" dirty="0" err="1">
                <a:latin typeface="NeueHaasGroteskDisp Pro" panose="020B0504020202020204" pitchFamily="34" charset="77"/>
              </a:rPr>
              <a:t>tellus</a:t>
            </a:r>
            <a:r>
              <a:rPr lang="en-US" sz="2000" dirty="0">
                <a:latin typeface="NeueHaasGroteskDisp Pro" panose="020B0504020202020204" pitchFamily="34" charset="77"/>
              </a:rPr>
              <a:t>. </a:t>
            </a:r>
            <a:endParaRPr lang="en-US" sz="2933" dirty="0">
              <a:latin typeface="NeueHaasGroteskDisp Pro" panose="020B0504020202020204" pitchFamily="34" charset="77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E511049-0E9D-6049-AC63-A31D59B2F29E}"/>
              </a:ext>
            </a:extLst>
          </p:cNvPr>
          <p:cNvSpPr txBox="1"/>
          <p:nvPr/>
        </p:nvSpPr>
        <p:spPr>
          <a:xfrm>
            <a:off x="4269657" y="7229455"/>
            <a:ext cx="35906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NeueHaasGroteskDisp Pro" panose="020B0504020202020204" pitchFamily="34" charset="77"/>
              </a:rPr>
              <a:t>2. Result 2 Sentence goes here </a:t>
            </a:r>
            <a:endParaRPr lang="en-US" sz="3200" b="1" dirty="0">
              <a:latin typeface="NeueHaasGroteskDisp Pro" panose="020B0504020202020204" pitchFamily="34" charset="77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4F61E6C7-B482-A141-B4D8-B307C3A39641}"/>
              </a:ext>
            </a:extLst>
          </p:cNvPr>
          <p:cNvSpPr txBox="1"/>
          <p:nvPr/>
        </p:nvSpPr>
        <p:spPr>
          <a:xfrm>
            <a:off x="4188725" y="3950848"/>
            <a:ext cx="3788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NeueHaasGroteskDisp Pro" panose="020B0504020202020204" pitchFamily="34" charset="77"/>
              </a:rPr>
              <a:t>1. Result 1 Sentence goes here </a:t>
            </a:r>
            <a:endParaRPr lang="en-US" sz="3200" b="1" dirty="0">
              <a:latin typeface="NeueHaasGroteskDisp Pro" panose="020B0504020202020204" pitchFamily="34" charset="77"/>
            </a:endParaRPr>
          </a:p>
        </p:txBody>
      </p:sp>
      <p:graphicFrame>
        <p:nvGraphicFramePr>
          <p:cNvPr id="62" name="Chart 61">
            <a:extLst>
              <a:ext uri="{FF2B5EF4-FFF2-40B4-BE49-F238E27FC236}">
                <a16:creationId xmlns:a16="http://schemas.microsoft.com/office/drawing/2014/main" id="{4CB7AF73-D736-D348-AEBE-609F4A32617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3777719"/>
              </p:ext>
            </p:extLst>
          </p:nvPr>
        </p:nvGraphicFramePr>
        <p:xfrm>
          <a:off x="4409477" y="8203529"/>
          <a:ext cx="3648919" cy="2531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3" name="TextBox 62">
            <a:extLst>
              <a:ext uri="{FF2B5EF4-FFF2-40B4-BE49-F238E27FC236}">
                <a16:creationId xmlns:a16="http://schemas.microsoft.com/office/drawing/2014/main" id="{E28BC426-21DC-E44F-A924-1F1B360C5B91}"/>
              </a:ext>
            </a:extLst>
          </p:cNvPr>
          <p:cNvSpPr txBox="1"/>
          <p:nvPr/>
        </p:nvSpPr>
        <p:spPr>
          <a:xfrm>
            <a:off x="4478424" y="10798238"/>
            <a:ext cx="35679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NeueHaasGroteskDisp Pro" panose="020B0504020202020204" pitchFamily="34" charset="77"/>
              </a:rPr>
              <a:t>3. Result 3 Sentence goes here </a:t>
            </a:r>
            <a:endParaRPr lang="en-US" sz="3200" b="1" dirty="0">
              <a:latin typeface="NeueHaasGroteskDisp Pro" panose="020B0504020202020204" pitchFamily="34" charset="77"/>
            </a:endParaRPr>
          </a:p>
        </p:txBody>
      </p:sp>
      <p:graphicFrame>
        <p:nvGraphicFramePr>
          <p:cNvPr id="64" name="Chart 63">
            <a:extLst>
              <a:ext uri="{FF2B5EF4-FFF2-40B4-BE49-F238E27FC236}">
                <a16:creationId xmlns:a16="http://schemas.microsoft.com/office/drawing/2014/main" id="{3A088DC6-90E9-F94D-B4AD-BB564579405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895800"/>
              </p:ext>
            </p:extLst>
          </p:nvPr>
        </p:nvGraphicFramePr>
        <p:xfrm>
          <a:off x="4397492" y="11617254"/>
          <a:ext cx="3648919" cy="2531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65" name="TextBox 64">
            <a:extLst>
              <a:ext uri="{FF2B5EF4-FFF2-40B4-BE49-F238E27FC236}">
                <a16:creationId xmlns:a16="http://schemas.microsoft.com/office/drawing/2014/main" id="{939AA7EC-3748-D34B-BF91-0E445D83FAD4}"/>
              </a:ext>
            </a:extLst>
          </p:cNvPr>
          <p:cNvSpPr txBox="1"/>
          <p:nvPr/>
        </p:nvSpPr>
        <p:spPr>
          <a:xfrm>
            <a:off x="4257672" y="3764585"/>
            <a:ext cx="3788739" cy="128547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lvl="0"/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Lorem ipsum dolor sit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amet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,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consectetuer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adipiscing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elit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. Maecenas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porttitor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congue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massa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.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Fusce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posuere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, magna sed pulvinar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ultricies</a:t>
            </a:r>
            <a:endParaRPr lang="en-US" sz="2000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lvl="0" indent="-628717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Nunc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viverra</a:t>
            </a:r>
            <a:r>
              <a:rPr lang="en-US" sz="2000" dirty="0">
                <a:solidFill>
                  <a:prstClr val="black"/>
                </a:solidFill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NeueHaasGroteskDisp Pro" panose="020B0504020202020204" pitchFamily="34" charset="77"/>
              </a:rPr>
              <a:t>imperdiet</a:t>
            </a:r>
            <a:endParaRPr lang="en-US" sz="2933" dirty="0">
              <a:solidFill>
                <a:prstClr val="black"/>
              </a:solidFill>
              <a:latin typeface="NeueHaasGroteskDisp Pro" panose="020B0504020202020204" pitchFamily="34" charset="77"/>
            </a:endParaRPr>
          </a:p>
          <a:p>
            <a:pPr marL="628717" indent="-628717">
              <a:buFont typeface="Arial" panose="020B0604020202020204" pitchFamily="34" charset="0"/>
              <a:buChar char="•"/>
            </a:pPr>
            <a:endParaRPr lang="en-US" sz="2933" dirty="0">
              <a:latin typeface="NeueHaasGroteskDisp Pro" panose="020B0504020202020204" pitchFamily="34" charset="77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92FD9ED-4105-024E-AE3E-2AFB2D6EA816}"/>
              </a:ext>
            </a:extLst>
          </p:cNvPr>
          <p:cNvSpPr txBox="1"/>
          <p:nvPr/>
        </p:nvSpPr>
        <p:spPr>
          <a:xfrm>
            <a:off x="368526" y="10191953"/>
            <a:ext cx="3788739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9900" indent="-469900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000" dirty="0" err="1">
                <a:latin typeface="NeueHaasGroteskDisp Pro" panose="020B0504020202020204" pitchFamily="34" charset="77"/>
              </a:rPr>
              <a:t>urna</a:t>
            </a:r>
            <a:r>
              <a:rPr lang="en-US" sz="2000" dirty="0">
                <a:latin typeface="NeueHaasGroteskDisp Pro" panose="020B0504020202020204" pitchFamily="34" charset="77"/>
              </a:rPr>
              <a:t>.</a:t>
            </a:r>
          </a:p>
          <a:p>
            <a:pPr marL="469900" indent="-469900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Nunc viverra imperdiet enim. Fusce est. Vivamus a </a:t>
            </a:r>
            <a:r>
              <a:rPr lang="en-US" sz="2000" dirty="0" err="1">
                <a:latin typeface="NeueHaasGroteskDisp Pro" panose="020B0504020202020204" pitchFamily="34" charset="77"/>
              </a:rPr>
              <a:t>tellus</a:t>
            </a:r>
            <a:r>
              <a:rPr lang="en-US" sz="2000" dirty="0">
                <a:latin typeface="NeueHaasGroteskDisp Pro" panose="020B0504020202020204" pitchFamily="34" charset="77"/>
              </a:rPr>
              <a:t>.</a:t>
            </a:r>
          </a:p>
          <a:p>
            <a:pPr marL="469900" indent="-469900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</a:t>
            </a:r>
            <a:r>
              <a:rPr lang="en-US" sz="2000" dirty="0" err="1">
                <a:latin typeface="NeueHaasGroteskDisp Pro" panose="020B0504020202020204" pitchFamily="34" charset="77"/>
              </a:rPr>
              <a:t>ultricies</a:t>
            </a:r>
            <a:endParaRPr lang="en-US" sz="2000" dirty="0">
              <a:latin typeface="NeueHaasGroteskDisp Pro" panose="020B0504020202020204" pitchFamily="34" charset="77"/>
            </a:endParaRPr>
          </a:p>
          <a:p>
            <a:pPr marL="469900" indent="-469900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Nunc </a:t>
            </a:r>
            <a:r>
              <a:rPr lang="en-US" sz="2000" dirty="0" err="1">
                <a:latin typeface="NeueHaasGroteskDisp Pro" panose="020B0504020202020204" pitchFamily="34" charset="77"/>
              </a:rPr>
              <a:t>viverra</a:t>
            </a:r>
            <a:r>
              <a:rPr lang="en-US" sz="2000" dirty="0"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latin typeface="NeueHaasGroteskDisp Pro" panose="020B0504020202020204" pitchFamily="34" charset="77"/>
              </a:rPr>
              <a:t>imperdiet</a:t>
            </a:r>
            <a:r>
              <a:rPr lang="en-US" sz="2000" dirty="0">
                <a:latin typeface="NeueHaasGroteskDisp Pro" panose="020B0504020202020204" pitchFamily="34" charset="77"/>
              </a:rPr>
              <a:t> </a:t>
            </a:r>
            <a:r>
              <a:rPr lang="en-US" sz="2000" dirty="0" err="1">
                <a:latin typeface="NeueHaasGroteskDisp Pro" panose="020B0504020202020204" pitchFamily="34" charset="77"/>
              </a:rPr>
              <a:t>enim</a:t>
            </a:r>
            <a:r>
              <a:rPr lang="en-US" sz="2000" dirty="0">
                <a:latin typeface="NeueHaasGroteskDisp Pro" panose="020B0504020202020204" pitchFamily="34" charset="77"/>
              </a:rPr>
              <a:t>. </a:t>
            </a:r>
            <a:r>
              <a:rPr lang="en-US" sz="2000" dirty="0" err="1">
                <a:latin typeface="NeueHaasGroteskDisp Pro" panose="020B0504020202020204" pitchFamily="34" charset="77"/>
              </a:rPr>
              <a:t>Fusce</a:t>
            </a:r>
            <a:r>
              <a:rPr lang="en-US" sz="2000" dirty="0">
                <a:latin typeface="NeueHaasGroteskDisp Pro" panose="020B0504020202020204" pitchFamily="34" charset="77"/>
              </a:rPr>
              <a:t> est. </a:t>
            </a:r>
            <a:r>
              <a:rPr lang="en-US" sz="2000" dirty="0" err="1">
                <a:latin typeface="NeueHaasGroteskDisp Pro" panose="020B0504020202020204" pitchFamily="34" charset="77"/>
              </a:rPr>
              <a:t>Vivamus</a:t>
            </a:r>
            <a:r>
              <a:rPr lang="en-US" sz="2000" dirty="0">
                <a:latin typeface="NeueHaasGroteskDisp Pro" panose="020B0504020202020204" pitchFamily="34" charset="77"/>
              </a:rPr>
              <a:t> a. </a:t>
            </a:r>
            <a:endParaRPr lang="en-US" sz="2933" dirty="0">
              <a:latin typeface="NeueHaasGroteskDisp Pro" panose="020B0504020202020204" pitchFamily="34" charset="77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22DB574-42AB-C64B-B09C-542BFA34EF59}"/>
              </a:ext>
            </a:extLst>
          </p:cNvPr>
          <p:cNvSpPr txBox="1"/>
          <p:nvPr/>
        </p:nvSpPr>
        <p:spPr>
          <a:xfrm>
            <a:off x="12318048" y="9786113"/>
            <a:ext cx="25290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NeueHaasGroteskDisp Pro Md" panose="020B0504020202020204" pitchFamily="34" charset="77"/>
              </a:rPr>
              <a:t>References</a:t>
            </a:r>
            <a:r>
              <a:rPr lang="en-US" sz="3200" dirty="0">
                <a:latin typeface="NeueHaasGroteskDisp Pro Md" panose="020B0504020202020204" pitchFamily="34" charset="77"/>
              </a:rPr>
              <a:t> 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458C613C-4883-7D4B-9239-2259C7CB3AA0}"/>
              </a:ext>
            </a:extLst>
          </p:cNvPr>
          <p:cNvCxnSpPr>
            <a:cxnSpLocks/>
          </p:cNvCxnSpPr>
          <p:nvPr/>
        </p:nvCxnSpPr>
        <p:spPr>
          <a:xfrm>
            <a:off x="12318048" y="10366995"/>
            <a:ext cx="3010850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5CACA227-38A7-3B46-86C0-60DB30B77CEE}"/>
              </a:ext>
            </a:extLst>
          </p:cNvPr>
          <p:cNvSpPr txBox="1"/>
          <p:nvPr/>
        </p:nvSpPr>
        <p:spPr>
          <a:xfrm>
            <a:off x="12323618" y="13006845"/>
            <a:ext cx="3486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NeueHaasGroteskDisp Pro Md" panose="020B0504020202020204" pitchFamily="34" charset="77"/>
              </a:rPr>
              <a:t>Acknowledgements </a:t>
            </a:r>
          </a:p>
        </p:txBody>
      </p: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3BF434D8-B341-5245-8744-F7443BD08588}"/>
              </a:ext>
            </a:extLst>
          </p:cNvPr>
          <p:cNvCxnSpPr>
            <a:cxnSpLocks/>
          </p:cNvCxnSpPr>
          <p:nvPr/>
        </p:nvCxnSpPr>
        <p:spPr>
          <a:xfrm>
            <a:off x="12318048" y="13526601"/>
            <a:ext cx="3010850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822E4855-1839-6D42-9A88-4ACFB7114F59}"/>
              </a:ext>
            </a:extLst>
          </p:cNvPr>
          <p:cNvCxnSpPr>
            <a:cxnSpLocks/>
          </p:cNvCxnSpPr>
          <p:nvPr/>
        </p:nvCxnSpPr>
        <p:spPr>
          <a:xfrm>
            <a:off x="12240491" y="3706037"/>
            <a:ext cx="3010850" cy="0"/>
          </a:xfrm>
          <a:prstGeom prst="line">
            <a:avLst/>
          </a:prstGeom>
          <a:ln>
            <a:solidFill>
              <a:srgbClr val="3E1C84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6E71D102-23D9-FB40-9621-553A507DB7CA}"/>
              </a:ext>
            </a:extLst>
          </p:cNvPr>
          <p:cNvSpPr txBox="1"/>
          <p:nvPr/>
        </p:nvSpPr>
        <p:spPr>
          <a:xfrm>
            <a:off x="12318048" y="10555675"/>
            <a:ext cx="37887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22DBC08-710B-FF4D-9981-37638F9A4303}"/>
              </a:ext>
            </a:extLst>
          </p:cNvPr>
          <p:cNvSpPr txBox="1"/>
          <p:nvPr/>
        </p:nvSpPr>
        <p:spPr>
          <a:xfrm>
            <a:off x="12314633" y="13674749"/>
            <a:ext cx="378873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9575" indent="-409575">
              <a:buFont typeface="Arial" panose="020B0604020202020204" pitchFamily="34" charset="0"/>
              <a:buChar char="•"/>
            </a:pPr>
            <a:r>
              <a:rPr lang="en-US" sz="2000" dirty="0">
                <a:latin typeface="NeueHaasGroteskDisp Pro" panose="020B0504020202020204" pitchFamily="34" charset="77"/>
              </a:rPr>
              <a:t>Lorem ipsum dolor sit amet, consectetuer adipiscing elit. Maecenas porttitor congue massa. Fusce posuere, magna sed pulvinar ultricies, purus lectus malesuada libero, sit amet commodo magna eros quis </a:t>
            </a:r>
            <a:r>
              <a:rPr lang="en-US" sz="2000" dirty="0" err="1">
                <a:latin typeface="NeueHaasGroteskDisp Pro" panose="020B0504020202020204" pitchFamily="34" charset="77"/>
              </a:rPr>
              <a:t>urna</a:t>
            </a:r>
            <a:r>
              <a:rPr lang="en-US" sz="2000" dirty="0">
                <a:latin typeface="NeueHaasGroteskDisp Pro" panose="020B0504020202020204" pitchFamily="34" charset="7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5849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332</TotalTime>
  <Words>1097</Words>
  <Application>Microsoft Macintosh PowerPoint</Application>
  <PresentationFormat>Custom</PresentationFormat>
  <Paragraphs>138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NeueHaasGroteskDisp Pro</vt:lpstr>
      <vt:lpstr>NeueHaasGroteskDisp Pro Md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Bradford</dc:creator>
  <cp:lastModifiedBy>Sarah Bradford</cp:lastModifiedBy>
  <cp:revision>14</cp:revision>
  <dcterms:created xsi:type="dcterms:W3CDTF">2021-03-19T15:56:11Z</dcterms:created>
  <dcterms:modified xsi:type="dcterms:W3CDTF">2021-03-24T17:27:11Z</dcterms:modified>
</cp:coreProperties>
</file>