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7"/>
  </p:notesMasterIdLst>
  <p:sldIdLst>
    <p:sldId id="259" r:id="rId5"/>
    <p:sldId id="261" r:id="rId6"/>
  </p:sldIdLst>
  <p:sldSz cx="50292000" cy="2514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0" userDrawn="1">
          <p15:clr>
            <a:srgbClr val="A4A3A4"/>
          </p15:clr>
        </p15:guide>
        <p15:guide id="2" pos="1584" userDrawn="1">
          <p15:clr>
            <a:srgbClr val="A4A3A4"/>
          </p15:clr>
        </p15:guide>
        <p15:guide id="3" pos="3168" userDrawn="1">
          <p15:clr>
            <a:srgbClr val="A4A3A4"/>
          </p15:clr>
        </p15:guide>
        <p15:guide id="4" pos="14256" userDrawn="1">
          <p15:clr>
            <a:srgbClr val="A4A3A4"/>
          </p15:clr>
        </p15:guide>
        <p15:guide id="5" pos="6336" userDrawn="1">
          <p15:clr>
            <a:srgbClr val="A4A3A4"/>
          </p15:clr>
        </p15:guide>
        <p15:guide id="6" pos="4752" userDrawn="1">
          <p15:clr>
            <a:srgbClr val="A4A3A4"/>
          </p15:clr>
        </p15:guide>
        <p15:guide id="7" pos="9504" userDrawn="1">
          <p15:clr>
            <a:srgbClr val="A4A3A4"/>
          </p15:clr>
        </p15:guide>
        <p15:guide id="8" pos="7920" userDrawn="1">
          <p15:clr>
            <a:srgbClr val="A4A3A4"/>
          </p15:clr>
        </p15:guide>
        <p15:guide id="9" pos="11088" userDrawn="1">
          <p15:clr>
            <a:srgbClr val="A4A3A4"/>
          </p15:clr>
        </p15:guide>
        <p15:guide id="10" pos="12672" userDrawn="1">
          <p15:clr>
            <a:srgbClr val="A4A3A4"/>
          </p15:clr>
        </p15:guide>
        <p15:guide id="11" orient="horz" pos="8976" userDrawn="1">
          <p15:clr>
            <a:srgbClr val="A4A3A4"/>
          </p15:clr>
        </p15:guide>
        <p15:guide id="12" orient="horz" pos="6864" userDrawn="1">
          <p15:clr>
            <a:srgbClr val="A4A3A4"/>
          </p15:clr>
        </p15:guide>
        <p15:guide id="13" orient="horz" pos="5808" userDrawn="1">
          <p15:clr>
            <a:srgbClr val="A4A3A4"/>
          </p15:clr>
        </p15:guide>
        <p15:guide id="14" orient="horz" pos="4800" userDrawn="1">
          <p15:clr>
            <a:srgbClr val="A4A3A4"/>
          </p15:clr>
        </p15:guide>
        <p15:guide id="15" orient="horz" pos="3696" userDrawn="1">
          <p15:clr>
            <a:srgbClr val="A4A3A4"/>
          </p15:clr>
        </p15:guide>
        <p15:guide id="16" orient="horz" pos="10032" userDrawn="1">
          <p15:clr>
            <a:srgbClr val="A4A3A4"/>
          </p15:clr>
        </p15:guide>
        <p15:guide id="17" orient="horz" pos="11088" userDrawn="1">
          <p15:clr>
            <a:srgbClr val="A4A3A4"/>
          </p15:clr>
        </p15:guide>
        <p15:guide id="18" orient="horz" pos="12144" userDrawn="1">
          <p15:clr>
            <a:srgbClr val="A4A3A4"/>
          </p15:clr>
        </p15:guide>
        <p15:guide id="19" orient="horz" pos="13248" userDrawn="1">
          <p15:clr>
            <a:srgbClr val="A4A3A4"/>
          </p15:clr>
        </p15:guide>
        <p15:guide id="20" orient="horz" pos="14256" userDrawn="1">
          <p15:clr>
            <a:srgbClr val="A4A3A4"/>
          </p15:clr>
        </p15:guide>
        <p15:guide id="21" orient="horz" pos="15312" userDrawn="1">
          <p15:clr>
            <a:srgbClr val="A4A3A4"/>
          </p15:clr>
        </p15:guide>
        <p15:guide id="22" orient="horz" pos="2640" userDrawn="1">
          <p15:clr>
            <a:srgbClr val="A4A3A4"/>
          </p15:clr>
        </p15:guide>
        <p15:guide id="23" orient="horz" pos="1584" userDrawn="1">
          <p15:clr>
            <a:srgbClr val="A4A3A4"/>
          </p15:clr>
        </p15:guide>
        <p15:guide id="24" orient="horz" pos="528" userDrawn="1">
          <p15:clr>
            <a:srgbClr val="A4A3A4"/>
          </p15:clr>
        </p15:guide>
        <p15:guide id="25" pos="15840" userDrawn="1">
          <p15:clr>
            <a:srgbClr val="A4A3A4"/>
          </p15:clr>
        </p15:guide>
        <p15:guide id="26" pos="17424" userDrawn="1">
          <p15:clr>
            <a:srgbClr val="A4A3A4"/>
          </p15:clr>
        </p15:guide>
        <p15:guide id="27" pos="19008" userDrawn="1">
          <p15:clr>
            <a:srgbClr val="A4A3A4"/>
          </p15:clr>
        </p15:guide>
        <p15:guide id="28" pos="20592" userDrawn="1">
          <p15:clr>
            <a:srgbClr val="A4A3A4"/>
          </p15:clr>
        </p15:guide>
        <p15:guide id="29" pos="22176" userDrawn="1">
          <p15:clr>
            <a:srgbClr val="A4A3A4"/>
          </p15:clr>
        </p15:guide>
        <p15:guide id="30" pos="23760" userDrawn="1">
          <p15:clr>
            <a:srgbClr val="A4A3A4"/>
          </p15:clr>
        </p15:guide>
        <p15:guide id="31" pos="25344" userDrawn="1">
          <p15:clr>
            <a:srgbClr val="A4A3A4"/>
          </p15:clr>
        </p15:guide>
        <p15:guide id="32" pos="26928" userDrawn="1">
          <p15:clr>
            <a:srgbClr val="A4A3A4"/>
          </p15:clr>
        </p15:guide>
        <p15:guide id="33" pos="28512" userDrawn="1">
          <p15:clr>
            <a:srgbClr val="A4A3A4"/>
          </p15:clr>
        </p15:guide>
        <p15:guide id="34" pos="30096" userDrawn="1">
          <p15:clr>
            <a:srgbClr val="A4A3A4"/>
          </p15:clr>
        </p15:guide>
        <p15:guide id="35" pos="31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1C84"/>
    <a:srgbClr val="EDC322"/>
    <a:srgbClr val="D5D7D8"/>
    <a:srgbClr val="B8BBBD"/>
    <a:srgbClr val="8FF2C3"/>
    <a:srgbClr val="00C65A"/>
    <a:srgbClr val="00A2D6"/>
    <a:srgbClr val="78399D"/>
    <a:srgbClr val="50555B"/>
    <a:srgbClr val="9498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84" autoAdjust="0"/>
    <p:restoredTop sz="96327"/>
  </p:normalViewPr>
  <p:slideViewPr>
    <p:cSldViewPr snapToObjects="1">
      <p:cViewPr>
        <p:scale>
          <a:sx n="34" d="100"/>
          <a:sy n="34" d="100"/>
        </p:scale>
        <p:origin x="-8" y="152"/>
      </p:cViewPr>
      <p:guideLst>
        <p:guide orient="horz" pos="7920"/>
        <p:guide pos="1584"/>
        <p:guide pos="3168"/>
        <p:guide pos="14256"/>
        <p:guide pos="6336"/>
        <p:guide pos="4752"/>
        <p:guide pos="9504"/>
        <p:guide pos="7920"/>
        <p:guide pos="11088"/>
        <p:guide pos="12672"/>
        <p:guide orient="horz" pos="8976"/>
        <p:guide orient="horz" pos="6864"/>
        <p:guide orient="horz" pos="5808"/>
        <p:guide orient="horz" pos="4800"/>
        <p:guide orient="horz" pos="3696"/>
        <p:guide orient="horz" pos="10032"/>
        <p:guide orient="horz" pos="11088"/>
        <p:guide orient="horz" pos="12144"/>
        <p:guide orient="horz" pos="13248"/>
        <p:guide orient="horz" pos="14256"/>
        <p:guide orient="horz" pos="15312"/>
        <p:guide orient="horz" pos="2640"/>
        <p:guide orient="horz" pos="1584"/>
        <p:guide orient="horz" pos="528"/>
        <p:guide pos="15840"/>
        <p:guide pos="17424"/>
        <p:guide pos="19008"/>
        <p:guide pos="20592"/>
        <p:guide pos="22176"/>
        <p:guide pos="23760"/>
        <p:guide pos="25344"/>
        <p:guide pos="26928"/>
        <p:guide pos="28512"/>
        <p:guide pos="30096"/>
        <p:guide pos="31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6D-478D-90D7-1447818B47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6D-478D-90D7-1447818B47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6D-478D-90D7-1447818B478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86D-478D-90D7-1447818B478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86D-478D-90D7-1447818B478F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86D-478D-90D7-1447818B478F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86D-478D-90D7-1447818B478F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86D-478D-90D7-1447818B478F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86D-478D-90D7-1447818B478F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86D-478D-90D7-1447818B478F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86D-478D-90D7-1447818B47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21-4065-B76A-F294B9E3B1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21-4065-B76A-F294B9E3B17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21-4065-B76A-F294B9E3B17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21-4065-B76A-F294B9E3B17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21-4065-B76A-F294B9E3B17F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C21-4065-B76A-F294B9E3B17F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21-4065-B76A-F294B9E3B17F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C21-4065-B76A-F294B9E3B17F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C21-4065-B76A-F294B9E3B17F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C21-4065-B76A-F294B9E3B17F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C21-4065-B76A-F294B9E3B1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37-4FB9-ABFC-99AE3AA30AD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37-4FB9-ABFC-99AE3AA30AD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37-4FB9-ABFC-99AE3AA30AD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B37-4FB9-ABFC-99AE3AA30AD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37-4FB9-ABFC-99AE3AA30AD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B37-4FB9-ABFC-99AE3AA30AD5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B37-4FB9-ABFC-99AE3AA30AD5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B37-4FB9-ABFC-99AE3AA30AD5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B37-4FB9-ABFC-99AE3AA30AD5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B37-4FB9-ABFC-99AE3AA30AD5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B37-4FB9-ABFC-99AE3AA30A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6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38326278035366346"/>
          <c:y val="9.23212525158904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B0-4BD8-B3EF-DAAAEF4092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B0-4BD8-B3EF-DAAAEF4092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B0-4BD8-B3EF-DAAAEF4092A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AB0-4BD8-B3EF-DAAAEF4092A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B0-4BD8-B3EF-DAAAEF4092A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AB0-4BD8-B3EF-DAAAEF4092A5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AB0-4BD8-B3EF-DAAAEF4092A5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AB0-4BD8-B3EF-DAAAEF4092A5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AB0-4BD8-B3EF-DAAAEF4092A5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AB0-4BD8-B3EF-DAAAEF4092A5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AB0-4BD8-B3EF-DAAAEF4092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C9C21-B1AF-924E-AA3B-1C7ED7530DE4}" type="datetimeFigureOut">
              <a:rPr lang="en-US" smtClean="0"/>
              <a:t>3/19/21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1143000"/>
            <a:ext cx="6172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EFC4B2-40F0-0042-8C17-3834BD96A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38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10155" rtl="0" eaLnBrk="1" latinLnBrk="0" hangingPunct="1">
      <a:defRPr sz="5657" kern="1200">
        <a:solidFill>
          <a:schemeClr val="tx1"/>
        </a:solidFill>
        <a:latin typeface="+mn-lt"/>
        <a:ea typeface="+mn-ea"/>
        <a:cs typeface="+mn-cs"/>
      </a:defRPr>
    </a:lvl1pPr>
    <a:lvl2pPr marL="2155078" algn="l" defTabSz="4310155" rtl="0" eaLnBrk="1" latinLnBrk="0" hangingPunct="1">
      <a:defRPr sz="5657" kern="1200">
        <a:solidFill>
          <a:schemeClr val="tx1"/>
        </a:solidFill>
        <a:latin typeface="+mn-lt"/>
        <a:ea typeface="+mn-ea"/>
        <a:cs typeface="+mn-cs"/>
      </a:defRPr>
    </a:lvl2pPr>
    <a:lvl3pPr marL="4310155" algn="l" defTabSz="4310155" rtl="0" eaLnBrk="1" latinLnBrk="0" hangingPunct="1">
      <a:defRPr sz="5657" kern="1200">
        <a:solidFill>
          <a:schemeClr val="tx1"/>
        </a:solidFill>
        <a:latin typeface="+mn-lt"/>
        <a:ea typeface="+mn-ea"/>
        <a:cs typeface="+mn-cs"/>
      </a:defRPr>
    </a:lvl3pPr>
    <a:lvl4pPr marL="6465233" algn="l" defTabSz="4310155" rtl="0" eaLnBrk="1" latinLnBrk="0" hangingPunct="1">
      <a:defRPr sz="5657" kern="1200">
        <a:solidFill>
          <a:schemeClr val="tx1"/>
        </a:solidFill>
        <a:latin typeface="+mn-lt"/>
        <a:ea typeface="+mn-ea"/>
        <a:cs typeface="+mn-cs"/>
      </a:defRPr>
    </a:lvl4pPr>
    <a:lvl5pPr marL="8620311" algn="l" defTabSz="4310155" rtl="0" eaLnBrk="1" latinLnBrk="0" hangingPunct="1">
      <a:defRPr sz="5657" kern="1200">
        <a:solidFill>
          <a:schemeClr val="tx1"/>
        </a:solidFill>
        <a:latin typeface="+mn-lt"/>
        <a:ea typeface="+mn-ea"/>
        <a:cs typeface="+mn-cs"/>
      </a:defRPr>
    </a:lvl5pPr>
    <a:lvl6pPr marL="10775388" algn="l" defTabSz="4310155" rtl="0" eaLnBrk="1" latinLnBrk="0" hangingPunct="1">
      <a:defRPr sz="5657" kern="1200">
        <a:solidFill>
          <a:schemeClr val="tx1"/>
        </a:solidFill>
        <a:latin typeface="+mn-lt"/>
        <a:ea typeface="+mn-ea"/>
        <a:cs typeface="+mn-cs"/>
      </a:defRPr>
    </a:lvl6pPr>
    <a:lvl7pPr marL="12930466" algn="l" defTabSz="4310155" rtl="0" eaLnBrk="1" latinLnBrk="0" hangingPunct="1">
      <a:defRPr sz="5657" kern="1200">
        <a:solidFill>
          <a:schemeClr val="tx1"/>
        </a:solidFill>
        <a:latin typeface="+mn-lt"/>
        <a:ea typeface="+mn-ea"/>
        <a:cs typeface="+mn-cs"/>
      </a:defRPr>
    </a:lvl7pPr>
    <a:lvl8pPr marL="15085544" algn="l" defTabSz="4310155" rtl="0" eaLnBrk="1" latinLnBrk="0" hangingPunct="1">
      <a:defRPr sz="5657" kern="1200">
        <a:solidFill>
          <a:schemeClr val="tx1"/>
        </a:solidFill>
        <a:latin typeface="+mn-lt"/>
        <a:ea typeface="+mn-ea"/>
        <a:cs typeface="+mn-cs"/>
      </a:defRPr>
    </a:lvl8pPr>
    <a:lvl9pPr marL="17240621" algn="l" defTabSz="4310155" rtl="0" eaLnBrk="1" latinLnBrk="0" hangingPunct="1">
      <a:defRPr sz="565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0" y="4115331"/>
            <a:ext cx="37719000" cy="8754533"/>
          </a:xfrm>
        </p:spPr>
        <p:txBody>
          <a:bodyPr anchor="b"/>
          <a:lstStyle>
            <a:lvl1pPr algn="ctr">
              <a:defRPr sz="2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0" y="13207473"/>
            <a:ext cx="37719000" cy="6071127"/>
          </a:xfrm>
        </p:spPr>
        <p:txBody>
          <a:bodyPr/>
          <a:lstStyle>
            <a:lvl1pPr marL="0" indent="0" algn="ctr">
              <a:buNone/>
              <a:defRPr sz="8800"/>
            </a:lvl1pPr>
            <a:lvl2pPr marL="1676415" indent="0" algn="ctr">
              <a:buNone/>
              <a:defRPr sz="7333"/>
            </a:lvl2pPr>
            <a:lvl3pPr marL="3352830" indent="0" algn="ctr">
              <a:buNone/>
              <a:defRPr sz="6600"/>
            </a:lvl3pPr>
            <a:lvl4pPr marL="5029246" indent="0" algn="ctr">
              <a:buNone/>
              <a:defRPr sz="5867"/>
            </a:lvl4pPr>
            <a:lvl5pPr marL="6705661" indent="0" algn="ctr">
              <a:buNone/>
              <a:defRPr sz="5867"/>
            </a:lvl5pPr>
            <a:lvl6pPr marL="8382076" indent="0" algn="ctr">
              <a:buNone/>
              <a:defRPr sz="5867"/>
            </a:lvl6pPr>
            <a:lvl7pPr marL="10058491" indent="0" algn="ctr">
              <a:buNone/>
              <a:defRPr sz="5867"/>
            </a:lvl7pPr>
            <a:lvl8pPr marL="11734907" indent="0" algn="ctr">
              <a:buNone/>
              <a:defRPr sz="5867"/>
            </a:lvl8pPr>
            <a:lvl9pPr marL="13411322" indent="0" algn="ctr">
              <a:buNone/>
              <a:defRPr sz="58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16C150-E69D-4D6F-AED6-C780DB360E59}"/>
              </a:ext>
            </a:extLst>
          </p:cNvPr>
          <p:cNvSpPr/>
          <p:nvPr userDrawn="1"/>
        </p:nvSpPr>
        <p:spPr>
          <a:xfrm>
            <a:off x="-45640" y="228600"/>
            <a:ext cx="50383280" cy="2451904"/>
          </a:xfrm>
          <a:prstGeom prst="rect">
            <a:avLst/>
          </a:prstGeom>
          <a:solidFill>
            <a:srgbClr val="3E1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9CC8B6-B108-478D-AAD8-0DA642CCC9D8}"/>
              </a:ext>
            </a:extLst>
          </p:cNvPr>
          <p:cNvSpPr/>
          <p:nvPr userDrawn="1"/>
        </p:nvSpPr>
        <p:spPr>
          <a:xfrm>
            <a:off x="304800" y="2895600"/>
            <a:ext cx="50017680" cy="132542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40671364-E24F-4C48-9C10-F2AAE1F646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-473432"/>
            <a:ext cx="8714278" cy="381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814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F88375-92BE-46F7-BD3C-863F44EDB2C8}"/>
              </a:ext>
            </a:extLst>
          </p:cNvPr>
          <p:cNvSpPr/>
          <p:nvPr userDrawn="1"/>
        </p:nvSpPr>
        <p:spPr>
          <a:xfrm>
            <a:off x="-45640" y="228600"/>
            <a:ext cx="50383280" cy="2451904"/>
          </a:xfrm>
          <a:prstGeom prst="rect">
            <a:avLst/>
          </a:prstGeom>
          <a:solidFill>
            <a:srgbClr val="3E1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DAADCE-6D84-4C73-A0FB-05823CCC48D2}"/>
              </a:ext>
            </a:extLst>
          </p:cNvPr>
          <p:cNvSpPr/>
          <p:nvPr userDrawn="1"/>
        </p:nvSpPr>
        <p:spPr>
          <a:xfrm>
            <a:off x="304800" y="2895600"/>
            <a:ext cx="50017680" cy="132542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6EB315D3-01C6-434F-87BB-3801047DFC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-473432"/>
            <a:ext cx="8714278" cy="381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98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990212" y="1338792"/>
            <a:ext cx="10844213" cy="21310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7575" y="1338792"/>
            <a:ext cx="31903988" cy="213100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15AF16-3501-4896-9916-68EA8D096576}"/>
              </a:ext>
            </a:extLst>
          </p:cNvPr>
          <p:cNvSpPr/>
          <p:nvPr userDrawn="1"/>
        </p:nvSpPr>
        <p:spPr>
          <a:xfrm>
            <a:off x="-45640" y="228600"/>
            <a:ext cx="50383280" cy="2451904"/>
          </a:xfrm>
          <a:prstGeom prst="rect">
            <a:avLst/>
          </a:prstGeom>
          <a:solidFill>
            <a:srgbClr val="3E1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96E254-E070-4A88-ABED-EC1A39DB6C84}"/>
              </a:ext>
            </a:extLst>
          </p:cNvPr>
          <p:cNvSpPr/>
          <p:nvPr userDrawn="1"/>
        </p:nvSpPr>
        <p:spPr>
          <a:xfrm>
            <a:off x="304800" y="2895600"/>
            <a:ext cx="50017680" cy="132542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303CD03D-B19E-465A-9887-0A6EAC3617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-473432"/>
            <a:ext cx="8714278" cy="381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504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1384" y="1676404"/>
            <a:ext cx="43376850" cy="2794000"/>
          </a:xfrm>
        </p:spPr>
        <p:txBody>
          <a:bodyPr anchor="b"/>
          <a:lstStyle>
            <a:lvl1pPr>
              <a:defRPr sz="1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1384" y="5588005"/>
            <a:ext cx="43376850" cy="5500686"/>
          </a:xfrm>
        </p:spPr>
        <p:txBody>
          <a:bodyPr/>
          <a:lstStyle>
            <a:lvl1pPr marL="0" indent="0">
              <a:buNone/>
              <a:defRPr sz="8800" b="0" i="0">
                <a:solidFill>
                  <a:srgbClr val="3E1C84"/>
                </a:solidFill>
                <a:latin typeface="NeueHaasGroteskDisp Pro" panose="020B0504020202020204" pitchFamily="34" charset="77"/>
              </a:defRPr>
            </a:lvl1pPr>
            <a:lvl2pPr marL="1676415" indent="0">
              <a:buNone/>
              <a:defRPr sz="7333">
                <a:solidFill>
                  <a:schemeClr val="tx1">
                    <a:tint val="75000"/>
                  </a:schemeClr>
                </a:solidFill>
              </a:defRPr>
            </a:lvl2pPr>
            <a:lvl3pPr marL="335283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029246" indent="0">
              <a:buNone/>
              <a:defRPr sz="5867">
                <a:solidFill>
                  <a:schemeClr val="tx1">
                    <a:tint val="75000"/>
                  </a:schemeClr>
                </a:solidFill>
              </a:defRPr>
            </a:lvl4pPr>
            <a:lvl5pPr marL="6705661" indent="0">
              <a:buNone/>
              <a:defRPr sz="5867">
                <a:solidFill>
                  <a:schemeClr val="tx1">
                    <a:tint val="75000"/>
                  </a:schemeClr>
                </a:solidFill>
              </a:defRPr>
            </a:lvl5pPr>
            <a:lvl6pPr marL="8382076" indent="0">
              <a:buNone/>
              <a:defRPr sz="5867">
                <a:solidFill>
                  <a:schemeClr val="tx1">
                    <a:tint val="75000"/>
                  </a:schemeClr>
                </a:solidFill>
              </a:defRPr>
            </a:lvl6pPr>
            <a:lvl7pPr marL="10058491" indent="0">
              <a:buNone/>
              <a:defRPr sz="5867">
                <a:solidFill>
                  <a:schemeClr val="tx1">
                    <a:tint val="75000"/>
                  </a:schemeClr>
                </a:solidFill>
              </a:defRPr>
            </a:lvl7pPr>
            <a:lvl8pPr marL="11734907" indent="0">
              <a:buNone/>
              <a:defRPr sz="5867">
                <a:solidFill>
                  <a:schemeClr val="tx1">
                    <a:tint val="75000"/>
                  </a:schemeClr>
                </a:solidFill>
              </a:defRPr>
            </a:lvl8pPr>
            <a:lvl9pPr marL="13411322" indent="0">
              <a:buNone/>
              <a:defRPr sz="5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BA19CCC-EC54-5242-81B6-E504BDB3D7C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457575" y="11734800"/>
            <a:ext cx="43376850" cy="810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47716A-F081-4520-A119-7D0D8BFD935B}"/>
              </a:ext>
            </a:extLst>
          </p:cNvPr>
          <p:cNvSpPr/>
          <p:nvPr userDrawn="1"/>
        </p:nvSpPr>
        <p:spPr>
          <a:xfrm>
            <a:off x="-45640" y="228600"/>
            <a:ext cx="50383280" cy="2451904"/>
          </a:xfrm>
          <a:prstGeom prst="rect">
            <a:avLst/>
          </a:prstGeom>
          <a:solidFill>
            <a:srgbClr val="3E1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0C8D33-889F-4127-8C6B-0B9648202B75}"/>
              </a:ext>
            </a:extLst>
          </p:cNvPr>
          <p:cNvSpPr/>
          <p:nvPr userDrawn="1"/>
        </p:nvSpPr>
        <p:spPr>
          <a:xfrm>
            <a:off x="304800" y="2895600"/>
            <a:ext cx="50017680" cy="132542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6F3B9DF4-D2A1-4758-B880-2A6C6F0493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-473432"/>
            <a:ext cx="8714278" cy="381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157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7575" y="3911606"/>
            <a:ext cx="38033325" cy="294737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683EB0F-D2A0-4DF9-AB82-4C63E6FAFC4F}"/>
              </a:ext>
            </a:extLst>
          </p:cNvPr>
          <p:cNvSpPr/>
          <p:nvPr userDrawn="1"/>
        </p:nvSpPr>
        <p:spPr>
          <a:xfrm>
            <a:off x="-45640" y="228600"/>
            <a:ext cx="50383280" cy="2451904"/>
          </a:xfrm>
          <a:prstGeom prst="rect">
            <a:avLst/>
          </a:prstGeom>
          <a:solidFill>
            <a:srgbClr val="3E1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CFBA41-1996-477F-A9BA-30813FF31E51}"/>
              </a:ext>
            </a:extLst>
          </p:cNvPr>
          <p:cNvSpPr/>
          <p:nvPr userDrawn="1"/>
        </p:nvSpPr>
        <p:spPr>
          <a:xfrm>
            <a:off x="304800" y="2895600"/>
            <a:ext cx="50017680" cy="132542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C1D2FF6E-48C3-4F01-90FC-765F6ED28C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-473432"/>
            <a:ext cx="8714278" cy="381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673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7C5361F-2E77-4BAE-97DE-32CEB06F17DE}"/>
              </a:ext>
            </a:extLst>
          </p:cNvPr>
          <p:cNvSpPr/>
          <p:nvPr userDrawn="1"/>
        </p:nvSpPr>
        <p:spPr>
          <a:xfrm>
            <a:off x="-45640" y="228600"/>
            <a:ext cx="50383280" cy="2451904"/>
          </a:xfrm>
          <a:prstGeom prst="rect">
            <a:avLst/>
          </a:prstGeom>
          <a:solidFill>
            <a:srgbClr val="3E1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93ED42-10D6-4B28-A192-CC276EA15F21}"/>
              </a:ext>
            </a:extLst>
          </p:cNvPr>
          <p:cNvSpPr/>
          <p:nvPr userDrawn="1"/>
        </p:nvSpPr>
        <p:spPr>
          <a:xfrm>
            <a:off x="304800" y="2895600"/>
            <a:ext cx="50017680" cy="132542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06B25CA1-8DE1-40B3-A551-583B95045F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-473432"/>
            <a:ext cx="8714278" cy="381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41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C1045A-65BA-492B-84FA-0CFD9453216B}"/>
              </a:ext>
            </a:extLst>
          </p:cNvPr>
          <p:cNvSpPr/>
          <p:nvPr userDrawn="1"/>
        </p:nvSpPr>
        <p:spPr>
          <a:xfrm>
            <a:off x="-45640" y="228600"/>
            <a:ext cx="50383280" cy="2451904"/>
          </a:xfrm>
          <a:prstGeom prst="rect">
            <a:avLst/>
          </a:prstGeom>
          <a:solidFill>
            <a:srgbClr val="3E1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01FF64-02D5-4F4A-855C-14EF9B48AFA2}"/>
              </a:ext>
            </a:extLst>
          </p:cNvPr>
          <p:cNvSpPr/>
          <p:nvPr userDrawn="1"/>
        </p:nvSpPr>
        <p:spPr>
          <a:xfrm>
            <a:off x="304800" y="2895600"/>
            <a:ext cx="50017680" cy="132542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C6B025C-FFEF-47AA-8D03-F75B6922A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-473432"/>
            <a:ext cx="8714278" cy="381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856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1381" y="6269041"/>
            <a:ext cx="43376850" cy="10460036"/>
          </a:xfrm>
        </p:spPr>
        <p:txBody>
          <a:bodyPr anchor="b"/>
          <a:lstStyle>
            <a:lvl1pPr>
              <a:defRPr sz="2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1381" y="16828033"/>
            <a:ext cx="43376850" cy="5500686"/>
          </a:xfrm>
        </p:spPr>
        <p:txBody>
          <a:bodyPr/>
          <a:lstStyle>
            <a:lvl1pPr marL="0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1pPr>
            <a:lvl2pPr marL="1676415" indent="0">
              <a:buNone/>
              <a:defRPr sz="7333">
                <a:solidFill>
                  <a:schemeClr val="tx1">
                    <a:tint val="75000"/>
                  </a:schemeClr>
                </a:solidFill>
              </a:defRPr>
            </a:lvl2pPr>
            <a:lvl3pPr marL="335283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029246" indent="0">
              <a:buNone/>
              <a:defRPr sz="5867">
                <a:solidFill>
                  <a:schemeClr val="tx1">
                    <a:tint val="75000"/>
                  </a:schemeClr>
                </a:solidFill>
              </a:defRPr>
            </a:lvl4pPr>
            <a:lvl5pPr marL="6705661" indent="0">
              <a:buNone/>
              <a:defRPr sz="5867">
                <a:solidFill>
                  <a:schemeClr val="tx1">
                    <a:tint val="75000"/>
                  </a:schemeClr>
                </a:solidFill>
              </a:defRPr>
            </a:lvl5pPr>
            <a:lvl6pPr marL="8382076" indent="0">
              <a:buNone/>
              <a:defRPr sz="5867">
                <a:solidFill>
                  <a:schemeClr val="tx1">
                    <a:tint val="75000"/>
                  </a:schemeClr>
                </a:solidFill>
              </a:defRPr>
            </a:lvl6pPr>
            <a:lvl7pPr marL="10058491" indent="0">
              <a:buNone/>
              <a:defRPr sz="5867">
                <a:solidFill>
                  <a:schemeClr val="tx1">
                    <a:tint val="75000"/>
                  </a:schemeClr>
                </a:solidFill>
              </a:defRPr>
            </a:lvl7pPr>
            <a:lvl8pPr marL="11734907" indent="0">
              <a:buNone/>
              <a:defRPr sz="5867">
                <a:solidFill>
                  <a:schemeClr val="tx1">
                    <a:tint val="75000"/>
                  </a:schemeClr>
                </a:solidFill>
              </a:defRPr>
            </a:lvl8pPr>
            <a:lvl9pPr marL="13411322" indent="0">
              <a:buNone/>
              <a:defRPr sz="5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8B97EF-67F6-41A2-8699-2A9DE17C6DF5}"/>
              </a:ext>
            </a:extLst>
          </p:cNvPr>
          <p:cNvSpPr/>
          <p:nvPr userDrawn="1"/>
        </p:nvSpPr>
        <p:spPr>
          <a:xfrm>
            <a:off x="-45640" y="228600"/>
            <a:ext cx="50383280" cy="2451904"/>
          </a:xfrm>
          <a:prstGeom prst="rect">
            <a:avLst/>
          </a:prstGeom>
          <a:solidFill>
            <a:srgbClr val="3E1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F681A8-72F3-4BD4-A14C-10FBF7E1EA10}"/>
              </a:ext>
            </a:extLst>
          </p:cNvPr>
          <p:cNvSpPr/>
          <p:nvPr userDrawn="1"/>
        </p:nvSpPr>
        <p:spPr>
          <a:xfrm>
            <a:off x="304800" y="2895600"/>
            <a:ext cx="50017680" cy="132542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3E1F839-AF92-41A3-9F8A-A927FA20AA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-473432"/>
            <a:ext cx="8714278" cy="381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553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7575" y="6693958"/>
            <a:ext cx="21374100" cy="159549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460325" y="6693958"/>
            <a:ext cx="21374100" cy="159549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DB0016-E5A1-40C4-A2B5-653ED710C514}"/>
              </a:ext>
            </a:extLst>
          </p:cNvPr>
          <p:cNvSpPr/>
          <p:nvPr userDrawn="1"/>
        </p:nvSpPr>
        <p:spPr>
          <a:xfrm>
            <a:off x="-45640" y="228600"/>
            <a:ext cx="50383280" cy="2451904"/>
          </a:xfrm>
          <a:prstGeom prst="rect">
            <a:avLst/>
          </a:prstGeom>
          <a:solidFill>
            <a:srgbClr val="3E1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7DE3C4-39A8-4ABF-B490-DF6E069DD877}"/>
              </a:ext>
            </a:extLst>
          </p:cNvPr>
          <p:cNvSpPr/>
          <p:nvPr userDrawn="1"/>
        </p:nvSpPr>
        <p:spPr>
          <a:xfrm>
            <a:off x="304800" y="2895600"/>
            <a:ext cx="50017680" cy="132542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2AAFFF55-FADE-40A1-94E6-3F3D671AAF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-473432"/>
            <a:ext cx="8714278" cy="381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50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26" y="1338793"/>
            <a:ext cx="43376850" cy="486039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4128" y="6164264"/>
            <a:ext cx="21275871" cy="3021011"/>
          </a:xfrm>
        </p:spPr>
        <p:txBody>
          <a:bodyPr anchor="b"/>
          <a:lstStyle>
            <a:lvl1pPr marL="0" indent="0">
              <a:buNone/>
              <a:defRPr sz="8800" b="1"/>
            </a:lvl1pPr>
            <a:lvl2pPr marL="1676415" indent="0">
              <a:buNone/>
              <a:defRPr sz="7333" b="1"/>
            </a:lvl2pPr>
            <a:lvl3pPr marL="3352830" indent="0">
              <a:buNone/>
              <a:defRPr sz="6600" b="1"/>
            </a:lvl3pPr>
            <a:lvl4pPr marL="5029246" indent="0">
              <a:buNone/>
              <a:defRPr sz="5867" b="1"/>
            </a:lvl4pPr>
            <a:lvl5pPr marL="6705661" indent="0">
              <a:buNone/>
              <a:defRPr sz="5867" b="1"/>
            </a:lvl5pPr>
            <a:lvl6pPr marL="8382076" indent="0">
              <a:buNone/>
              <a:defRPr sz="5867" b="1"/>
            </a:lvl6pPr>
            <a:lvl7pPr marL="10058491" indent="0">
              <a:buNone/>
              <a:defRPr sz="5867" b="1"/>
            </a:lvl7pPr>
            <a:lvl8pPr marL="11734907" indent="0">
              <a:buNone/>
              <a:defRPr sz="5867" b="1"/>
            </a:lvl8pPr>
            <a:lvl9pPr marL="13411322" indent="0">
              <a:buNone/>
              <a:defRPr sz="5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4128" y="9185275"/>
            <a:ext cx="21275871" cy="135101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460325" y="6164264"/>
            <a:ext cx="21380651" cy="3021011"/>
          </a:xfrm>
        </p:spPr>
        <p:txBody>
          <a:bodyPr anchor="b"/>
          <a:lstStyle>
            <a:lvl1pPr marL="0" indent="0">
              <a:buNone/>
              <a:defRPr sz="8800" b="1"/>
            </a:lvl1pPr>
            <a:lvl2pPr marL="1676415" indent="0">
              <a:buNone/>
              <a:defRPr sz="7333" b="1"/>
            </a:lvl2pPr>
            <a:lvl3pPr marL="3352830" indent="0">
              <a:buNone/>
              <a:defRPr sz="6600" b="1"/>
            </a:lvl3pPr>
            <a:lvl4pPr marL="5029246" indent="0">
              <a:buNone/>
              <a:defRPr sz="5867" b="1"/>
            </a:lvl4pPr>
            <a:lvl5pPr marL="6705661" indent="0">
              <a:buNone/>
              <a:defRPr sz="5867" b="1"/>
            </a:lvl5pPr>
            <a:lvl6pPr marL="8382076" indent="0">
              <a:buNone/>
              <a:defRPr sz="5867" b="1"/>
            </a:lvl6pPr>
            <a:lvl7pPr marL="10058491" indent="0">
              <a:buNone/>
              <a:defRPr sz="5867" b="1"/>
            </a:lvl7pPr>
            <a:lvl8pPr marL="11734907" indent="0">
              <a:buNone/>
              <a:defRPr sz="5867" b="1"/>
            </a:lvl8pPr>
            <a:lvl9pPr marL="13411322" indent="0">
              <a:buNone/>
              <a:defRPr sz="5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460325" y="9185275"/>
            <a:ext cx="21380651" cy="135101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AB96B8A-BA72-465E-AA46-49703B6E5788}"/>
              </a:ext>
            </a:extLst>
          </p:cNvPr>
          <p:cNvSpPr/>
          <p:nvPr userDrawn="1"/>
        </p:nvSpPr>
        <p:spPr>
          <a:xfrm>
            <a:off x="-45640" y="228600"/>
            <a:ext cx="50383280" cy="2451904"/>
          </a:xfrm>
          <a:prstGeom prst="rect">
            <a:avLst/>
          </a:prstGeom>
          <a:solidFill>
            <a:srgbClr val="3E1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1FDB02-6BAE-4AA8-9054-92489BDC3B56}"/>
              </a:ext>
            </a:extLst>
          </p:cNvPr>
          <p:cNvSpPr/>
          <p:nvPr userDrawn="1"/>
        </p:nvSpPr>
        <p:spPr>
          <a:xfrm>
            <a:off x="304800" y="2895600"/>
            <a:ext cx="50017680" cy="132542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27F0E521-52E9-4A19-8B92-1FCD0C3ABF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-473432"/>
            <a:ext cx="8714278" cy="381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2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0F5208-5974-4A85-A6E7-11446348D270}"/>
              </a:ext>
            </a:extLst>
          </p:cNvPr>
          <p:cNvSpPr/>
          <p:nvPr userDrawn="1"/>
        </p:nvSpPr>
        <p:spPr>
          <a:xfrm>
            <a:off x="-45640" y="228600"/>
            <a:ext cx="50383280" cy="2451904"/>
          </a:xfrm>
          <a:prstGeom prst="rect">
            <a:avLst/>
          </a:prstGeom>
          <a:solidFill>
            <a:srgbClr val="3E1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456DC2-4293-4FCD-8B1D-88E1530F5020}"/>
              </a:ext>
            </a:extLst>
          </p:cNvPr>
          <p:cNvSpPr/>
          <p:nvPr userDrawn="1"/>
        </p:nvSpPr>
        <p:spPr>
          <a:xfrm>
            <a:off x="304800" y="2895600"/>
            <a:ext cx="50017680" cy="132542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B058AF87-1C30-40FC-B6CF-BBAC896CFE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-473432"/>
            <a:ext cx="8714278" cy="381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31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654059-2CE3-409A-82D6-06BFF9B56DB8}"/>
              </a:ext>
            </a:extLst>
          </p:cNvPr>
          <p:cNvSpPr/>
          <p:nvPr userDrawn="1"/>
        </p:nvSpPr>
        <p:spPr>
          <a:xfrm>
            <a:off x="-45640" y="228600"/>
            <a:ext cx="50383280" cy="2451904"/>
          </a:xfrm>
          <a:prstGeom prst="rect">
            <a:avLst/>
          </a:prstGeom>
          <a:solidFill>
            <a:srgbClr val="3E1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03CC95-7C00-46CB-B8FF-7B04EEAD0A74}"/>
              </a:ext>
            </a:extLst>
          </p:cNvPr>
          <p:cNvSpPr/>
          <p:nvPr userDrawn="1"/>
        </p:nvSpPr>
        <p:spPr>
          <a:xfrm>
            <a:off x="304800" y="2895600"/>
            <a:ext cx="50017680" cy="132542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AE702072-1086-4ED8-AB3B-594DCE430F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-473432"/>
            <a:ext cx="8714278" cy="381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417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27" y="1676400"/>
            <a:ext cx="16220478" cy="5867400"/>
          </a:xfrm>
        </p:spPr>
        <p:txBody>
          <a:bodyPr anchor="b"/>
          <a:lstStyle>
            <a:lvl1pPr>
              <a:defRPr sz="117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80651" y="3620560"/>
            <a:ext cx="25460325" cy="17869958"/>
          </a:xfrm>
        </p:spPr>
        <p:txBody>
          <a:bodyPr/>
          <a:lstStyle>
            <a:lvl1pPr>
              <a:defRPr sz="11733"/>
            </a:lvl1pPr>
            <a:lvl2pPr>
              <a:defRPr sz="10267"/>
            </a:lvl2pPr>
            <a:lvl3pPr>
              <a:defRPr sz="8800"/>
            </a:lvl3pPr>
            <a:lvl4pPr>
              <a:defRPr sz="7333"/>
            </a:lvl4pPr>
            <a:lvl5pPr>
              <a:defRPr sz="7333"/>
            </a:lvl5pPr>
            <a:lvl6pPr>
              <a:defRPr sz="7333"/>
            </a:lvl6pPr>
            <a:lvl7pPr>
              <a:defRPr sz="7333"/>
            </a:lvl7pPr>
            <a:lvl8pPr>
              <a:defRPr sz="7333"/>
            </a:lvl8pPr>
            <a:lvl9pPr>
              <a:defRPr sz="7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4127" y="7543800"/>
            <a:ext cx="16220478" cy="13975823"/>
          </a:xfrm>
        </p:spPr>
        <p:txBody>
          <a:bodyPr/>
          <a:lstStyle>
            <a:lvl1pPr marL="0" indent="0">
              <a:buNone/>
              <a:defRPr sz="5867"/>
            </a:lvl1pPr>
            <a:lvl2pPr marL="1676415" indent="0">
              <a:buNone/>
              <a:defRPr sz="5133"/>
            </a:lvl2pPr>
            <a:lvl3pPr marL="3352830" indent="0">
              <a:buNone/>
              <a:defRPr sz="4400"/>
            </a:lvl3pPr>
            <a:lvl4pPr marL="5029246" indent="0">
              <a:buNone/>
              <a:defRPr sz="3667"/>
            </a:lvl4pPr>
            <a:lvl5pPr marL="6705661" indent="0">
              <a:buNone/>
              <a:defRPr sz="3667"/>
            </a:lvl5pPr>
            <a:lvl6pPr marL="8382076" indent="0">
              <a:buNone/>
              <a:defRPr sz="3667"/>
            </a:lvl6pPr>
            <a:lvl7pPr marL="10058491" indent="0">
              <a:buNone/>
              <a:defRPr sz="3667"/>
            </a:lvl7pPr>
            <a:lvl8pPr marL="11734907" indent="0">
              <a:buNone/>
              <a:defRPr sz="3667"/>
            </a:lvl8pPr>
            <a:lvl9pPr marL="13411322" indent="0">
              <a:buNone/>
              <a:defRPr sz="3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98A2A3-BC05-4F19-84C0-AA6A76223FD1}"/>
              </a:ext>
            </a:extLst>
          </p:cNvPr>
          <p:cNvSpPr/>
          <p:nvPr userDrawn="1"/>
        </p:nvSpPr>
        <p:spPr>
          <a:xfrm>
            <a:off x="-45640" y="228600"/>
            <a:ext cx="50383280" cy="2451904"/>
          </a:xfrm>
          <a:prstGeom prst="rect">
            <a:avLst/>
          </a:prstGeom>
          <a:solidFill>
            <a:srgbClr val="3E1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5228A29-7506-4B18-95BB-FE66930789A6}"/>
              </a:ext>
            </a:extLst>
          </p:cNvPr>
          <p:cNvSpPr/>
          <p:nvPr userDrawn="1"/>
        </p:nvSpPr>
        <p:spPr>
          <a:xfrm>
            <a:off x="304800" y="2895600"/>
            <a:ext cx="50017680" cy="132542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3F6CD102-E825-482F-BECB-FE822C126C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-473432"/>
            <a:ext cx="8714278" cy="381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997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27" y="1676400"/>
            <a:ext cx="16220478" cy="5867400"/>
          </a:xfrm>
        </p:spPr>
        <p:txBody>
          <a:bodyPr anchor="b"/>
          <a:lstStyle>
            <a:lvl1pPr>
              <a:defRPr sz="117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380651" y="3620560"/>
            <a:ext cx="25460325" cy="17869958"/>
          </a:xfrm>
        </p:spPr>
        <p:txBody>
          <a:bodyPr anchor="t"/>
          <a:lstStyle>
            <a:lvl1pPr marL="0" indent="0">
              <a:buNone/>
              <a:defRPr sz="11733"/>
            </a:lvl1pPr>
            <a:lvl2pPr marL="1676415" indent="0">
              <a:buNone/>
              <a:defRPr sz="10267"/>
            </a:lvl2pPr>
            <a:lvl3pPr marL="3352830" indent="0">
              <a:buNone/>
              <a:defRPr sz="8800"/>
            </a:lvl3pPr>
            <a:lvl4pPr marL="5029246" indent="0">
              <a:buNone/>
              <a:defRPr sz="7333"/>
            </a:lvl4pPr>
            <a:lvl5pPr marL="6705661" indent="0">
              <a:buNone/>
              <a:defRPr sz="7333"/>
            </a:lvl5pPr>
            <a:lvl6pPr marL="8382076" indent="0">
              <a:buNone/>
              <a:defRPr sz="7333"/>
            </a:lvl6pPr>
            <a:lvl7pPr marL="10058491" indent="0">
              <a:buNone/>
              <a:defRPr sz="7333"/>
            </a:lvl7pPr>
            <a:lvl8pPr marL="11734907" indent="0">
              <a:buNone/>
              <a:defRPr sz="7333"/>
            </a:lvl8pPr>
            <a:lvl9pPr marL="13411322" indent="0">
              <a:buNone/>
              <a:defRPr sz="73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4127" y="7543800"/>
            <a:ext cx="16220478" cy="13975823"/>
          </a:xfrm>
        </p:spPr>
        <p:txBody>
          <a:bodyPr/>
          <a:lstStyle>
            <a:lvl1pPr marL="0" indent="0">
              <a:buNone/>
              <a:defRPr sz="5867"/>
            </a:lvl1pPr>
            <a:lvl2pPr marL="1676415" indent="0">
              <a:buNone/>
              <a:defRPr sz="5133"/>
            </a:lvl2pPr>
            <a:lvl3pPr marL="3352830" indent="0">
              <a:buNone/>
              <a:defRPr sz="4400"/>
            </a:lvl3pPr>
            <a:lvl4pPr marL="5029246" indent="0">
              <a:buNone/>
              <a:defRPr sz="3667"/>
            </a:lvl4pPr>
            <a:lvl5pPr marL="6705661" indent="0">
              <a:buNone/>
              <a:defRPr sz="3667"/>
            </a:lvl5pPr>
            <a:lvl6pPr marL="8382076" indent="0">
              <a:buNone/>
              <a:defRPr sz="3667"/>
            </a:lvl6pPr>
            <a:lvl7pPr marL="10058491" indent="0">
              <a:buNone/>
              <a:defRPr sz="3667"/>
            </a:lvl7pPr>
            <a:lvl8pPr marL="11734907" indent="0">
              <a:buNone/>
              <a:defRPr sz="3667"/>
            </a:lvl8pPr>
            <a:lvl9pPr marL="13411322" indent="0">
              <a:buNone/>
              <a:defRPr sz="3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ED847E9-0BCB-437F-AB04-89907630BD91}"/>
              </a:ext>
            </a:extLst>
          </p:cNvPr>
          <p:cNvSpPr/>
          <p:nvPr userDrawn="1"/>
        </p:nvSpPr>
        <p:spPr>
          <a:xfrm>
            <a:off x="-45640" y="228600"/>
            <a:ext cx="50383280" cy="2451904"/>
          </a:xfrm>
          <a:prstGeom prst="rect">
            <a:avLst/>
          </a:prstGeom>
          <a:solidFill>
            <a:srgbClr val="3E1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A8730B-D6F5-4307-AAE1-F46EDC33F6CC}"/>
              </a:ext>
            </a:extLst>
          </p:cNvPr>
          <p:cNvSpPr/>
          <p:nvPr userDrawn="1"/>
        </p:nvSpPr>
        <p:spPr>
          <a:xfrm>
            <a:off x="304800" y="2895600"/>
            <a:ext cx="50017680" cy="132542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AC727950-EEAE-456B-9B14-7794F01B53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-473432"/>
            <a:ext cx="8714278" cy="381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209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57575" y="1338793"/>
            <a:ext cx="43376850" cy="4860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7575" y="6693958"/>
            <a:ext cx="43376850" cy="15954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57575" y="23306618"/>
            <a:ext cx="11315700" cy="1338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59225" y="23306618"/>
            <a:ext cx="16973550" cy="1338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18725" y="23306618"/>
            <a:ext cx="11315700" cy="1338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8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63" r:id="rId12"/>
    <p:sldLayoutId id="2147483670" r:id="rId13"/>
    <p:sldLayoutId id="2147483671" r:id="rId14"/>
  </p:sldLayoutIdLst>
  <p:txStyles>
    <p:titleStyle>
      <a:lvl1pPr algn="l" defTabSz="3352830" rtl="0" eaLnBrk="1" latinLnBrk="0" hangingPunct="1">
        <a:lnSpc>
          <a:spcPct val="90000"/>
        </a:lnSpc>
        <a:spcBef>
          <a:spcPct val="0"/>
        </a:spcBef>
        <a:buNone/>
        <a:defRPr sz="161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38208" indent="-838208" algn="l" defTabSz="3352830" rtl="0" eaLnBrk="1" latinLnBrk="0" hangingPunct="1">
        <a:lnSpc>
          <a:spcPct val="90000"/>
        </a:lnSpc>
        <a:spcBef>
          <a:spcPts val="3667"/>
        </a:spcBef>
        <a:buFont typeface="Arial" panose="020B0604020202020204" pitchFamily="34" charset="0"/>
        <a:buChar char="•"/>
        <a:defRPr sz="10267" kern="1200">
          <a:solidFill>
            <a:schemeClr val="tx1"/>
          </a:solidFill>
          <a:latin typeface="+mn-lt"/>
          <a:ea typeface="+mn-ea"/>
          <a:cs typeface="+mn-cs"/>
        </a:defRPr>
      </a:lvl1pPr>
      <a:lvl2pPr marL="2514623" indent="-838208" algn="l" defTabSz="3352830" rtl="0" eaLnBrk="1" latinLnBrk="0" hangingPunct="1">
        <a:lnSpc>
          <a:spcPct val="90000"/>
        </a:lnSpc>
        <a:spcBef>
          <a:spcPts val="1833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4191038" indent="-838208" algn="l" defTabSz="3352830" rtl="0" eaLnBrk="1" latinLnBrk="0" hangingPunct="1">
        <a:lnSpc>
          <a:spcPct val="90000"/>
        </a:lnSpc>
        <a:spcBef>
          <a:spcPts val="1833"/>
        </a:spcBef>
        <a:buFont typeface="Arial" panose="020B0604020202020204" pitchFamily="34" charset="0"/>
        <a:buChar char="•"/>
        <a:defRPr sz="7333" kern="1200">
          <a:solidFill>
            <a:schemeClr val="tx1"/>
          </a:solidFill>
          <a:latin typeface="+mn-lt"/>
          <a:ea typeface="+mn-ea"/>
          <a:cs typeface="+mn-cs"/>
        </a:defRPr>
      </a:lvl3pPr>
      <a:lvl4pPr marL="5867453" indent="-838208" algn="l" defTabSz="3352830" rtl="0" eaLnBrk="1" latinLnBrk="0" hangingPunct="1">
        <a:lnSpc>
          <a:spcPct val="90000"/>
        </a:lnSpc>
        <a:spcBef>
          <a:spcPts val="1833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7543869" indent="-838208" algn="l" defTabSz="3352830" rtl="0" eaLnBrk="1" latinLnBrk="0" hangingPunct="1">
        <a:lnSpc>
          <a:spcPct val="90000"/>
        </a:lnSpc>
        <a:spcBef>
          <a:spcPts val="1833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9220284" indent="-838208" algn="l" defTabSz="3352830" rtl="0" eaLnBrk="1" latinLnBrk="0" hangingPunct="1">
        <a:lnSpc>
          <a:spcPct val="90000"/>
        </a:lnSpc>
        <a:spcBef>
          <a:spcPts val="1833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896699" indent="-838208" algn="l" defTabSz="3352830" rtl="0" eaLnBrk="1" latinLnBrk="0" hangingPunct="1">
        <a:lnSpc>
          <a:spcPct val="90000"/>
        </a:lnSpc>
        <a:spcBef>
          <a:spcPts val="1833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2573114" indent="-838208" algn="l" defTabSz="3352830" rtl="0" eaLnBrk="1" latinLnBrk="0" hangingPunct="1">
        <a:lnSpc>
          <a:spcPct val="90000"/>
        </a:lnSpc>
        <a:spcBef>
          <a:spcPts val="1833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4249530" indent="-838208" algn="l" defTabSz="3352830" rtl="0" eaLnBrk="1" latinLnBrk="0" hangingPunct="1">
        <a:lnSpc>
          <a:spcPct val="90000"/>
        </a:lnSpc>
        <a:spcBef>
          <a:spcPts val="1833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35283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6415" algn="l" defTabSz="335283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52830" algn="l" defTabSz="335283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29246" algn="l" defTabSz="335283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705661" algn="l" defTabSz="335283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82076" algn="l" defTabSz="335283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58491" algn="l" defTabSz="335283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34907" algn="l" defTabSz="335283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411322" algn="l" defTabSz="335283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77DA241-247D-F44B-8A42-F32FA1623096}"/>
              </a:ext>
            </a:extLst>
          </p:cNvPr>
          <p:cNvSpPr txBox="1"/>
          <p:nvPr/>
        </p:nvSpPr>
        <p:spPr>
          <a:xfrm>
            <a:off x="13564924" y="337089"/>
            <a:ext cx="367270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  <a:latin typeface="NeueHaasGroteskDisp Pro" panose="020B0504020202020204" pitchFamily="34" charset="0"/>
                <a:cs typeface="Narkisim" panose="020B0604020202020204" pitchFamily="34" charset="-79"/>
              </a:rPr>
              <a:t>Title of the poster can be put on multiple lines:</a:t>
            </a:r>
          </a:p>
          <a:p>
            <a:r>
              <a:rPr lang="en-US" sz="6000" dirty="0">
                <a:solidFill>
                  <a:schemeClr val="bg1"/>
                </a:solidFill>
                <a:latin typeface="NeueHaasGroteskDisp Pro" panose="020B0504020202020204" pitchFamily="34" charset="0"/>
                <a:cs typeface="Narkisim" panose="020B0604020202020204" pitchFamily="34" charset="-79"/>
              </a:rPr>
              <a:t>Second line can be a sub-title. Title should align with a text column (</a:t>
            </a:r>
            <a:r>
              <a:rPr lang="en-US" sz="6000" dirty="0" err="1">
                <a:solidFill>
                  <a:schemeClr val="bg1"/>
                </a:solidFill>
                <a:latin typeface="NeueHaasGroteskDisp Pro" panose="020B0504020202020204" pitchFamily="34" charset="0"/>
                <a:cs typeface="Narkisim" panose="020B0604020202020204" pitchFamily="34" charset="-79"/>
              </a:rPr>
              <a:t>ie</a:t>
            </a:r>
            <a:r>
              <a:rPr lang="en-US" sz="6000" dirty="0">
                <a:solidFill>
                  <a:schemeClr val="bg1"/>
                </a:solidFill>
                <a:latin typeface="NeueHaasGroteskDisp Pro" panose="020B0504020202020204" pitchFamily="34" charset="0"/>
                <a:cs typeface="Narkisim" panose="020B0604020202020204" pitchFamily="34" charset="-79"/>
              </a:rPr>
              <a:t> Results)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66AEC75-AFF9-4608-88A9-3627E6156BCB}"/>
              </a:ext>
            </a:extLst>
          </p:cNvPr>
          <p:cNvGrpSpPr/>
          <p:nvPr/>
        </p:nvGrpSpPr>
        <p:grpSpPr>
          <a:xfrm>
            <a:off x="990600" y="4837437"/>
            <a:ext cx="7760445" cy="931700"/>
            <a:chOff x="990600" y="4837437"/>
            <a:chExt cx="7760445" cy="93170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E652A1B-CC57-A340-8778-DC0F74C85A34}"/>
                </a:ext>
              </a:extLst>
            </p:cNvPr>
            <p:cNvSpPr txBox="1"/>
            <p:nvPr/>
          </p:nvSpPr>
          <p:spPr>
            <a:xfrm>
              <a:off x="990600" y="4837437"/>
              <a:ext cx="765115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>
                  <a:latin typeface="NeueHaasGroteskDisp Pro Md" panose="020B0504020202020204" pitchFamily="34" charset="77"/>
                </a:rPr>
                <a:t>Introduction</a:t>
              </a:r>
              <a:r>
                <a:rPr lang="en-US" sz="4400" dirty="0">
                  <a:latin typeface="NeueHaasGroteskDisp Pro Md" panose="020B0504020202020204" pitchFamily="34" charset="77"/>
                </a:rPr>
                <a:t> 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516A176-054A-3E47-93CB-F8E4C3305308}"/>
                </a:ext>
              </a:extLst>
            </p:cNvPr>
            <p:cNvCxnSpPr>
              <a:cxnSpLocks/>
            </p:cNvCxnSpPr>
            <p:nvPr/>
          </p:nvCxnSpPr>
          <p:spPr>
            <a:xfrm>
              <a:off x="990600" y="5769137"/>
              <a:ext cx="7760445" cy="0"/>
            </a:xfrm>
            <a:prstGeom prst="line">
              <a:avLst/>
            </a:prstGeom>
            <a:ln>
              <a:solidFill>
                <a:srgbClr val="3E1C8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1AE5EF9F-E2EB-0141-9850-E0A7499B05BF}"/>
              </a:ext>
            </a:extLst>
          </p:cNvPr>
          <p:cNvSpPr txBox="1"/>
          <p:nvPr/>
        </p:nvSpPr>
        <p:spPr>
          <a:xfrm>
            <a:off x="1059180" y="5983504"/>
            <a:ext cx="11430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3800" dirty="0" err="1">
                <a:latin typeface="NeueHaasGroteskDisp Pro" panose="020B0504020202020204" pitchFamily="34" charset="77"/>
              </a:rPr>
              <a:t>urna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3800" dirty="0" err="1">
                <a:latin typeface="NeueHaasGroteskDisp Pro" panose="020B0504020202020204" pitchFamily="34" charset="77"/>
              </a:rPr>
              <a:t>tellus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3800" dirty="0" err="1">
                <a:latin typeface="NeueHaasGroteskDisp Pro" panose="020B0504020202020204" pitchFamily="34" charset="77"/>
              </a:rPr>
              <a:t>urna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DDA0621-A933-4E7C-B6CF-F5F5D693F742}"/>
              </a:ext>
            </a:extLst>
          </p:cNvPr>
          <p:cNvGrpSpPr/>
          <p:nvPr/>
        </p:nvGrpSpPr>
        <p:grpSpPr>
          <a:xfrm>
            <a:off x="1059180" y="13258800"/>
            <a:ext cx="7760445" cy="923330"/>
            <a:chOff x="1059180" y="13258800"/>
            <a:chExt cx="7760445" cy="92333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D0F5371-7D0B-FF46-95A3-40522594BD40}"/>
                </a:ext>
              </a:extLst>
            </p:cNvPr>
            <p:cNvSpPr txBox="1"/>
            <p:nvPr/>
          </p:nvSpPr>
          <p:spPr>
            <a:xfrm>
              <a:off x="1074118" y="13258800"/>
              <a:ext cx="774550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>
                  <a:latin typeface="NeueHaasGroteskDisp Pro Md" panose="020B0504020202020204" pitchFamily="34" charset="77"/>
                </a:rPr>
                <a:t>Methods</a:t>
              </a:r>
              <a:endParaRPr lang="en-US" sz="4400" dirty="0">
                <a:latin typeface="NeueHaasGroteskDisp Pro Md" panose="020B0504020202020204" pitchFamily="34" charset="77"/>
              </a:endParaRP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667DE33-6972-DD42-8C80-B0C10C7FC1DC}"/>
                </a:ext>
              </a:extLst>
            </p:cNvPr>
            <p:cNvCxnSpPr>
              <a:cxnSpLocks/>
            </p:cNvCxnSpPr>
            <p:nvPr/>
          </p:nvCxnSpPr>
          <p:spPr>
            <a:xfrm>
              <a:off x="1059180" y="14158511"/>
              <a:ext cx="7760445" cy="0"/>
            </a:xfrm>
            <a:prstGeom prst="line">
              <a:avLst/>
            </a:prstGeom>
            <a:ln>
              <a:solidFill>
                <a:srgbClr val="3E1C8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44151384-DAA1-1C4B-8EAD-8640B20D9157}"/>
              </a:ext>
            </a:extLst>
          </p:cNvPr>
          <p:cNvSpPr txBox="1"/>
          <p:nvPr/>
        </p:nvSpPr>
        <p:spPr>
          <a:xfrm>
            <a:off x="1028700" y="14229946"/>
            <a:ext cx="11430000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3800" dirty="0" err="1">
                <a:latin typeface="NeueHaasGroteskDisp Pro" panose="020B0504020202020204" pitchFamily="34" charset="77"/>
              </a:rPr>
              <a:t>urna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3800" dirty="0" err="1">
                <a:latin typeface="NeueHaasGroteskDisp Pro" panose="020B0504020202020204" pitchFamily="34" charset="77"/>
              </a:rPr>
              <a:t>tellus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3800" dirty="0" err="1">
                <a:latin typeface="NeueHaasGroteskDisp Pro" panose="020B0504020202020204" pitchFamily="34" charset="77"/>
              </a:rPr>
              <a:t>urna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Nunc </a:t>
            </a:r>
            <a:r>
              <a:rPr lang="en-US" sz="3800" dirty="0" err="1">
                <a:latin typeface="NeueHaasGroteskDisp Pro" panose="020B0504020202020204" pitchFamily="34" charset="77"/>
              </a:rPr>
              <a:t>viverra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imperdiet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enim</a:t>
            </a:r>
            <a:r>
              <a:rPr lang="en-US" sz="3800" dirty="0">
                <a:latin typeface="NeueHaasGroteskDisp Pro" panose="020B0504020202020204" pitchFamily="34" charset="77"/>
              </a:rPr>
              <a:t>. </a:t>
            </a:r>
            <a:r>
              <a:rPr lang="en-US" sz="3800" dirty="0" err="1">
                <a:latin typeface="NeueHaasGroteskDisp Pro" panose="020B0504020202020204" pitchFamily="34" charset="77"/>
              </a:rPr>
              <a:t>Fusce</a:t>
            </a:r>
            <a:r>
              <a:rPr lang="en-US" sz="3800" dirty="0">
                <a:latin typeface="NeueHaasGroteskDisp Pro" panose="020B0504020202020204" pitchFamily="34" charset="77"/>
              </a:rPr>
              <a:t> est. </a:t>
            </a:r>
            <a:r>
              <a:rPr lang="en-US" sz="3800" dirty="0" err="1">
                <a:latin typeface="NeueHaasGroteskDisp Pro" panose="020B0504020202020204" pitchFamily="34" charset="77"/>
              </a:rPr>
              <a:t>Vivamus</a:t>
            </a:r>
            <a:r>
              <a:rPr lang="en-US" sz="3800" dirty="0">
                <a:latin typeface="NeueHaasGroteskDisp Pro" panose="020B0504020202020204" pitchFamily="34" charset="77"/>
              </a:rPr>
              <a:t> a </a:t>
            </a:r>
            <a:r>
              <a:rPr lang="en-US" sz="3800" dirty="0" err="1">
                <a:latin typeface="NeueHaasGroteskDisp Pro" panose="020B0504020202020204" pitchFamily="34" charset="77"/>
              </a:rPr>
              <a:t>tellus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</a:t>
            </a:r>
            <a:r>
              <a:rPr lang="en-US" sz="3800" dirty="0" err="1">
                <a:latin typeface="NeueHaasGroteskDisp Pro" panose="020B0504020202020204" pitchFamily="34" charset="77"/>
              </a:rPr>
              <a:t>amet</a:t>
            </a:r>
            <a:endParaRPr lang="en-US" sz="3800" dirty="0">
              <a:latin typeface="NeueHaasGroteskDisp Pro" panose="020B0504020202020204" pitchFamily="34" charset="77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86F2784-DE51-4546-B0EE-783D2F58E3FE}"/>
              </a:ext>
            </a:extLst>
          </p:cNvPr>
          <p:cNvGrpSpPr/>
          <p:nvPr/>
        </p:nvGrpSpPr>
        <p:grpSpPr>
          <a:xfrm>
            <a:off x="13563600" y="4785139"/>
            <a:ext cx="19202400" cy="923330"/>
            <a:chOff x="18268790" y="5775987"/>
            <a:chExt cx="19202400" cy="923330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A38ECBE-20E6-1840-AE0E-71A3888FF7F9}"/>
                </a:ext>
              </a:extLst>
            </p:cNvPr>
            <p:cNvSpPr txBox="1"/>
            <p:nvPr/>
          </p:nvSpPr>
          <p:spPr>
            <a:xfrm>
              <a:off x="18284031" y="5775987"/>
              <a:ext cx="776044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>
                  <a:latin typeface="NeueHaasGroteskDisp Pro Md" panose="020B0504020202020204" pitchFamily="34" charset="77"/>
                </a:rPr>
                <a:t>Results</a:t>
              </a:r>
              <a:endParaRPr lang="en-US" sz="4400" dirty="0">
                <a:latin typeface="NeueHaasGroteskDisp Pro Md" panose="020B0504020202020204" pitchFamily="34" charset="77"/>
              </a:endParaRP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3853651-C5D3-AC49-9A2F-9ECCFE6544FE}"/>
                </a:ext>
              </a:extLst>
            </p:cNvPr>
            <p:cNvCxnSpPr>
              <a:cxnSpLocks/>
            </p:cNvCxnSpPr>
            <p:nvPr/>
          </p:nvCxnSpPr>
          <p:spPr>
            <a:xfrm>
              <a:off x="18268790" y="6699317"/>
              <a:ext cx="19202400" cy="0"/>
            </a:xfrm>
            <a:prstGeom prst="line">
              <a:avLst/>
            </a:prstGeom>
            <a:ln>
              <a:solidFill>
                <a:srgbClr val="3E1C8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407CDF34-9B11-8641-815B-EA2FA08B6358}"/>
              </a:ext>
            </a:extLst>
          </p:cNvPr>
          <p:cNvSpPr txBox="1"/>
          <p:nvPr/>
        </p:nvSpPr>
        <p:spPr>
          <a:xfrm>
            <a:off x="25919400" y="6377305"/>
            <a:ext cx="11430000" cy="16434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3800" dirty="0" err="1">
                <a:latin typeface="NeueHaasGroteskDisp Pro" panose="020B0504020202020204" pitchFamily="34" charset="77"/>
              </a:rPr>
              <a:t>urna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3800" dirty="0" err="1">
                <a:latin typeface="NeueHaasGroteskDisp Pro" panose="020B0504020202020204" pitchFamily="34" charset="77"/>
              </a:rPr>
              <a:t>tellus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</a:t>
            </a:r>
            <a:r>
              <a:rPr lang="en-US" sz="3800" dirty="0" err="1">
                <a:latin typeface="NeueHaasGroteskDisp Pro" panose="020B0504020202020204" pitchFamily="34" charset="77"/>
              </a:rPr>
              <a:t>ultricies</a:t>
            </a:r>
            <a:endParaRPr lang="en-US" sz="38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Nunc </a:t>
            </a:r>
            <a:r>
              <a:rPr lang="en-US" sz="3800" dirty="0" err="1">
                <a:latin typeface="NeueHaasGroteskDisp Pro" panose="020B0504020202020204" pitchFamily="34" charset="77"/>
              </a:rPr>
              <a:t>viverra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imperdiet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enim</a:t>
            </a:r>
            <a:r>
              <a:rPr lang="en-US" sz="3800" dirty="0">
                <a:latin typeface="NeueHaasGroteskDisp Pro" panose="020B0504020202020204" pitchFamily="34" charset="77"/>
              </a:rPr>
              <a:t>. </a:t>
            </a:r>
            <a:r>
              <a:rPr lang="en-US" sz="3800" dirty="0" err="1">
                <a:latin typeface="NeueHaasGroteskDisp Pro" panose="020B0504020202020204" pitchFamily="34" charset="77"/>
              </a:rPr>
              <a:t>Fusce</a:t>
            </a:r>
            <a:r>
              <a:rPr lang="en-US" sz="3800" dirty="0">
                <a:latin typeface="NeueHaasGroteskDisp Pro" panose="020B0504020202020204" pitchFamily="34" charset="77"/>
              </a:rPr>
              <a:t> est. </a:t>
            </a:r>
            <a:r>
              <a:rPr lang="en-US" sz="3800" dirty="0" err="1">
                <a:latin typeface="NeueHaasGroteskDisp Pro" panose="020B0504020202020204" pitchFamily="34" charset="77"/>
              </a:rPr>
              <a:t>Vivamus</a:t>
            </a:r>
            <a:r>
              <a:rPr lang="en-US" sz="3800" dirty="0">
                <a:latin typeface="NeueHaasGroteskDisp Pro" panose="020B0504020202020204" pitchFamily="34" charset="77"/>
              </a:rPr>
              <a:t> a </a:t>
            </a:r>
            <a:r>
              <a:rPr lang="en-US" sz="3800" dirty="0" err="1">
                <a:latin typeface="NeueHaasGroteskDisp Pro" panose="020B0504020202020204" pitchFamily="34" charset="77"/>
              </a:rPr>
              <a:t>tellus</a:t>
            </a:r>
            <a:r>
              <a:rPr lang="en-US" sz="3800" dirty="0">
                <a:latin typeface="NeueHaasGroteskDisp Pro" panose="020B0504020202020204" pitchFamily="34" charset="77"/>
              </a:rPr>
              <a:t>. 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40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3800" dirty="0" err="1">
                <a:latin typeface="NeueHaasGroteskDisp Pro" panose="020B0504020202020204" pitchFamily="34" charset="77"/>
              </a:rPr>
              <a:t>urna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2933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2933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2933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2933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2933" dirty="0">
              <a:latin typeface="NeueHaasGroteskDisp Pro" panose="020B0504020202020204" pitchFamily="34" charset="77"/>
            </a:endParaRPr>
          </a:p>
          <a:p>
            <a:endParaRPr lang="en-US" sz="2933" dirty="0">
              <a:latin typeface="NeueHaasGroteskDisp Pro" panose="020B0504020202020204" pitchFamily="34" charset="77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3C18DC5-1FCD-418B-A382-2EE50322D1F6}"/>
              </a:ext>
            </a:extLst>
          </p:cNvPr>
          <p:cNvGrpSpPr/>
          <p:nvPr/>
        </p:nvGrpSpPr>
        <p:grpSpPr>
          <a:xfrm>
            <a:off x="38131345" y="4837437"/>
            <a:ext cx="7799204" cy="931700"/>
            <a:chOff x="35204400" y="4837437"/>
            <a:chExt cx="7799204" cy="931700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675BFF8-B919-2B41-AB86-AAF8B6FC60F2}"/>
                </a:ext>
              </a:extLst>
            </p:cNvPr>
            <p:cNvSpPr txBox="1"/>
            <p:nvPr/>
          </p:nvSpPr>
          <p:spPr>
            <a:xfrm>
              <a:off x="35204400" y="4837437"/>
              <a:ext cx="776044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>
                  <a:latin typeface="NeueHaasGroteskDisp Pro Md" panose="020B0504020202020204" pitchFamily="34" charset="77"/>
                </a:rPr>
                <a:t>Conclusions</a:t>
              </a:r>
              <a:endParaRPr lang="en-US" sz="4400" dirty="0">
                <a:latin typeface="NeueHaasGroteskDisp Pro Md" panose="020B0504020202020204" pitchFamily="34" charset="77"/>
              </a:endParaRP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A30AD5BA-9760-2341-92A3-77C73A18B6A2}"/>
                </a:ext>
              </a:extLst>
            </p:cNvPr>
            <p:cNvCxnSpPr>
              <a:cxnSpLocks/>
            </p:cNvCxnSpPr>
            <p:nvPr/>
          </p:nvCxnSpPr>
          <p:spPr>
            <a:xfrm>
              <a:off x="35243159" y="5769137"/>
              <a:ext cx="7760445" cy="0"/>
            </a:xfrm>
            <a:prstGeom prst="line">
              <a:avLst/>
            </a:prstGeom>
            <a:ln>
              <a:solidFill>
                <a:srgbClr val="3E1C8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0FA66A4A-7F8E-4C4E-A1C2-D05FB128C266}"/>
              </a:ext>
            </a:extLst>
          </p:cNvPr>
          <p:cNvSpPr txBox="1"/>
          <p:nvPr/>
        </p:nvSpPr>
        <p:spPr>
          <a:xfrm>
            <a:off x="38176200" y="5983504"/>
            <a:ext cx="11430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3800" dirty="0" err="1">
                <a:latin typeface="NeueHaasGroteskDisp Pro" panose="020B0504020202020204" pitchFamily="34" charset="77"/>
              </a:rPr>
              <a:t>urna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3800" dirty="0" err="1">
                <a:latin typeface="NeueHaasGroteskDisp Pro" panose="020B0504020202020204" pitchFamily="34" charset="77"/>
              </a:rPr>
              <a:t>tellus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</a:t>
            </a:r>
            <a:r>
              <a:rPr lang="en-US" sz="3800" dirty="0" err="1">
                <a:latin typeface="NeueHaasGroteskDisp Pro" panose="020B0504020202020204" pitchFamily="34" charset="77"/>
              </a:rPr>
              <a:t>lectus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malesuada</a:t>
            </a:r>
            <a:r>
              <a:rPr lang="en-US" sz="3800" dirty="0">
                <a:latin typeface="NeueHaasGroteskDisp Pro" panose="020B0504020202020204" pitchFamily="34" charset="77"/>
              </a:rPr>
              <a:t> libero, sit </a:t>
            </a:r>
            <a:r>
              <a:rPr lang="en-US" sz="3800" dirty="0" err="1">
                <a:latin typeface="NeueHaasGroteskDisp Pro" panose="020B0504020202020204" pitchFamily="34" charset="77"/>
              </a:rPr>
              <a:t>amet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commodo</a:t>
            </a:r>
            <a:r>
              <a:rPr lang="en-US" sz="3800" dirty="0">
                <a:latin typeface="NeueHaasGroteskDisp Pro" panose="020B0504020202020204" pitchFamily="34" charset="77"/>
              </a:rPr>
              <a:t> magna eros </a:t>
            </a:r>
            <a:r>
              <a:rPr lang="en-US" sz="3800" dirty="0" err="1">
                <a:latin typeface="NeueHaasGroteskDisp Pro" panose="020B0504020202020204" pitchFamily="34" charset="77"/>
              </a:rPr>
              <a:t>quis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urna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3800" dirty="0" err="1">
                <a:latin typeface="NeueHaasGroteskDisp Pro" panose="020B0504020202020204" pitchFamily="34" charset="77"/>
              </a:rPr>
              <a:t>amet</a:t>
            </a:r>
            <a:r>
              <a:rPr lang="en-US" sz="3800" dirty="0">
                <a:latin typeface="NeueHaasGroteskDisp Pro" panose="020B0504020202020204" pitchFamily="34" charset="77"/>
              </a:rPr>
              <a:t>, </a:t>
            </a:r>
            <a:r>
              <a:rPr lang="en-US" sz="3800" dirty="0" err="1">
                <a:latin typeface="NeueHaasGroteskDisp Pro" panose="020B0504020202020204" pitchFamily="34" charset="77"/>
              </a:rPr>
              <a:t>consectetuer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adipiscing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elit</a:t>
            </a:r>
            <a:r>
              <a:rPr lang="en-US" sz="3800" dirty="0">
                <a:latin typeface="NeueHaasGroteskDisp Pro" panose="020B0504020202020204" pitchFamily="34" charset="77"/>
              </a:rPr>
              <a:t>. Maecenas </a:t>
            </a:r>
            <a:r>
              <a:rPr lang="en-US" sz="3800" dirty="0" err="1">
                <a:latin typeface="NeueHaasGroteskDisp Pro" panose="020B0504020202020204" pitchFamily="34" charset="77"/>
              </a:rPr>
              <a:t>porttitor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congue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massa</a:t>
            </a:r>
            <a:r>
              <a:rPr lang="en-US" sz="3800" dirty="0">
                <a:latin typeface="NeueHaasGroteskDisp Pro" panose="020B0504020202020204" pitchFamily="34" charset="77"/>
              </a:rPr>
              <a:t>. </a:t>
            </a:r>
            <a:r>
              <a:rPr lang="en-US" sz="3800" dirty="0" err="1">
                <a:latin typeface="NeueHaasGroteskDisp Pro" panose="020B0504020202020204" pitchFamily="34" charset="77"/>
              </a:rPr>
              <a:t>Fusce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posuere</a:t>
            </a:r>
            <a:r>
              <a:rPr lang="en-US" sz="38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3800" dirty="0" err="1">
                <a:latin typeface="NeueHaasGroteskDisp Pro" panose="020B0504020202020204" pitchFamily="34" charset="77"/>
              </a:rPr>
              <a:t>ultricies</a:t>
            </a:r>
            <a:r>
              <a:rPr lang="en-US" sz="3800" dirty="0">
                <a:latin typeface="NeueHaasGroteskDisp Pro" panose="020B0504020202020204" pitchFamily="34" charset="77"/>
              </a:rPr>
              <a:t>, </a:t>
            </a:r>
            <a:r>
              <a:rPr lang="en-US" sz="3800" dirty="0" err="1">
                <a:latin typeface="NeueHaasGroteskDisp Pro" panose="020B0504020202020204" pitchFamily="34" charset="77"/>
              </a:rPr>
              <a:t>purus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lectus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malesuada</a:t>
            </a:r>
            <a:endParaRPr lang="en-US" sz="3800" dirty="0">
              <a:latin typeface="NeueHaasGroteskDisp Pro" panose="020B0504020202020204" pitchFamily="34" charset="77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E10FFE4-8C08-8C4C-989A-E887D9D24F1A}"/>
              </a:ext>
            </a:extLst>
          </p:cNvPr>
          <p:cNvSpPr txBox="1"/>
          <p:nvPr/>
        </p:nvSpPr>
        <p:spPr>
          <a:xfrm>
            <a:off x="38131055" y="18725746"/>
            <a:ext cx="11430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800" dirty="0" err="1">
                <a:latin typeface="NeueHaasGroteskDisp Pro" panose="020B0504020202020204" pitchFamily="34" charset="77"/>
              </a:rPr>
              <a:t>urna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 Maecenas </a:t>
            </a:r>
            <a:r>
              <a:rPr lang="en-US" sz="2800" dirty="0" err="1">
                <a:latin typeface="NeueHaasGroteskDisp Pro" panose="020B0504020202020204" pitchFamily="34" charset="77"/>
              </a:rPr>
              <a:t>porttitor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congue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massa</a:t>
            </a:r>
            <a:endParaRPr lang="en-US" sz="28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800" dirty="0" err="1">
                <a:latin typeface="NeueHaasGroteskDisp Pro" panose="020B0504020202020204" pitchFamily="34" charset="77"/>
              </a:rPr>
              <a:t>amet</a:t>
            </a:r>
            <a:r>
              <a:rPr lang="en-US" sz="2800" dirty="0">
                <a:latin typeface="NeueHaasGroteskDisp Pro" panose="020B0504020202020204" pitchFamily="34" charset="77"/>
              </a:rPr>
              <a:t>, </a:t>
            </a:r>
            <a:r>
              <a:rPr lang="en-US" sz="2800" dirty="0" err="1">
                <a:latin typeface="NeueHaasGroteskDisp Pro" panose="020B0504020202020204" pitchFamily="34" charset="77"/>
              </a:rPr>
              <a:t>consectetuer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elit</a:t>
            </a:r>
            <a:r>
              <a:rPr lang="en-US" sz="2800" dirty="0">
                <a:latin typeface="NeueHaasGroteskDisp Pro" panose="020B0504020202020204" pitchFamily="34" charset="77"/>
              </a:rPr>
              <a:t>. Maecenas </a:t>
            </a:r>
            <a:r>
              <a:rPr lang="en-US" sz="2800" dirty="0" err="1">
                <a:latin typeface="NeueHaasGroteskDisp Pro" panose="020B0504020202020204" pitchFamily="34" charset="77"/>
              </a:rPr>
              <a:t>porttitor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congue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massa</a:t>
            </a:r>
            <a:r>
              <a:rPr lang="en-US" sz="2800" dirty="0">
                <a:latin typeface="NeueHaasGroteskDisp Pro" panose="020B0504020202020204" pitchFamily="34" charset="77"/>
              </a:rPr>
              <a:t>. </a:t>
            </a:r>
            <a:r>
              <a:rPr lang="en-US" sz="2800" dirty="0" err="1">
                <a:latin typeface="NeueHaasGroteskDisp Pro" panose="020B0504020202020204" pitchFamily="34" charset="77"/>
              </a:rPr>
              <a:t>Fusce</a:t>
            </a:r>
            <a:r>
              <a:rPr lang="en-US" sz="2800" dirty="0">
                <a:latin typeface="NeueHaasGroteskDisp Pro" panose="020B0504020202020204" pitchFamily="34" charset="77"/>
              </a:rPr>
              <a:t> </a:t>
            </a:r>
            <a:r>
              <a:rPr lang="en-US" sz="2800" dirty="0" err="1">
                <a:latin typeface="NeueHaasGroteskDisp Pro" panose="020B0504020202020204" pitchFamily="34" charset="77"/>
              </a:rPr>
              <a:t>posuere</a:t>
            </a:r>
            <a:r>
              <a:rPr lang="en-US" sz="28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800" dirty="0" err="1">
                <a:latin typeface="NeueHaasGroteskDisp Pro" panose="020B0504020202020204" pitchFamily="34" charset="77"/>
              </a:rPr>
              <a:t>ultricies</a:t>
            </a:r>
            <a:endParaRPr lang="en-US" sz="28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28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2800" dirty="0">
              <a:latin typeface="NeueHaasGroteskDisp Pro" panose="020B0504020202020204" pitchFamily="34" charset="77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45C364C-145E-49FE-A408-43BA90AAB90B}"/>
              </a:ext>
            </a:extLst>
          </p:cNvPr>
          <p:cNvGrpSpPr/>
          <p:nvPr/>
        </p:nvGrpSpPr>
        <p:grpSpPr>
          <a:xfrm>
            <a:off x="38069892" y="17754600"/>
            <a:ext cx="8040116" cy="923330"/>
            <a:chOff x="35142947" y="18176604"/>
            <a:chExt cx="8040116" cy="923330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F732629-8FEB-374D-B666-68A2D22F5096}"/>
                </a:ext>
              </a:extLst>
            </p:cNvPr>
            <p:cNvSpPr txBox="1"/>
            <p:nvPr/>
          </p:nvSpPr>
          <p:spPr>
            <a:xfrm>
              <a:off x="35142947" y="18176604"/>
              <a:ext cx="804011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>
                  <a:latin typeface="NeueHaasGroteskDisp Pro Md" panose="020B0504020202020204" pitchFamily="34" charset="77"/>
                </a:rPr>
                <a:t>References 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0E653F34-F553-B647-8A19-C9F53FFE92FE}"/>
                </a:ext>
              </a:extLst>
            </p:cNvPr>
            <p:cNvCxnSpPr>
              <a:cxnSpLocks/>
            </p:cNvCxnSpPr>
            <p:nvPr/>
          </p:nvCxnSpPr>
          <p:spPr>
            <a:xfrm>
              <a:off x="35243159" y="19089307"/>
              <a:ext cx="7760445" cy="0"/>
            </a:xfrm>
            <a:prstGeom prst="line">
              <a:avLst/>
            </a:prstGeom>
            <a:ln>
              <a:solidFill>
                <a:srgbClr val="3E1C8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CCB5F9A-9347-4AB8-8579-291BAB87A269}"/>
              </a:ext>
            </a:extLst>
          </p:cNvPr>
          <p:cNvGrpSpPr/>
          <p:nvPr/>
        </p:nvGrpSpPr>
        <p:grpSpPr>
          <a:xfrm>
            <a:off x="38100504" y="22070732"/>
            <a:ext cx="7821766" cy="923330"/>
            <a:chOff x="35173559" y="21537332"/>
            <a:chExt cx="7821766" cy="923330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3BC3376-E6F4-4E41-B90C-FD5A87C15772}"/>
                </a:ext>
              </a:extLst>
            </p:cNvPr>
            <p:cNvSpPr txBox="1"/>
            <p:nvPr/>
          </p:nvSpPr>
          <p:spPr>
            <a:xfrm>
              <a:off x="35173559" y="21537332"/>
              <a:ext cx="779128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>
                  <a:latin typeface="NeueHaasGroteskDisp Pro Md" panose="020B0504020202020204" pitchFamily="34" charset="77"/>
                </a:rPr>
                <a:t>Acknowledgements</a:t>
              </a:r>
              <a:endParaRPr lang="en-US" sz="4400" dirty="0">
                <a:latin typeface="NeueHaasGroteskDisp Pro Md" panose="020B0504020202020204" pitchFamily="34" charset="77"/>
              </a:endParaRPr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8FE5AA84-CC98-DD4D-BCA4-AEFDD410E8FC}"/>
                </a:ext>
              </a:extLst>
            </p:cNvPr>
            <p:cNvCxnSpPr>
              <a:cxnSpLocks/>
            </p:cNvCxnSpPr>
            <p:nvPr/>
          </p:nvCxnSpPr>
          <p:spPr>
            <a:xfrm>
              <a:off x="35234880" y="22460662"/>
              <a:ext cx="7760445" cy="0"/>
            </a:xfrm>
            <a:prstGeom prst="line">
              <a:avLst/>
            </a:prstGeom>
            <a:ln>
              <a:solidFill>
                <a:srgbClr val="3E1C8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69B036DF-015A-6E4C-9506-B9A0BB3546F4}"/>
              </a:ext>
            </a:extLst>
          </p:cNvPr>
          <p:cNvSpPr txBox="1"/>
          <p:nvPr/>
        </p:nvSpPr>
        <p:spPr>
          <a:xfrm>
            <a:off x="38170104" y="23177718"/>
            <a:ext cx="11430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800" dirty="0" err="1">
                <a:latin typeface="NeueHaasGroteskDisp Pro" panose="020B0504020202020204" pitchFamily="34" charset="77"/>
              </a:rPr>
              <a:t>urna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28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800" dirty="0" err="1">
                <a:latin typeface="NeueHaasGroteskDisp Pro" panose="020B0504020202020204" pitchFamily="34" charset="77"/>
              </a:rPr>
              <a:t>tellus</a:t>
            </a:r>
            <a:r>
              <a:rPr lang="en-US" sz="2800" dirty="0">
                <a:latin typeface="NeueHaasGroteskDisp Pro" panose="020B0504020202020204" pitchFamily="34" charset="77"/>
              </a:rPr>
              <a:t>.</a:t>
            </a:r>
          </a:p>
        </p:txBody>
      </p:sp>
      <p:graphicFrame>
        <p:nvGraphicFramePr>
          <p:cNvPr id="13" name="Table 17">
            <a:extLst>
              <a:ext uri="{FF2B5EF4-FFF2-40B4-BE49-F238E27FC236}">
                <a16:creationId xmlns:a16="http://schemas.microsoft.com/office/drawing/2014/main" id="{25743E3A-6F63-0F42-88D3-E66A5816BA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340086"/>
              </p:ext>
            </p:extLst>
          </p:nvPr>
        </p:nvGraphicFramePr>
        <p:xfrm>
          <a:off x="26588931" y="14300436"/>
          <a:ext cx="10760469" cy="3787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6823">
                  <a:extLst>
                    <a:ext uri="{9D8B030D-6E8A-4147-A177-3AD203B41FA5}">
                      <a16:colId xmlns:a16="http://schemas.microsoft.com/office/drawing/2014/main" val="2274091378"/>
                    </a:ext>
                  </a:extLst>
                </a:gridCol>
                <a:gridCol w="3586823">
                  <a:extLst>
                    <a:ext uri="{9D8B030D-6E8A-4147-A177-3AD203B41FA5}">
                      <a16:colId xmlns:a16="http://schemas.microsoft.com/office/drawing/2014/main" val="3479861155"/>
                    </a:ext>
                  </a:extLst>
                </a:gridCol>
                <a:gridCol w="3586823">
                  <a:extLst>
                    <a:ext uri="{9D8B030D-6E8A-4147-A177-3AD203B41FA5}">
                      <a16:colId xmlns:a16="http://schemas.microsoft.com/office/drawing/2014/main" val="2816682985"/>
                    </a:ext>
                  </a:extLst>
                </a:gridCol>
              </a:tblGrid>
              <a:tr h="948625">
                <a:tc gridSpan="3">
                  <a:txBody>
                    <a:bodyPr/>
                    <a:lstStyle/>
                    <a:p>
                      <a:pPr algn="l"/>
                      <a:r>
                        <a:rPr lang="en-US" sz="3700" dirty="0">
                          <a:latin typeface="NeueHaasGroteskDisp Pro" panose="020B0504020202020204" pitchFamily="34" charset="77"/>
                        </a:rPr>
                        <a:t>Table Title </a:t>
                      </a:r>
                    </a:p>
                  </a:txBody>
                  <a:tcPr marL="200420" marR="200420" marT="100206" marB="100206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C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4660" marR="54660" marT="27329" marB="27329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660" marR="54660" marT="27329" marB="27329"/>
                </a:tc>
                <a:extLst>
                  <a:ext uri="{0D108BD9-81ED-4DB2-BD59-A6C34878D82A}">
                    <a16:rowId xmlns:a16="http://schemas.microsoft.com/office/drawing/2014/main" val="1144873922"/>
                  </a:ext>
                </a:extLst>
              </a:tr>
              <a:tr h="946303">
                <a:tc>
                  <a:txBody>
                    <a:bodyPr/>
                    <a:lstStyle/>
                    <a:p>
                      <a:r>
                        <a:rPr lang="en-US" sz="2900" b="0" i="0" dirty="0">
                          <a:latin typeface="NeueHaasGroteskDisp Pro" panose="020B0504020202020204" pitchFamily="34" charset="77"/>
                        </a:rPr>
                        <a:t>lorem ipsum</a:t>
                      </a:r>
                    </a:p>
                  </a:txBody>
                  <a:tcPr marL="200420" marR="200420" marT="100206" marB="100206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0420" marR="200420" marT="100206" marB="100206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0420" marR="200420" marT="100206" marB="100206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248840"/>
                  </a:ext>
                </a:extLst>
              </a:tr>
              <a:tr h="9463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0420" marR="200420" marT="100206" marB="100206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0420" marR="200420" marT="100206" marB="100206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0420" marR="200420" marT="100206" marB="100206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197930"/>
                  </a:ext>
                </a:extLst>
              </a:tr>
              <a:tr h="9463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0420" marR="200420" marT="100206" marB="100206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0420" marR="200420" marT="100206" marB="100206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0420" marR="200420" marT="100206" marB="100206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103026"/>
                  </a:ext>
                </a:extLst>
              </a:tr>
            </a:tbl>
          </a:graphicData>
        </a:graphic>
      </p:graphicFrame>
      <p:sp>
        <p:nvSpPr>
          <p:cNvPr id="28" name="Rectangle 27">
            <a:extLst>
              <a:ext uri="{FF2B5EF4-FFF2-40B4-BE49-F238E27FC236}">
                <a16:creationId xmlns:a16="http://schemas.microsoft.com/office/drawing/2014/main" id="{7A239E75-9848-2741-AE30-86A5A66803FA}"/>
              </a:ext>
            </a:extLst>
          </p:cNvPr>
          <p:cNvSpPr/>
          <p:nvPr/>
        </p:nvSpPr>
        <p:spPr>
          <a:xfrm>
            <a:off x="0" y="2888774"/>
            <a:ext cx="50322480" cy="132542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>
              <a:solidFill>
                <a:srgbClr val="3E1C84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516D3FD-9F22-40F2-A15A-9019ECE9F628}"/>
              </a:ext>
            </a:extLst>
          </p:cNvPr>
          <p:cNvGrpSpPr/>
          <p:nvPr/>
        </p:nvGrpSpPr>
        <p:grpSpPr>
          <a:xfrm>
            <a:off x="38651355" y="15512144"/>
            <a:ext cx="10572793" cy="2507115"/>
            <a:chOff x="35724410" y="15512144"/>
            <a:chExt cx="10572793" cy="2507115"/>
          </a:xfrm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991F2053-1576-4059-8EEF-03BBEE525810}"/>
                </a:ext>
              </a:extLst>
            </p:cNvPr>
            <p:cNvGrpSpPr/>
            <p:nvPr/>
          </p:nvGrpSpPr>
          <p:grpSpPr>
            <a:xfrm>
              <a:off x="35724410" y="15512144"/>
              <a:ext cx="10572793" cy="2507115"/>
              <a:chOff x="36032485" y="13470725"/>
              <a:chExt cx="10572793" cy="2507115"/>
            </a:xfrm>
          </p:grpSpPr>
          <p:pic>
            <p:nvPicPr>
              <p:cNvPr id="53" name="Graphic 52" descr="Nerve with solid fill">
                <a:extLst>
                  <a:ext uri="{FF2B5EF4-FFF2-40B4-BE49-F238E27FC236}">
                    <a16:creationId xmlns:a16="http://schemas.microsoft.com/office/drawing/2014/main" id="{0365DB8A-DBCA-40CA-9E3E-3CA844EC2A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3633457">
                <a:off x="36032485" y="13470725"/>
                <a:ext cx="2398170" cy="2398170"/>
              </a:xfrm>
              <a:prstGeom prst="rect">
                <a:avLst/>
              </a:prstGeom>
            </p:spPr>
          </p:pic>
          <p:pic>
            <p:nvPicPr>
              <p:cNvPr id="54" name="Graphic 53" descr="Nerve with solid fill">
                <a:extLst>
                  <a:ext uri="{FF2B5EF4-FFF2-40B4-BE49-F238E27FC236}">
                    <a16:creationId xmlns:a16="http://schemas.microsoft.com/office/drawing/2014/main" id="{C408F858-6AB1-4EC5-BB36-24BE1E21DE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2458869">
                <a:off x="38803946" y="13579670"/>
                <a:ext cx="2398170" cy="2398170"/>
              </a:xfrm>
              <a:prstGeom prst="rect">
                <a:avLst/>
              </a:prstGeom>
            </p:spPr>
          </p:pic>
          <p:pic>
            <p:nvPicPr>
              <p:cNvPr id="55" name="Graphic 54" descr="Nerve with solid fill">
                <a:extLst>
                  <a:ext uri="{FF2B5EF4-FFF2-40B4-BE49-F238E27FC236}">
                    <a16:creationId xmlns:a16="http://schemas.microsoft.com/office/drawing/2014/main" id="{B1697C1A-F9C2-4FE5-A16C-ED5826A292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3129685">
                <a:off x="41511547" y="13559450"/>
                <a:ext cx="2398170" cy="2398170"/>
              </a:xfrm>
              <a:prstGeom prst="rect">
                <a:avLst/>
              </a:prstGeom>
            </p:spPr>
          </p:pic>
          <p:pic>
            <p:nvPicPr>
              <p:cNvPr id="56" name="Graphic 55" descr="Nerve with solid fill">
                <a:extLst>
                  <a:ext uri="{FF2B5EF4-FFF2-40B4-BE49-F238E27FC236}">
                    <a16:creationId xmlns:a16="http://schemas.microsoft.com/office/drawing/2014/main" id="{184FBD37-407C-4C3B-BBC8-935263A4F6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2709179">
                <a:off x="44207108" y="13571457"/>
                <a:ext cx="2398170" cy="2398170"/>
              </a:xfrm>
              <a:prstGeom prst="rect">
                <a:avLst/>
              </a:prstGeom>
            </p:spPr>
          </p:pic>
        </p:grp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598A66F-B56D-4EF8-9F87-FAA17177F19C}"/>
                </a:ext>
              </a:extLst>
            </p:cNvPr>
            <p:cNvSpPr txBox="1"/>
            <p:nvPr/>
          </p:nvSpPr>
          <p:spPr>
            <a:xfrm>
              <a:off x="38314999" y="15530541"/>
              <a:ext cx="563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Conclusion image goes here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2161A45-7CC2-409E-9411-ABAB45B984A9}"/>
              </a:ext>
            </a:extLst>
          </p:cNvPr>
          <p:cNvGrpSpPr/>
          <p:nvPr/>
        </p:nvGrpSpPr>
        <p:grpSpPr>
          <a:xfrm>
            <a:off x="13724640" y="6265228"/>
            <a:ext cx="11430000" cy="6555641"/>
            <a:chOff x="17302191" y="8192475"/>
            <a:chExt cx="15700106" cy="6367484"/>
          </a:xfrm>
          <a:noFill/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E75F6AD-4180-42FE-AE7F-143B637D9667}"/>
                </a:ext>
              </a:extLst>
            </p:cNvPr>
            <p:cNvSpPr txBox="1"/>
            <p:nvPr/>
          </p:nvSpPr>
          <p:spPr>
            <a:xfrm>
              <a:off x="17302191" y="8192475"/>
              <a:ext cx="15700106" cy="636748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742950" indent="-742950">
                <a:buFont typeface="+mj-lt"/>
                <a:buAutoNum type="arabicPeriod"/>
              </a:pPr>
              <a:r>
                <a:rPr lang="en-US" sz="4400" b="1" dirty="0">
                  <a:latin typeface="NeueHaasGroteskDisp Pro" panose="020B0504020202020204" pitchFamily="34" charset="77"/>
                </a:rPr>
                <a:t>Result number 1 Sentence goes here</a:t>
              </a:r>
            </a:p>
            <a:p>
              <a:pPr marL="628656" indent="-628656">
                <a:buFont typeface="Arial" panose="020B0604020202020204" pitchFamily="34" charset="0"/>
                <a:buChar char="•"/>
              </a:pPr>
              <a:endParaRPr lang="en-US" sz="3200" dirty="0">
                <a:latin typeface="NeueHaasGroteskDisp Pro" panose="020B0504020202020204" pitchFamily="34" charset="77"/>
              </a:endParaRPr>
            </a:p>
            <a:p>
              <a:pPr marL="628656" indent="-628656">
                <a:buFont typeface="Arial" panose="020B0604020202020204" pitchFamily="34" charset="0"/>
                <a:buChar char="•"/>
              </a:pPr>
              <a:endParaRPr lang="en-US" sz="3200" dirty="0">
                <a:latin typeface="NeueHaasGroteskDisp Pro" panose="020B0504020202020204" pitchFamily="34" charset="77"/>
              </a:endParaRPr>
            </a:p>
            <a:p>
              <a:pPr marL="628656" indent="-628656">
                <a:buFont typeface="Arial" panose="020B0604020202020204" pitchFamily="34" charset="0"/>
                <a:buChar char="•"/>
              </a:pPr>
              <a:endParaRPr lang="en-US" sz="3200" dirty="0">
                <a:latin typeface="NeueHaasGroteskDisp Pro" panose="020B0504020202020204" pitchFamily="34" charset="77"/>
              </a:endParaRPr>
            </a:p>
            <a:p>
              <a:pPr marL="628656" indent="-628656">
                <a:buFont typeface="Arial" panose="020B0604020202020204" pitchFamily="34" charset="0"/>
                <a:buChar char="•"/>
              </a:pPr>
              <a:endParaRPr lang="en-US" sz="3200" dirty="0">
                <a:latin typeface="NeueHaasGroteskDisp Pro" panose="020B0504020202020204" pitchFamily="34" charset="77"/>
              </a:endParaRPr>
            </a:p>
            <a:p>
              <a:pPr marL="628656" indent="-628656">
                <a:buFont typeface="Arial" panose="020B0604020202020204" pitchFamily="34" charset="0"/>
                <a:buChar char="•"/>
              </a:pPr>
              <a:endParaRPr lang="en-US" sz="3200" dirty="0">
                <a:latin typeface="NeueHaasGroteskDisp Pro" panose="020B0504020202020204" pitchFamily="34" charset="77"/>
              </a:endParaRPr>
            </a:p>
            <a:p>
              <a:pPr marL="628656" indent="-628656">
                <a:buFont typeface="Arial" panose="020B0604020202020204" pitchFamily="34" charset="0"/>
                <a:buChar char="•"/>
              </a:pPr>
              <a:endParaRPr lang="en-US" sz="3200" dirty="0">
                <a:latin typeface="NeueHaasGroteskDisp Pro" panose="020B0504020202020204" pitchFamily="34" charset="77"/>
              </a:endParaRPr>
            </a:p>
            <a:p>
              <a:pPr marL="628656" indent="-628656">
                <a:buFont typeface="Arial" panose="020B0604020202020204" pitchFamily="34" charset="0"/>
                <a:buChar char="•"/>
              </a:pPr>
              <a:endParaRPr lang="en-US" sz="3200" dirty="0">
                <a:latin typeface="NeueHaasGroteskDisp Pro" panose="020B0504020202020204" pitchFamily="34" charset="77"/>
              </a:endParaRPr>
            </a:p>
            <a:p>
              <a:pPr marL="628656" indent="-628656">
                <a:buFont typeface="Arial" panose="020B0604020202020204" pitchFamily="34" charset="0"/>
                <a:buChar char="•"/>
              </a:pPr>
              <a:endParaRPr lang="en-US" sz="3200" dirty="0">
                <a:latin typeface="NeueHaasGroteskDisp Pro" panose="020B0504020202020204" pitchFamily="34" charset="77"/>
              </a:endParaRPr>
            </a:p>
            <a:p>
              <a:pPr marL="628656" indent="-628656">
                <a:buFont typeface="Arial" panose="020B0604020202020204" pitchFamily="34" charset="0"/>
                <a:buChar char="•"/>
              </a:pPr>
              <a:endParaRPr lang="en-US" sz="3200" dirty="0">
                <a:latin typeface="NeueHaasGroteskDisp Pro" panose="020B0504020202020204" pitchFamily="34" charset="77"/>
              </a:endParaRPr>
            </a:p>
            <a:p>
              <a:r>
                <a:rPr lang="en-US" sz="2800" dirty="0">
                  <a:latin typeface="NeueHaasGroteskDisp Pro" panose="020B0504020202020204" pitchFamily="34" charset="77"/>
                </a:rPr>
                <a:t>Lorem ipsum dolor sit amet, consectetuer adipiscing elit. Maecenas porttitor congue massa. Fusce posuere, magna sed pulvinar ultricies, purus lectus malesuada libero, sit amet commodo magna eros quis </a:t>
              </a:r>
              <a:r>
                <a:rPr lang="en-US" sz="2800" dirty="0" err="1">
                  <a:latin typeface="NeueHaasGroteskDisp Pro" panose="020B0504020202020204" pitchFamily="34" charset="77"/>
                </a:rPr>
                <a:t>urna</a:t>
              </a:r>
              <a:r>
                <a:rPr lang="en-US" sz="2800" dirty="0">
                  <a:latin typeface="NeueHaasGroteskDisp Pro" panose="020B0504020202020204" pitchFamily="34" charset="77"/>
                </a:rPr>
                <a:t>.</a:t>
              </a:r>
            </a:p>
          </p:txBody>
        </p:sp>
        <p:graphicFrame>
          <p:nvGraphicFramePr>
            <p:cNvPr id="60" name="Chart 59">
              <a:extLst>
                <a:ext uri="{FF2B5EF4-FFF2-40B4-BE49-F238E27FC236}">
                  <a16:creationId xmlns:a16="http://schemas.microsoft.com/office/drawing/2014/main" id="{F36A03A4-337D-44D9-8BB0-24A4FE1C1825}"/>
                </a:ext>
              </a:extLst>
            </p:cNvPr>
            <p:cNvGraphicFramePr/>
            <p:nvPr/>
          </p:nvGraphicFramePr>
          <p:xfrm>
            <a:off x="17332045" y="8861592"/>
            <a:ext cx="15061901" cy="496465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CFE6B88-59D4-465D-844A-1452CF54CCA0}"/>
              </a:ext>
            </a:extLst>
          </p:cNvPr>
          <p:cNvGrpSpPr/>
          <p:nvPr/>
        </p:nvGrpSpPr>
        <p:grpSpPr>
          <a:xfrm>
            <a:off x="13691220" y="12830945"/>
            <a:ext cx="11430000" cy="5663089"/>
            <a:chOff x="17217492" y="8344534"/>
            <a:chExt cx="15710416" cy="5663089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417104C-3DBF-498F-9E97-090E9EF3C327}"/>
                </a:ext>
              </a:extLst>
            </p:cNvPr>
            <p:cNvSpPr txBox="1"/>
            <p:nvPr/>
          </p:nvSpPr>
          <p:spPr>
            <a:xfrm>
              <a:off x="17227802" y="8344534"/>
              <a:ext cx="15700106" cy="5663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>
                  <a:latin typeface="NeueHaasGroteskDisp Pro" panose="020B0504020202020204" pitchFamily="34" charset="77"/>
                </a:rPr>
                <a:t>2. Result number 2 Sentence goes here</a:t>
              </a:r>
            </a:p>
            <a:p>
              <a:pPr marL="628656" indent="-628656">
                <a:buFont typeface="Arial" panose="020B0604020202020204" pitchFamily="34" charset="0"/>
                <a:buChar char="•"/>
              </a:pPr>
              <a:endParaRPr lang="en-US" sz="3200" dirty="0">
                <a:latin typeface="NeueHaasGroteskDisp Pro" panose="020B0504020202020204" pitchFamily="34" charset="77"/>
              </a:endParaRPr>
            </a:p>
            <a:p>
              <a:pPr marL="628656" indent="-628656">
                <a:buFont typeface="Arial" panose="020B0604020202020204" pitchFamily="34" charset="0"/>
                <a:buChar char="•"/>
              </a:pPr>
              <a:endParaRPr lang="en-US" sz="3200" dirty="0">
                <a:latin typeface="NeueHaasGroteskDisp Pro" panose="020B0504020202020204" pitchFamily="34" charset="77"/>
              </a:endParaRPr>
            </a:p>
            <a:p>
              <a:pPr marL="628656" indent="-628656">
                <a:buFont typeface="Arial" panose="020B0604020202020204" pitchFamily="34" charset="0"/>
                <a:buChar char="•"/>
              </a:pPr>
              <a:endParaRPr lang="en-US" sz="3200" dirty="0">
                <a:latin typeface="NeueHaasGroteskDisp Pro" panose="020B0504020202020204" pitchFamily="34" charset="77"/>
              </a:endParaRPr>
            </a:p>
            <a:p>
              <a:pPr marL="628656" indent="-628656">
                <a:buFont typeface="Arial" panose="020B0604020202020204" pitchFamily="34" charset="0"/>
                <a:buChar char="•"/>
              </a:pPr>
              <a:endParaRPr lang="en-US" sz="3200" dirty="0">
                <a:latin typeface="NeueHaasGroteskDisp Pro" panose="020B0504020202020204" pitchFamily="34" charset="77"/>
              </a:endParaRPr>
            </a:p>
            <a:p>
              <a:pPr marL="628656" indent="-628656">
                <a:buFont typeface="Arial" panose="020B0604020202020204" pitchFamily="34" charset="0"/>
                <a:buChar char="•"/>
              </a:pPr>
              <a:endParaRPr lang="en-US" sz="3200" dirty="0">
                <a:latin typeface="NeueHaasGroteskDisp Pro" panose="020B0504020202020204" pitchFamily="34" charset="77"/>
              </a:endParaRPr>
            </a:p>
            <a:p>
              <a:pPr marL="628656" indent="-628656">
                <a:buFont typeface="Arial" panose="020B0604020202020204" pitchFamily="34" charset="0"/>
                <a:buChar char="•"/>
              </a:pPr>
              <a:endParaRPr lang="en-US" sz="3200" dirty="0">
                <a:latin typeface="NeueHaasGroteskDisp Pro" panose="020B0504020202020204" pitchFamily="34" charset="77"/>
              </a:endParaRPr>
            </a:p>
            <a:p>
              <a:endParaRPr lang="en-US" sz="3200" dirty="0">
                <a:latin typeface="NeueHaasGroteskDisp Pro" panose="020B0504020202020204" pitchFamily="34" charset="77"/>
              </a:endParaRPr>
            </a:p>
            <a:p>
              <a:r>
                <a:rPr lang="en-US" sz="2800" dirty="0">
                  <a:latin typeface="NeueHaasGroteskDisp Pro" panose="020B0504020202020204" pitchFamily="34" charset="77"/>
                </a:rPr>
                <a:t>Lorem ipsum dolor sit amet, consectetuer adipiscing elit. Maecenas porttitor congue massa. Fusce posuere, magna sed pulvinar ultricies, purus lectus malesuada libero, sit amet commodo magna eros quis </a:t>
              </a:r>
              <a:r>
                <a:rPr lang="en-US" sz="2800" dirty="0" err="1">
                  <a:latin typeface="NeueHaasGroteskDisp Pro" panose="020B0504020202020204" pitchFamily="34" charset="77"/>
                </a:rPr>
                <a:t>urna</a:t>
              </a:r>
              <a:r>
                <a:rPr lang="en-US" sz="2800" dirty="0">
                  <a:latin typeface="NeueHaasGroteskDisp Pro" panose="020B0504020202020204" pitchFamily="34" charset="77"/>
                </a:rPr>
                <a:t>.</a:t>
              </a:r>
            </a:p>
          </p:txBody>
        </p:sp>
        <p:graphicFrame>
          <p:nvGraphicFramePr>
            <p:cNvPr id="63" name="Chart 62">
              <a:extLst>
                <a:ext uri="{FF2B5EF4-FFF2-40B4-BE49-F238E27FC236}">
                  <a16:creationId xmlns:a16="http://schemas.microsoft.com/office/drawing/2014/main" id="{C98ADBF1-FA16-459B-8B45-201A0069A525}"/>
                </a:ext>
              </a:extLst>
            </p:cNvPr>
            <p:cNvGraphicFramePr/>
            <p:nvPr/>
          </p:nvGraphicFramePr>
          <p:xfrm>
            <a:off x="17217492" y="8663231"/>
            <a:ext cx="15061902" cy="402617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965FAD68-FEC3-4C93-A8EC-7F7AEC7F3E7B}"/>
              </a:ext>
            </a:extLst>
          </p:cNvPr>
          <p:cNvGrpSpPr/>
          <p:nvPr/>
        </p:nvGrpSpPr>
        <p:grpSpPr>
          <a:xfrm>
            <a:off x="13656199" y="18604776"/>
            <a:ext cx="11430000" cy="5724644"/>
            <a:chOff x="17155278" y="7691641"/>
            <a:chExt cx="15700106" cy="5724644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A217B42C-E625-4B88-A43D-DD8D91E2889F}"/>
                </a:ext>
              </a:extLst>
            </p:cNvPr>
            <p:cNvSpPr txBox="1"/>
            <p:nvPr/>
          </p:nvSpPr>
          <p:spPr>
            <a:xfrm>
              <a:off x="17155278" y="7691641"/>
              <a:ext cx="15700106" cy="572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>
                  <a:latin typeface="NeueHaasGroteskDisp Pro" panose="020B0504020202020204" pitchFamily="34" charset="77"/>
                </a:rPr>
                <a:t>3. Result number 3 Sentence goes here</a:t>
              </a:r>
              <a:endParaRPr lang="en-US" sz="3200" dirty="0">
                <a:latin typeface="NeueHaasGroteskDisp Pro" panose="020B0504020202020204" pitchFamily="34" charset="77"/>
              </a:endParaRPr>
            </a:p>
            <a:p>
              <a:pPr marL="628656" indent="-628656">
                <a:buFont typeface="Arial" panose="020B0604020202020204" pitchFamily="34" charset="0"/>
                <a:buChar char="•"/>
              </a:pPr>
              <a:endParaRPr lang="en-US" sz="3200" dirty="0">
                <a:latin typeface="NeueHaasGroteskDisp Pro" panose="020B0504020202020204" pitchFamily="34" charset="77"/>
              </a:endParaRPr>
            </a:p>
            <a:p>
              <a:pPr marL="628656" indent="-628656">
                <a:buFont typeface="Arial" panose="020B0604020202020204" pitchFamily="34" charset="0"/>
                <a:buChar char="•"/>
              </a:pPr>
              <a:endParaRPr lang="en-US" sz="3200" dirty="0">
                <a:latin typeface="NeueHaasGroteskDisp Pro" panose="020B0504020202020204" pitchFamily="34" charset="77"/>
              </a:endParaRPr>
            </a:p>
            <a:p>
              <a:pPr marL="628656" indent="-628656">
                <a:buFont typeface="Arial" panose="020B0604020202020204" pitchFamily="34" charset="0"/>
                <a:buChar char="•"/>
              </a:pPr>
              <a:endParaRPr lang="en-US" sz="3200" dirty="0">
                <a:latin typeface="NeueHaasGroteskDisp Pro" panose="020B0504020202020204" pitchFamily="34" charset="77"/>
              </a:endParaRPr>
            </a:p>
            <a:p>
              <a:pPr marL="628656" indent="-628656">
                <a:buFont typeface="Arial" panose="020B0604020202020204" pitchFamily="34" charset="0"/>
                <a:buChar char="•"/>
              </a:pPr>
              <a:endParaRPr lang="en-US" sz="3200" dirty="0">
                <a:latin typeface="NeueHaasGroteskDisp Pro" panose="020B0504020202020204" pitchFamily="34" charset="77"/>
              </a:endParaRPr>
            </a:p>
            <a:p>
              <a:pPr marL="628656" indent="-628656">
                <a:buFont typeface="Arial" panose="020B0604020202020204" pitchFamily="34" charset="0"/>
                <a:buChar char="•"/>
              </a:pPr>
              <a:endParaRPr lang="en-US" sz="3200" dirty="0">
                <a:latin typeface="NeueHaasGroteskDisp Pro" panose="020B0504020202020204" pitchFamily="34" charset="77"/>
              </a:endParaRPr>
            </a:p>
            <a:p>
              <a:pPr marL="628656" indent="-628656">
                <a:buFont typeface="Arial" panose="020B0604020202020204" pitchFamily="34" charset="0"/>
                <a:buChar char="•"/>
              </a:pPr>
              <a:endParaRPr lang="en-US" sz="3200" dirty="0">
                <a:latin typeface="NeueHaasGroteskDisp Pro" panose="020B0504020202020204" pitchFamily="34" charset="77"/>
              </a:endParaRPr>
            </a:p>
            <a:p>
              <a:endParaRPr lang="en-US" sz="3200" dirty="0">
                <a:latin typeface="NeueHaasGroteskDisp Pro" panose="020B0504020202020204" pitchFamily="34" charset="77"/>
              </a:endParaRPr>
            </a:p>
            <a:p>
              <a:endParaRPr lang="en-US" sz="3200" dirty="0">
                <a:latin typeface="NeueHaasGroteskDisp Pro" panose="020B0504020202020204" pitchFamily="34" charset="77"/>
              </a:endParaRPr>
            </a:p>
            <a:p>
              <a:r>
                <a:rPr lang="en-US" sz="2800" dirty="0">
                  <a:latin typeface="NeueHaasGroteskDisp Pro" panose="020B0504020202020204" pitchFamily="34" charset="77"/>
                </a:rPr>
                <a:t>Lorem ipsum dolor sit amet, consectetuer adipiscing elit. Maecenas porttitor congue massa. Fusce posuere, magna sed pulvinar ultricies, purus lectus malesuada libero, sit amet commodo magna eros quis </a:t>
              </a:r>
              <a:r>
                <a:rPr lang="en-US" sz="2800" dirty="0" err="1">
                  <a:latin typeface="NeueHaasGroteskDisp Pro" panose="020B0504020202020204" pitchFamily="34" charset="77"/>
                </a:rPr>
                <a:t>urna</a:t>
              </a:r>
              <a:r>
                <a:rPr lang="en-US" sz="2800" dirty="0">
                  <a:latin typeface="NeueHaasGroteskDisp Pro" panose="020B0504020202020204" pitchFamily="34" charset="77"/>
                </a:rPr>
                <a:t>.</a:t>
              </a:r>
            </a:p>
          </p:txBody>
        </p:sp>
        <p:graphicFrame>
          <p:nvGraphicFramePr>
            <p:cNvPr id="66" name="Chart 65">
              <a:extLst>
                <a:ext uri="{FF2B5EF4-FFF2-40B4-BE49-F238E27FC236}">
                  <a16:creationId xmlns:a16="http://schemas.microsoft.com/office/drawing/2014/main" id="{C19E9E7F-0BD9-462E-9844-52EE6D54F3C1}"/>
                </a:ext>
              </a:extLst>
            </p:cNvPr>
            <p:cNvGraphicFramePr/>
            <p:nvPr/>
          </p:nvGraphicFramePr>
          <p:xfrm>
            <a:off x="17362115" y="8348609"/>
            <a:ext cx="15061902" cy="465736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BCE4AAEC-2DB2-42BB-B593-F316FBB007FB}"/>
              </a:ext>
            </a:extLst>
          </p:cNvPr>
          <p:cNvSpPr txBox="1"/>
          <p:nvPr/>
        </p:nvSpPr>
        <p:spPr>
          <a:xfrm>
            <a:off x="13563600" y="2943761"/>
            <a:ext cx="359563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3E1C84"/>
                </a:solidFill>
                <a:latin typeface="NeueHaasGroteskDisp Pro" panose="020B0504020202020204" pitchFamily="34" charset="77"/>
              </a:rPr>
              <a:t>Names should align with the Poster Title or the Logo</a:t>
            </a:r>
          </a:p>
          <a:p>
            <a:r>
              <a:rPr lang="en-US" sz="3200" baseline="300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1</a:t>
            </a:r>
            <a:r>
              <a:rPr lang="en-US" sz="32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Institutions</a:t>
            </a:r>
          </a:p>
        </p:txBody>
      </p:sp>
    </p:spTree>
    <p:extLst>
      <p:ext uri="{BB962C8B-B14F-4D97-AF65-F5344CB8AC3E}">
        <p14:creationId xmlns:p14="http://schemas.microsoft.com/office/powerpoint/2010/main" val="604125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0DE0FC68-CD12-C24E-B95C-6CD4DCAB3F81}"/>
              </a:ext>
            </a:extLst>
          </p:cNvPr>
          <p:cNvSpPr/>
          <p:nvPr/>
        </p:nvSpPr>
        <p:spPr>
          <a:xfrm>
            <a:off x="0" y="2888774"/>
            <a:ext cx="50322480" cy="132542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6" dirty="0">
              <a:solidFill>
                <a:srgbClr val="3E1C84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9CF2F2-30B3-497D-B399-8869717A3BE4}"/>
              </a:ext>
            </a:extLst>
          </p:cNvPr>
          <p:cNvSpPr txBox="1"/>
          <p:nvPr/>
        </p:nvSpPr>
        <p:spPr>
          <a:xfrm>
            <a:off x="2133600" y="5732294"/>
            <a:ext cx="76511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NeueHaasGroteskDisp Pro Md" panose="020B0504020202020204" pitchFamily="34" charset="77"/>
              </a:rPr>
              <a:t>Introduction</a:t>
            </a:r>
            <a:r>
              <a:rPr lang="en-US" sz="4400" dirty="0">
                <a:latin typeface="NeueHaasGroteskDisp Pro Md" panose="020B0504020202020204" pitchFamily="34" charset="77"/>
              </a:rPr>
              <a:t>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FAFCB8D-3D2B-4B58-86FC-72EBA36B4348}"/>
              </a:ext>
            </a:extLst>
          </p:cNvPr>
          <p:cNvCxnSpPr>
            <a:cxnSpLocks/>
          </p:cNvCxnSpPr>
          <p:nvPr/>
        </p:nvCxnSpPr>
        <p:spPr>
          <a:xfrm>
            <a:off x="2133600" y="6663994"/>
            <a:ext cx="7760445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C04F00D-DE30-4541-A478-0E444304BD6E}"/>
              </a:ext>
            </a:extLst>
          </p:cNvPr>
          <p:cNvSpPr txBox="1"/>
          <p:nvPr/>
        </p:nvSpPr>
        <p:spPr>
          <a:xfrm>
            <a:off x="2202180" y="6878361"/>
            <a:ext cx="13768906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3800" dirty="0" err="1">
                <a:latin typeface="NeueHaasGroteskDisp Pro" panose="020B0504020202020204" pitchFamily="34" charset="77"/>
              </a:rPr>
              <a:t>urna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3800" dirty="0" err="1">
                <a:latin typeface="NeueHaasGroteskDisp Pro" panose="020B0504020202020204" pitchFamily="34" charset="77"/>
              </a:rPr>
              <a:t>tellus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3800" dirty="0" err="1">
                <a:latin typeface="NeueHaasGroteskDisp Pro" panose="020B0504020202020204" pitchFamily="34" charset="77"/>
              </a:rPr>
              <a:t>urna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</a:t>
            </a:r>
            <a:r>
              <a:rPr lang="en-US" sz="3800" dirty="0" err="1">
                <a:latin typeface="NeueHaasGroteskDisp Pro" panose="020B0504020202020204" pitchFamily="34" charset="77"/>
              </a:rPr>
              <a:t>amet</a:t>
            </a:r>
            <a:endParaRPr lang="en-US" sz="3800" dirty="0">
              <a:latin typeface="NeueHaasGroteskDisp Pro" panose="020B0504020202020204" pitchFamily="34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634474-3DCF-4A57-8BE1-950F2470BE7E}"/>
              </a:ext>
            </a:extLst>
          </p:cNvPr>
          <p:cNvSpPr txBox="1"/>
          <p:nvPr/>
        </p:nvSpPr>
        <p:spPr>
          <a:xfrm>
            <a:off x="2217118" y="15013097"/>
            <a:ext cx="77455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NeueHaasGroteskDisp Pro Md" panose="020B0504020202020204" pitchFamily="34" charset="77"/>
              </a:rPr>
              <a:t>Method</a:t>
            </a:r>
            <a:endParaRPr lang="en-US" sz="4400" dirty="0">
              <a:latin typeface="NeueHaasGroteskDisp Pro Md" panose="020B0504020202020204" pitchFamily="34" charset="77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9BFAF0-0142-4501-AF6E-A8670863531E}"/>
              </a:ext>
            </a:extLst>
          </p:cNvPr>
          <p:cNvCxnSpPr>
            <a:cxnSpLocks/>
          </p:cNvCxnSpPr>
          <p:nvPr/>
        </p:nvCxnSpPr>
        <p:spPr>
          <a:xfrm>
            <a:off x="2202180" y="15912808"/>
            <a:ext cx="7760445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F889F6D-67E6-4224-86B5-8273077B09F8}"/>
              </a:ext>
            </a:extLst>
          </p:cNvPr>
          <p:cNvSpPr txBox="1"/>
          <p:nvPr/>
        </p:nvSpPr>
        <p:spPr>
          <a:xfrm>
            <a:off x="2171700" y="15984243"/>
            <a:ext cx="13765726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3800" dirty="0" err="1">
                <a:latin typeface="NeueHaasGroteskDisp Pro" panose="020B0504020202020204" pitchFamily="34" charset="77"/>
              </a:rPr>
              <a:t>urna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3800" dirty="0" err="1">
                <a:latin typeface="NeueHaasGroteskDisp Pro" panose="020B0504020202020204" pitchFamily="34" charset="77"/>
              </a:rPr>
              <a:t>tellus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3800" dirty="0" err="1">
                <a:latin typeface="NeueHaasGroteskDisp Pro" panose="020B0504020202020204" pitchFamily="34" charset="77"/>
              </a:rPr>
              <a:t>urna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Nunc </a:t>
            </a:r>
            <a:r>
              <a:rPr lang="en-US" sz="3800" dirty="0" err="1">
                <a:latin typeface="NeueHaasGroteskDisp Pro" panose="020B0504020202020204" pitchFamily="34" charset="77"/>
              </a:rPr>
              <a:t>viverra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imperdiet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enim</a:t>
            </a:r>
            <a:r>
              <a:rPr lang="en-US" sz="3800" dirty="0">
                <a:latin typeface="NeueHaasGroteskDisp Pro" panose="020B0504020202020204" pitchFamily="34" charset="77"/>
              </a:rPr>
              <a:t>. </a:t>
            </a:r>
            <a:r>
              <a:rPr lang="en-US" sz="3800" dirty="0" err="1">
                <a:latin typeface="NeueHaasGroteskDisp Pro" panose="020B0504020202020204" pitchFamily="34" charset="77"/>
              </a:rPr>
              <a:t>Fusce</a:t>
            </a:r>
            <a:r>
              <a:rPr lang="en-US" sz="3800" dirty="0">
                <a:latin typeface="NeueHaasGroteskDisp Pro" panose="020B0504020202020204" pitchFamily="34" charset="77"/>
              </a:rPr>
              <a:t> est. </a:t>
            </a:r>
            <a:r>
              <a:rPr lang="en-US" sz="3800" dirty="0" err="1">
                <a:latin typeface="NeueHaasGroteskDisp Pro" panose="020B0504020202020204" pitchFamily="34" charset="77"/>
              </a:rPr>
              <a:t>Vivamus</a:t>
            </a:r>
            <a:r>
              <a:rPr lang="en-US" sz="3800" dirty="0">
                <a:latin typeface="NeueHaasGroteskDisp Pro" panose="020B0504020202020204" pitchFamily="34" charset="77"/>
              </a:rPr>
              <a:t> a </a:t>
            </a:r>
            <a:r>
              <a:rPr lang="en-US" sz="3800" dirty="0" err="1">
                <a:latin typeface="NeueHaasGroteskDisp Pro" panose="020B0504020202020204" pitchFamily="34" charset="77"/>
              </a:rPr>
              <a:t>tellus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</a:t>
            </a:r>
            <a:r>
              <a:rPr lang="en-US" sz="3800" dirty="0" err="1">
                <a:latin typeface="NeueHaasGroteskDisp Pro" panose="020B0504020202020204" pitchFamily="34" charset="77"/>
              </a:rPr>
              <a:t>amet</a:t>
            </a:r>
            <a:endParaRPr lang="en-US" sz="3800" dirty="0">
              <a:latin typeface="NeueHaasGroteskDisp Pro" panose="020B0504020202020204" pitchFamily="34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A0C25A-A732-4ADF-AACF-8119A1992EBA}"/>
              </a:ext>
            </a:extLst>
          </p:cNvPr>
          <p:cNvSpPr txBox="1"/>
          <p:nvPr/>
        </p:nvSpPr>
        <p:spPr>
          <a:xfrm>
            <a:off x="18284031" y="5775987"/>
            <a:ext cx="77604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NeueHaasGroteskDisp Pro Md" panose="020B0504020202020204" pitchFamily="34" charset="77"/>
              </a:rPr>
              <a:t>Results</a:t>
            </a:r>
            <a:endParaRPr lang="en-US" sz="4400" dirty="0">
              <a:latin typeface="NeueHaasGroteskDisp Pro Md" panose="020B0504020202020204" pitchFamily="34" charset="77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D03ECB3-DDD2-46AE-B7C8-7C2AF9164A33}"/>
              </a:ext>
            </a:extLst>
          </p:cNvPr>
          <p:cNvCxnSpPr>
            <a:cxnSpLocks/>
          </p:cNvCxnSpPr>
          <p:nvPr/>
        </p:nvCxnSpPr>
        <p:spPr>
          <a:xfrm>
            <a:off x="18268791" y="6699317"/>
            <a:ext cx="7760445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FC3BB82-5E05-4204-BC6B-AF65CBF2BF01}"/>
              </a:ext>
            </a:extLst>
          </p:cNvPr>
          <p:cNvSpPr txBox="1"/>
          <p:nvPr/>
        </p:nvSpPr>
        <p:spPr>
          <a:xfrm>
            <a:off x="18268788" y="6878361"/>
            <a:ext cx="14954409" cy="16434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3800" dirty="0" err="1">
                <a:latin typeface="NeueHaasGroteskDisp Pro" panose="020B0504020202020204" pitchFamily="34" charset="77"/>
              </a:rPr>
              <a:t>urna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3800" dirty="0" err="1">
                <a:latin typeface="NeueHaasGroteskDisp Pro" panose="020B0504020202020204" pitchFamily="34" charset="77"/>
              </a:rPr>
              <a:t>tellus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</a:t>
            </a:r>
            <a:r>
              <a:rPr lang="en-US" sz="3800" dirty="0" err="1">
                <a:latin typeface="NeueHaasGroteskDisp Pro" panose="020B0504020202020204" pitchFamily="34" charset="77"/>
              </a:rPr>
              <a:t>ultricies</a:t>
            </a:r>
            <a:endParaRPr lang="en-US" sz="38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Nunc </a:t>
            </a:r>
            <a:r>
              <a:rPr lang="en-US" sz="3800" dirty="0" err="1">
                <a:latin typeface="NeueHaasGroteskDisp Pro" panose="020B0504020202020204" pitchFamily="34" charset="77"/>
              </a:rPr>
              <a:t>viverra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imperdiet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enim</a:t>
            </a:r>
            <a:r>
              <a:rPr lang="en-US" sz="3800" dirty="0">
                <a:latin typeface="NeueHaasGroteskDisp Pro" panose="020B0504020202020204" pitchFamily="34" charset="77"/>
              </a:rPr>
              <a:t>. </a:t>
            </a:r>
            <a:r>
              <a:rPr lang="en-US" sz="3800" dirty="0" err="1">
                <a:latin typeface="NeueHaasGroteskDisp Pro" panose="020B0504020202020204" pitchFamily="34" charset="77"/>
              </a:rPr>
              <a:t>Fusce</a:t>
            </a:r>
            <a:r>
              <a:rPr lang="en-US" sz="3800" dirty="0">
                <a:latin typeface="NeueHaasGroteskDisp Pro" panose="020B0504020202020204" pitchFamily="34" charset="77"/>
              </a:rPr>
              <a:t> est. </a:t>
            </a:r>
            <a:r>
              <a:rPr lang="en-US" sz="3800" dirty="0" err="1">
                <a:latin typeface="NeueHaasGroteskDisp Pro" panose="020B0504020202020204" pitchFamily="34" charset="77"/>
              </a:rPr>
              <a:t>Vivamus</a:t>
            </a:r>
            <a:r>
              <a:rPr lang="en-US" sz="3800" dirty="0">
                <a:latin typeface="NeueHaasGroteskDisp Pro" panose="020B0504020202020204" pitchFamily="34" charset="77"/>
              </a:rPr>
              <a:t> a </a:t>
            </a:r>
            <a:r>
              <a:rPr lang="en-US" sz="3800" dirty="0" err="1">
                <a:latin typeface="NeueHaasGroteskDisp Pro" panose="020B0504020202020204" pitchFamily="34" charset="77"/>
              </a:rPr>
              <a:t>tellus</a:t>
            </a:r>
            <a:r>
              <a:rPr lang="en-US" sz="3800" dirty="0">
                <a:latin typeface="NeueHaasGroteskDisp Pro" panose="020B0504020202020204" pitchFamily="34" charset="77"/>
              </a:rPr>
              <a:t>. 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32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4000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3800" dirty="0" err="1">
                <a:latin typeface="NeueHaasGroteskDisp Pro" panose="020B0504020202020204" pitchFamily="34" charset="77"/>
              </a:rPr>
              <a:t>urna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2933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2933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2933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2933" dirty="0">
              <a:latin typeface="NeueHaasGroteskDisp Pro" panose="020B0504020202020204" pitchFamily="34" charset="77"/>
            </a:endParaRPr>
          </a:p>
          <a:p>
            <a:pPr marL="628656" indent="-628656">
              <a:buFont typeface="Arial" panose="020B0604020202020204" pitchFamily="34" charset="0"/>
              <a:buChar char="•"/>
            </a:pPr>
            <a:endParaRPr lang="en-US" sz="2933" dirty="0">
              <a:latin typeface="NeueHaasGroteskDisp Pro" panose="020B0504020202020204" pitchFamily="34" charset="77"/>
            </a:endParaRPr>
          </a:p>
          <a:p>
            <a:endParaRPr lang="en-US" sz="2933" dirty="0">
              <a:latin typeface="NeueHaasGroteskDisp Pro" panose="020B0504020202020204" pitchFamily="34" charset="77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E3D47517-9282-43E6-826D-1A4AAC75B201}"/>
              </a:ext>
            </a:extLst>
          </p:cNvPr>
          <p:cNvGraphicFramePr/>
          <p:nvPr/>
        </p:nvGraphicFramePr>
        <p:xfrm>
          <a:off x="18614989" y="11580345"/>
          <a:ext cx="13062021" cy="6643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8C7FC9D6-9750-4527-8F07-9575323EB45E}"/>
              </a:ext>
            </a:extLst>
          </p:cNvPr>
          <p:cNvSpPr txBox="1"/>
          <p:nvPr/>
        </p:nvSpPr>
        <p:spPr>
          <a:xfrm>
            <a:off x="35204400" y="5768930"/>
            <a:ext cx="77604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NeueHaasGroteskDisp Pro Md" panose="020B0504020202020204" pitchFamily="34" charset="77"/>
              </a:rPr>
              <a:t>Conclusion</a:t>
            </a:r>
            <a:endParaRPr lang="en-US" sz="4400" dirty="0">
              <a:latin typeface="NeueHaasGroteskDisp Pro Md" panose="020B0504020202020204" pitchFamily="34" charset="77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FB85926-DF0E-475D-91E4-5E4A406A759B}"/>
              </a:ext>
            </a:extLst>
          </p:cNvPr>
          <p:cNvCxnSpPr>
            <a:cxnSpLocks/>
          </p:cNvCxnSpPr>
          <p:nvPr/>
        </p:nvCxnSpPr>
        <p:spPr>
          <a:xfrm>
            <a:off x="35243159" y="6663994"/>
            <a:ext cx="7760445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AC3C1DE-0E69-4ACB-94E2-6A9FCD2641EA}"/>
              </a:ext>
            </a:extLst>
          </p:cNvPr>
          <p:cNvSpPr txBox="1"/>
          <p:nvPr/>
        </p:nvSpPr>
        <p:spPr>
          <a:xfrm>
            <a:off x="35249255" y="6859436"/>
            <a:ext cx="12795553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3800" dirty="0" err="1">
                <a:latin typeface="NeueHaasGroteskDisp Pro" panose="020B0504020202020204" pitchFamily="34" charset="77"/>
              </a:rPr>
              <a:t>urna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3800" dirty="0" err="1">
                <a:latin typeface="NeueHaasGroteskDisp Pro" panose="020B0504020202020204" pitchFamily="34" charset="77"/>
              </a:rPr>
              <a:t>tellus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</a:t>
            </a:r>
            <a:r>
              <a:rPr lang="en-US" sz="3800" dirty="0" err="1">
                <a:latin typeface="NeueHaasGroteskDisp Pro" panose="020B0504020202020204" pitchFamily="34" charset="77"/>
              </a:rPr>
              <a:t>lectus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malesuada</a:t>
            </a:r>
            <a:r>
              <a:rPr lang="en-US" sz="3800" dirty="0">
                <a:latin typeface="NeueHaasGroteskDisp Pro" panose="020B0504020202020204" pitchFamily="34" charset="77"/>
              </a:rPr>
              <a:t> libero, sit </a:t>
            </a:r>
            <a:r>
              <a:rPr lang="en-US" sz="3800" dirty="0" err="1">
                <a:latin typeface="NeueHaasGroteskDisp Pro" panose="020B0504020202020204" pitchFamily="34" charset="77"/>
              </a:rPr>
              <a:t>amet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commodo</a:t>
            </a:r>
            <a:r>
              <a:rPr lang="en-US" sz="3800" dirty="0">
                <a:latin typeface="NeueHaasGroteskDisp Pro" panose="020B0504020202020204" pitchFamily="34" charset="77"/>
              </a:rPr>
              <a:t> magna eros </a:t>
            </a:r>
            <a:r>
              <a:rPr lang="en-US" sz="3800" dirty="0" err="1">
                <a:latin typeface="NeueHaasGroteskDisp Pro" panose="020B0504020202020204" pitchFamily="34" charset="77"/>
              </a:rPr>
              <a:t>quis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urna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3800" dirty="0" err="1">
                <a:latin typeface="NeueHaasGroteskDisp Pro" panose="020B0504020202020204" pitchFamily="34" charset="77"/>
              </a:rPr>
              <a:t>amet</a:t>
            </a:r>
            <a:r>
              <a:rPr lang="en-US" sz="3800" dirty="0">
                <a:latin typeface="NeueHaasGroteskDisp Pro" panose="020B0504020202020204" pitchFamily="34" charset="77"/>
              </a:rPr>
              <a:t>, </a:t>
            </a:r>
            <a:r>
              <a:rPr lang="en-US" sz="3800" dirty="0" err="1">
                <a:latin typeface="NeueHaasGroteskDisp Pro" panose="020B0504020202020204" pitchFamily="34" charset="77"/>
              </a:rPr>
              <a:t>consectetuer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adipiscing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elit</a:t>
            </a:r>
            <a:r>
              <a:rPr lang="en-US" sz="3800" dirty="0">
                <a:latin typeface="NeueHaasGroteskDisp Pro" panose="020B0504020202020204" pitchFamily="34" charset="77"/>
              </a:rPr>
              <a:t>. Maecenas </a:t>
            </a:r>
            <a:r>
              <a:rPr lang="en-US" sz="3800" dirty="0" err="1">
                <a:latin typeface="NeueHaasGroteskDisp Pro" panose="020B0504020202020204" pitchFamily="34" charset="77"/>
              </a:rPr>
              <a:t>porttitor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congue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massa</a:t>
            </a:r>
            <a:r>
              <a:rPr lang="en-US" sz="3800" dirty="0">
                <a:latin typeface="NeueHaasGroteskDisp Pro" panose="020B0504020202020204" pitchFamily="34" charset="77"/>
              </a:rPr>
              <a:t>. </a:t>
            </a:r>
            <a:r>
              <a:rPr lang="en-US" sz="3800" dirty="0" err="1">
                <a:latin typeface="NeueHaasGroteskDisp Pro" panose="020B0504020202020204" pitchFamily="34" charset="77"/>
              </a:rPr>
              <a:t>Fusce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posuere</a:t>
            </a:r>
            <a:r>
              <a:rPr lang="en-US" sz="38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3800" dirty="0" err="1">
                <a:latin typeface="NeueHaasGroteskDisp Pro" panose="020B0504020202020204" pitchFamily="34" charset="77"/>
              </a:rPr>
              <a:t>ultricies</a:t>
            </a:r>
            <a:r>
              <a:rPr lang="en-US" sz="3800" dirty="0">
                <a:latin typeface="NeueHaasGroteskDisp Pro" panose="020B0504020202020204" pitchFamily="34" charset="77"/>
              </a:rPr>
              <a:t>, </a:t>
            </a:r>
            <a:r>
              <a:rPr lang="en-US" sz="3800" dirty="0" err="1">
                <a:latin typeface="NeueHaasGroteskDisp Pro" panose="020B0504020202020204" pitchFamily="34" charset="77"/>
              </a:rPr>
              <a:t>purus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lectus</a:t>
            </a:r>
            <a:r>
              <a:rPr lang="en-US" sz="3800" dirty="0">
                <a:latin typeface="NeueHaasGroteskDisp Pro" panose="020B0504020202020204" pitchFamily="34" charset="77"/>
              </a:rPr>
              <a:t> </a:t>
            </a:r>
            <a:r>
              <a:rPr lang="en-US" sz="3800" dirty="0" err="1">
                <a:latin typeface="NeueHaasGroteskDisp Pro" panose="020B0504020202020204" pitchFamily="34" charset="77"/>
              </a:rPr>
              <a:t>malesuada</a:t>
            </a:r>
            <a:endParaRPr lang="en-US" sz="3800" dirty="0">
              <a:latin typeface="NeueHaasGroteskDisp Pro" panose="020B0504020202020204" pitchFamily="34" charset="7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E3B1B9-2E38-4B10-9AF5-5B156505C2EB}"/>
              </a:ext>
            </a:extLst>
          </p:cNvPr>
          <p:cNvSpPr txBox="1"/>
          <p:nvPr/>
        </p:nvSpPr>
        <p:spPr>
          <a:xfrm>
            <a:off x="35142947" y="15013097"/>
            <a:ext cx="80401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NeueHaasGroteskDisp Pro Md" panose="020B0504020202020204" pitchFamily="34" charset="77"/>
              </a:rPr>
              <a:t>References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E903E7E-A000-47C2-9E07-9D0698E1D2DA}"/>
              </a:ext>
            </a:extLst>
          </p:cNvPr>
          <p:cNvSpPr txBox="1"/>
          <p:nvPr/>
        </p:nvSpPr>
        <p:spPr>
          <a:xfrm>
            <a:off x="35204110" y="15984243"/>
            <a:ext cx="1279555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3800" dirty="0" err="1">
                <a:latin typeface="NeueHaasGroteskDisp Pro" panose="020B0504020202020204" pitchFamily="34" charset="77"/>
              </a:rPr>
              <a:t>urna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3800" dirty="0" err="1">
                <a:latin typeface="NeueHaasGroteskDisp Pro" panose="020B0504020202020204" pitchFamily="34" charset="77"/>
              </a:rPr>
              <a:t>tellus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5DEB26E-5CBA-4E64-B293-AAA06F76801E}"/>
              </a:ext>
            </a:extLst>
          </p:cNvPr>
          <p:cNvCxnSpPr>
            <a:cxnSpLocks/>
          </p:cNvCxnSpPr>
          <p:nvPr/>
        </p:nvCxnSpPr>
        <p:spPr>
          <a:xfrm>
            <a:off x="35243159" y="15925800"/>
            <a:ext cx="7760445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CE39964-F604-41B7-B734-E6A4EFDCB473}"/>
              </a:ext>
            </a:extLst>
          </p:cNvPr>
          <p:cNvSpPr txBox="1"/>
          <p:nvPr/>
        </p:nvSpPr>
        <p:spPr>
          <a:xfrm>
            <a:off x="35173559" y="19878613"/>
            <a:ext cx="77912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NeueHaasGroteskDisp Pro Md" panose="020B0504020202020204" pitchFamily="34" charset="77"/>
              </a:rPr>
              <a:t>Acknowledgements</a:t>
            </a:r>
            <a:endParaRPr lang="en-US" sz="4400" dirty="0">
              <a:latin typeface="NeueHaasGroteskDisp Pro Md" panose="020B0504020202020204" pitchFamily="34" charset="77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8196251-7D6D-491B-A737-A75AABF4DF7A}"/>
              </a:ext>
            </a:extLst>
          </p:cNvPr>
          <p:cNvCxnSpPr>
            <a:cxnSpLocks/>
          </p:cNvCxnSpPr>
          <p:nvPr/>
        </p:nvCxnSpPr>
        <p:spPr>
          <a:xfrm>
            <a:off x="35234880" y="20801943"/>
            <a:ext cx="7760445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FA2C4E0-38DB-445A-AB13-2739A475C531}"/>
              </a:ext>
            </a:extLst>
          </p:cNvPr>
          <p:cNvSpPr txBox="1"/>
          <p:nvPr/>
        </p:nvSpPr>
        <p:spPr>
          <a:xfrm>
            <a:off x="35243159" y="20985599"/>
            <a:ext cx="127955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3800" dirty="0" err="1">
                <a:latin typeface="NeueHaasGroteskDisp Pro" panose="020B0504020202020204" pitchFamily="34" charset="77"/>
              </a:rPr>
              <a:t>urna</a:t>
            </a:r>
            <a:r>
              <a:rPr lang="en-US" sz="3800" dirty="0">
                <a:latin typeface="NeueHaasGroteskDisp Pro" panose="020B0504020202020204" pitchFamily="34" charset="77"/>
              </a:rPr>
              <a:t>.</a:t>
            </a:r>
          </a:p>
          <a:p>
            <a:pPr marL="628656" indent="-628656">
              <a:buFont typeface="Arial" panose="020B0604020202020204" pitchFamily="34" charset="0"/>
              <a:buChar char="•"/>
            </a:pPr>
            <a:r>
              <a:rPr lang="en-US" sz="38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3800" dirty="0" err="1">
                <a:latin typeface="NeueHaasGroteskDisp Pro" panose="020B0504020202020204" pitchFamily="34" charset="77"/>
              </a:rPr>
              <a:t>tellus</a:t>
            </a:r>
            <a:r>
              <a:rPr lang="en-US" sz="4000" dirty="0">
                <a:latin typeface="NeueHaasGroteskDisp Pro" panose="020B0504020202020204" pitchFamily="34" charset="77"/>
              </a:rPr>
              <a:t>.</a:t>
            </a:r>
          </a:p>
        </p:txBody>
      </p:sp>
      <p:graphicFrame>
        <p:nvGraphicFramePr>
          <p:cNvPr id="23" name="Table 17">
            <a:extLst>
              <a:ext uri="{FF2B5EF4-FFF2-40B4-BE49-F238E27FC236}">
                <a16:creationId xmlns:a16="http://schemas.microsoft.com/office/drawing/2014/main" id="{E59C9FBA-D3C0-4544-B93A-B7DEBC21EF5C}"/>
              </a:ext>
            </a:extLst>
          </p:cNvPr>
          <p:cNvGraphicFramePr>
            <a:graphicFrameLocks noGrp="1"/>
          </p:cNvGraphicFramePr>
          <p:nvPr/>
        </p:nvGraphicFramePr>
        <p:xfrm>
          <a:off x="20057917" y="20328781"/>
          <a:ext cx="11376150" cy="3787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2050">
                  <a:extLst>
                    <a:ext uri="{9D8B030D-6E8A-4147-A177-3AD203B41FA5}">
                      <a16:colId xmlns:a16="http://schemas.microsoft.com/office/drawing/2014/main" val="2274091378"/>
                    </a:ext>
                  </a:extLst>
                </a:gridCol>
                <a:gridCol w="3792050">
                  <a:extLst>
                    <a:ext uri="{9D8B030D-6E8A-4147-A177-3AD203B41FA5}">
                      <a16:colId xmlns:a16="http://schemas.microsoft.com/office/drawing/2014/main" val="3479861155"/>
                    </a:ext>
                  </a:extLst>
                </a:gridCol>
                <a:gridCol w="3792050">
                  <a:extLst>
                    <a:ext uri="{9D8B030D-6E8A-4147-A177-3AD203B41FA5}">
                      <a16:colId xmlns:a16="http://schemas.microsoft.com/office/drawing/2014/main" val="2816682985"/>
                    </a:ext>
                  </a:extLst>
                </a:gridCol>
              </a:tblGrid>
              <a:tr h="948625">
                <a:tc gridSpan="3">
                  <a:txBody>
                    <a:bodyPr/>
                    <a:lstStyle/>
                    <a:p>
                      <a:pPr algn="l"/>
                      <a:r>
                        <a:rPr lang="en-US" sz="3700" dirty="0">
                          <a:latin typeface="NeueHaasGroteskDisp Pro" panose="020B0504020202020204" pitchFamily="34" charset="77"/>
                        </a:rPr>
                        <a:t>Table Title </a:t>
                      </a:r>
                    </a:p>
                  </a:txBody>
                  <a:tcPr marL="200420" marR="200420" marT="100206" marB="100206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C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4660" marR="54660" marT="27329" marB="27329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660" marR="54660" marT="27329" marB="27329"/>
                </a:tc>
                <a:extLst>
                  <a:ext uri="{0D108BD9-81ED-4DB2-BD59-A6C34878D82A}">
                    <a16:rowId xmlns:a16="http://schemas.microsoft.com/office/drawing/2014/main" val="1144873922"/>
                  </a:ext>
                </a:extLst>
              </a:tr>
              <a:tr h="946303">
                <a:tc>
                  <a:txBody>
                    <a:bodyPr/>
                    <a:lstStyle/>
                    <a:p>
                      <a:r>
                        <a:rPr lang="en-US" sz="2900" b="0" i="0" dirty="0">
                          <a:latin typeface="NeueHaasGroteskDisp Pro" panose="020B0504020202020204" pitchFamily="34" charset="77"/>
                        </a:rPr>
                        <a:t>lorem ipsum</a:t>
                      </a:r>
                    </a:p>
                  </a:txBody>
                  <a:tcPr marL="200420" marR="200420" marT="100206" marB="100206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0420" marR="200420" marT="100206" marB="100206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0420" marR="200420" marT="100206" marB="100206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248840"/>
                  </a:ext>
                </a:extLst>
              </a:tr>
              <a:tr h="9463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0420" marR="200420" marT="100206" marB="100206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0420" marR="200420" marT="100206" marB="100206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0420" marR="200420" marT="100206" marB="100206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197930"/>
                  </a:ext>
                </a:extLst>
              </a:tr>
              <a:tr h="9463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0420" marR="200420" marT="100206" marB="100206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0420" marR="200420" marT="100206" marB="100206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0420" marR="200420" marT="100206" marB="100206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103026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E053D256-51DD-40E3-B2BB-E1C4B8FDE76A}"/>
              </a:ext>
            </a:extLst>
          </p:cNvPr>
          <p:cNvSpPr txBox="1"/>
          <p:nvPr/>
        </p:nvSpPr>
        <p:spPr>
          <a:xfrm>
            <a:off x="18284031" y="2889738"/>
            <a:ext cx="320536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3E1C84"/>
                </a:solidFill>
                <a:latin typeface="NeueHaasGroteskDisp Pro" panose="020B0504020202020204" pitchFamily="34" charset="77"/>
              </a:rPr>
              <a:t>Names should align with the Poster Title or the Logo</a:t>
            </a:r>
          </a:p>
          <a:p>
            <a:r>
              <a:rPr lang="en-US" sz="3200" baseline="300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1</a:t>
            </a:r>
            <a:r>
              <a:rPr lang="en-US" sz="32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Institutions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389F348-AF3F-404E-98CD-6050DB5751BB}"/>
              </a:ext>
            </a:extLst>
          </p:cNvPr>
          <p:cNvSpPr txBox="1"/>
          <p:nvPr/>
        </p:nvSpPr>
        <p:spPr>
          <a:xfrm>
            <a:off x="18262926" y="379918"/>
            <a:ext cx="367270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Title of the poster can be put on multiple lines:</a:t>
            </a:r>
          </a:p>
          <a:p>
            <a:r>
              <a:rPr lang="en-US" sz="60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Second line can be a sub-title. Title should align with a text column (</a:t>
            </a:r>
            <a:r>
              <a:rPr lang="en-US" sz="6000" dirty="0" err="1">
                <a:solidFill>
                  <a:schemeClr val="bg1"/>
                </a:solidFill>
                <a:latin typeface="NeueHaasGroteskDisp Pro" panose="020B0504020202020204" pitchFamily="34" charset="0"/>
              </a:rPr>
              <a:t>ie</a:t>
            </a:r>
            <a:r>
              <a:rPr lang="en-US" sz="60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 Results)</a:t>
            </a:r>
          </a:p>
        </p:txBody>
      </p:sp>
    </p:spTree>
    <p:extLst>
      <p:ext uri="{BB962C8B-B14F-4D97-AF65-F5344CB8AC3E}">
        <p14:creationId xmlns:p14="http://schemas.microsoft.com/office/powerpoint/2010/main" val="912946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7A810F13D494AADF3267BB7A82545" ma:contentTypeVersion="13" ma:contentTypeDescription="Create a new document." ma:contentTypeScope="" ma:versionID="44a2e5b3e3a2972b055cddc93d1b3a0f">
  <xsd:schema xmlns:xsd="http://www.w3.org/2001/XMLSchema" xmlns:xs="http://www.w3.org/2001/XMLSchema" xmlns:p="http://schemas.microsoft.com/office/2006/metadata/properties" xmlns:ns3="31182a0b-ca6d-4f5b-a07b-2edb93dc1b1e" xmlns:ns4="36fc0a2a-fa7c-4fc0-8dde-436285946f3f" targetNamespace="http://schemas.microsoft.com/office/2006/metadata/properties" ma:root="true" ma:fieldsID="71ebd64d93dfb1522b5bf56453b1147a" ns3:_="" ns4:_="">
    <xsd:import namespace="31182a0b-ca6d-4f5b-a07b-2edb93dc1b1e"/>
    <xsd:import namespace="36fc0a2a-fa7c-4fc0-8dde-436285946f3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182a0b-ca6d-4f5b-a07b-2edb93dc1b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fc0a2a-fa7c-4fc0-8dde-436285946f3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DDA55B9-8544-4DF4-BF14-BC9A665330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03739C-6FD7-42AD-8D97-8EC09B659FAF}">
  <ds:schemaRefs>
    <ds:schemaRef ds:uri="http://schemas.microsoft.com/office/2006/documentManagement/types"/>
    <ds:schemaRef ds:uri="http://purl.org/dc/terms/"/>
    <ds:schemaRef ds:uri="36fc0a2a-fa7c-4fc0-8dde-436285946f3f"/>
    <ds:schemaRef ds:uri="http://schemas.microsoft.com/office/infopath/2007/PartnerControls"/>
    <ds:schemaRef ds:uri="http://schemas.openxmlformats.org/package/2006/metadata/core-properties"/>
    <ds:schemaRef ds:uri="31182a0b-ca6d-4f5b-a07b-2edb93dc1b1e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41F595E-C48C-4C94-81DB-CC162C561B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182a0b-ca6d-4f5b-a07b-2edb93dc1b1e"/>
    <ds:schemaRef ds:uri="36fc0a2a-fa7c-4fc0-8dde-436285946f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</TotalTime>
  <Words>1402</Words>
  <Application>Microsoft Macintosh PowerPoint</Application>
  <PresentationFormat>Custom</PresentationFormat>
  <Paragraphs>149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NeueHaasGroteskDisp Pro</vt:lpstr>
      <vt:lpstr>NeueHaasGroteskDisp Pro Md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Bradford</dc:creator>
  <cp:lastModifiedBy>Sarah Bradford</cp:lastModifiedBy>
  <cp:revision>53</cp:revision>
  <dcterms:created xsi:type="dcterms:W3CDTF">2021-03-10T18:17:58Z</dcterms:created>
  <dcterms:modified xsi:type="dcterms:W3CDTF">2021-03-19T15:53:43Z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0x010100ED77A810F13D494AADF3267BB7A82545</vt:lpwstr>
  </property>
</Properties>
</file>