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9" r:id="rId5"/>
    <p:sldId id="259" r:id="rId6"/>
    <p:sldId id="260" r:id="rId7"/>
    <p:sldId id="264" r:id="rId8"/>
    <p:sldId id="261" r:id="rId9"/>
    <p:sldId id="267" r:id="rId10"/>
    <p:sldId id="268"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82" autoAdjust="0"/>
  </p:normalViewPr>
  <p:slideViewPr>
    <p:cSldViewPr>
      <p:cViewPr>
        <p:scale>
          <a:sx n="75" d="100"/>
          <a:sy n="75" d="100"/>
        </p:scale>
        <p:origin x="-1014"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537AE-0C82-49D5-A8E3-07012343AF8C}" type="datetimeFigureOut">
              <a:rPr lang="en-US" smtClean="0"/>
              <a:pPr/>
              <a:t>12/17/2010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1249E-BF8C-4C02-AFCD-2CA82C155C0E}" type="slidenum">
              <a:rPr lang="en-US" smtClean="0"/>
              <a:pPr/>
              <a:t>‹#›</a:t>
            </a:fld>
            <a:endParaRPr lang="en-US"/>
          </a:p>
        </p:txBody>
      </p:sp>
    </p:spTree>
    <p:extLst>
      <p:ext uri="{BB962C8B-B14F-4D97-AF65-F5344CB8AC3E}">
        <p14:creationId xmlns:p14="http://schemas.microsoft.com/office/powerpoint/2010/main" val="13458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u="none" dirty="0" smtClean="0"/>
              <a:t>Say:	</a:t>
            </a:r>
            <a:r>
              <a:rPr lang="en-US" b="0" i="0" u="none" dirty="0" smtClean="0"/>
              <a:t>Does</a:t>
            </a:r>
            <a:r>
              <a:rPr lang="en-US" b="0" i="0" u="none" baseline="0" dirty="0" smtClean="0"/>
              <a:t> anyone know what dietary fiber is?</a:t>
            </a:r>
          </a:p>
          <a:p>
            <a:endParaRPr lang="en-US" b="0" i="0" u="none" baseline="0" dirty="0" smtClean="0"/>
          </a:p>
          <a:p>
            <a:r>
              <a:rPr lang="en-US" b="0" i="0" u="none" baseline="0" dirty="0" smtClean="0"/>
              <a:t>(pause to let students respond, then click to next slide.)</a:t>
            </a:r>
            <a:endParaRPr lang="en-US" b="1" i="1" u="none" dirty="0"/>
          </a:p>
        </p:txBody>
      </p:sp>
      <p:sp>
        <p:nvSpPr>
          <p:cNvPr id="4" name="Slide Number Placeholder 3"/>
          <p:cNvSpPr>
            <a:spLocks noGrp="1"/>
          </p:cNvSpPr>
          <p:nvPr>
            <p:ph type="sldNum" sz="quarter" idx="10"/>
          </p:nvPr>
        </p:nvSpPr>
        <p:spPr/>
        <p:txBody>
          <a:bodyPr/>
          <a:lstStyle/>
          <a:p>
            <a:fld id="{6841249E-BF8C-4C02-AFCD-2CA82C155C0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Fiber</a:t>
            </a:r>
            <a:r>
              <a:rPr lang="en-US" b="0" i="0" baseline="0" dirty="0" smtClean="0"/>
              <a:t> is also known as bulk roughage.  It helps your body to digest food, as well as get rid of wastes.  Fiber helps us feel full after a meal because if fills our stomach, and it helps us eliminate waste and go to the bathroom regularly. </a:t>
            </a:r>
            <a:endParaRPr lang="en-US" b="1" i="1" dirty="0"/>
          </a:p>
        </p:txBody>
      </p:sp>
      <p:sp>
        <p:nvSpPr>
          <p:cNvPr id="4" name="Slide Number Placeholder 3"/>
          <p:cNvSpPr>
            <a:spLocks noGrp="1"/>
          </p:cNvSpPr>
          <p:nvPr>
            <p:ph type="sldNum" sz="quarter" idx="10"/>
          </p:nvPr>
        </p:nvSpPr>
        <p:spPr/>
        <p:txBody>
          <a:bodyPr/>
          <a:lstStyle/>
          <a:p>
            <a:fld id="{6841249E-BF8C-4C02-AFCD-2CA82C155C0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There are two types of fiber</a:t>
            </a:r>
            <a:r>
              <a:rPr lang="en-US" b="1" i="1" dirty="0" smtClean="0"/>
              <a:t>. </a:t>
            </a:r>
            <a:r>
              <a:rPr lang="en-US" b="0" i="0" dirty="0" smtClean="0"/>
              <a:t>So,</a:t>
            </a:r>
            <a:r>
              <a:rPr lang="en-US" b="0" i="0" baseline="0" dirty="0" smtClean="0"/>
              <a:t> who can tell me the two types of fiber are?</a:t>
            </a:r>
          </a:p>
          <a:p>
            <a:endParaRPr lang="en-US" b="0" i="0" baseline="0" dirty="0" smtClean="0"/>
          </a:p>
          <a:p>
            <a:r>
              <a:rPr lang="en-US" b="0" i="0" baseline="0" dirty="0" smtClean="0"/>
              <a:t>(wait for student response and verify whether or not their answer is correct)</a:t>
            </a:r>
          </a:p>
          <a:p>
            <a:endParaRPr lang="en-US" b="0" i="0" baseline="0" dirty="0" smtClean="0"/>
          </a:p>
          <a:p>
            <a:r>
              <a:rPr lang="en-US" b="1" i="1" baseline="0" dirty="0" smtClean="0"/>
              <a:t>Say:</a:t>
            </a:r>
            <a:r>
              <a:rPr lang="en-US" b="0" i="0" baseline="0" dirty="0" smtClean="0"/>
              <a:t>	That’s correct.  Soluble fiber and Insoluble fiber are the two types of fiber.  Does anyone know the difference between the two?</a:t>
            </a:r>
          </a:p>
          <a:p>
            <a:endParaRPr lang="en-US" b="0" i="0" baseline="0" dirty="0" smtClean="0"/>
          </a:p>
          <a:p>
            <a:r>
              <a:rPr lang="en-US" b="0" i="0" baseline="0" dirty="0" smtClean="0"/>
              <a:t>(wait for student response and verify whether or not their answer is correct.  If no one raises their hand, proceed to tell them…)</a:t>
            </a:r>
          </a:p>
          <a:p>
            <a:endParaRPr lang="en-US" b="0" i="0" baseline="0" dirty="0" smtClean="0"/>
          </a:p>
          <a:p>
            <a:r>
              <a:rPr lang="en-US" b="1" i="1" baseline="0" dirty="0" smtClean="0"/>
              <a:t>Say:	</a:t>
            </a:r>
            <a:r>
              <a:rPr lang="en-US" b="0" i="0" baseline="0" dirty="0" smtClean="0"/>
              <a:t>Soluble fiber is only partially digested within the body, while Insoluble fiber is not digested by the body at all. Both types of fiber are healthy for us and we should have some of each every day. </a:t>
            </a:r>
            <a:endParaRPr lang="en-US" b="1" i="1" baseline="0" dirty="0" smtClean="0"/>
          </a:p>
        </p:txBody>
      </p:sp>
      <p:sp>
        <p:nvSpPr>
          <p:cNvPr id="4" name="Slide Number Placeholder 3"/>
          <p:cNvSpPr>
            <a:spLocks noGrp="1"/>
          </p:cNvSpPr>
          <p:nvPr>
            <p:ph type="sldNum" sz="quarter" idx="10"/>
          </p:nvPr>
        </p:nvSpPr>
        <p:spPr/>
        <p:txBody>
          <a:bodyPr/>
          <a:lstStyle/>
          <a:p>
            <a:fld id="{6841249E-BF8C-4C02-AFCD-2CA82C155C0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Does</a:t>
            </a:r>
            <a:r>
              <a:rPr lang="en-US" b="0" i="0" baseline="0" dirty="0" smtClean="0"/>
              <a:t> anyone know an example of soluble fiber?</a:t>
            </a:r>
          </a:p>
          <a:p>
            <a:endParaRPr lang="en-US" b="0" i="0" baseline="0" dirty="0" smtClean="0"/>
          </a:p>
          <a:p>
            <a:r>
              <a:rPr lang="en-US" b="0" i="0" baseline="0" dirty="0" smtClean="0"/>
              <a:t>(Pause and let students respond)</a:t>
            </a:r>
          </a:p>
          <a:p>
            <a:endParaRPr lang="en-US" b="0" i="0" baseline="0" dirty="0" smtClean="0"/>
          </a:p>
          <a:p>
            <a:r>
              <a:rPr lang="en-US" b="1" i="1" baseline="0" dirty="0" smtClean="0"/>
              <a:t>Say:	</a:t>
            </a:r>
            <a:r>
              <a:rPr lang="en-US" b="0" i="0" baseline="0" dirty="0" smtClean="0"/>
              <a:t>As you all now know, soluble fiber is partially digested within the body.  Some common examples include:  oat bran, rice bran, 	beans, barley, citrus fruits, apples, oatmeal, peas, and strawberries.</a:t>
            </a:r>
            <a:r>
              <a:rPr lang="en-US" b="1" i="1" baseline="0" dirty="0" smtClean="0"/>
              <a:t>  </a:t>
            </a:r>
            <a:r>
              <a:rPr lang="en-US" b="0" i="0" baseline="0" dirty="0" smtClean="0"/>
              <a:t>How many of you eat some of these foods?</a:t>
            </a:r>
          </a:p>
          <a:p>
            <a:endParaRPr lang="en-US" b="0" i="0" baseline="0" dirty="0" smtClean="0"/>
          </a:p>
          <a:p>
            <a:r>
              <a:rPr lang="en-US" b="0" i="0" baseline="0" dirty="0" smtClean="0"/>
              <a:t>(Pause and let students respond)</a:t>
            </a:r>
          </a:p>
          <a:p>
            <a:endParaRPr lang="en-US" b="0" i="0" baseline="0" dirty="0" smtClean="0"/>
          </a:p>
          <a:p>
            <a:r>
              <a:rPr lang="en-US" b="1" i="1" baseline="0" dirty="0" smtClean="0"/>
              <a:t>Say:	</a:t>
            </a:r>
            <a:r>
              <a:rPr lang="en-US" b="0" i="0" baseline="0" dirty="0" smtClean="0"/>
              <a:t>Foods that are rich in soluble fiber have been shown to reduce low density lipoproteins or LDL (bad) cholesterol levels.  It may </a:t>
            </a:r>
            <a:br>
              <a:rPr lang="en-US" b="0" i="0" baseline="0" dirty="0" smtClean="0"/>
            </a:br>
            <a:r>
              <a:rPr lang="en-US" b="0" i="0" baseline="0" dirty="0" smtClean="0"/>
              <a:t>	also decrease your risk for heart disease.</a:t>
            </a:r>
            <a:endParaRPr lang="en-US" b="1" i="1" baseline="0" dirty="0" smtClean="0"/>
          </a:p>
        </p:txBody>
      </p:sp>
      <p:sp>
        <p:nvSpPr>
          <p:cNvPr id="4" name="Slide Number Placeholder 3"/>
          <p:cNvSpPr>
            <a:spLocks noGrp="1"/>
          </p:cNvSpPr>
          <p:nvPr>
            <p:ph type="sldNum" sz="quarter" idx="10"/>
          </p:nvPr>
        </p:nvSpPr>
        <p:spPr/>
        <p:txBody>
          <a:bodyPr/>
          <a:lstStyle/>
          <a:p>
            <a:fld id="{6841249E-BF8C-4C02-AFCD-2CA82C155C0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Does anyone know any examples of insoluble</a:t>
            </a:r>
            <a:r>
              <a:rPr lang="en-US" b="0" i="0" baseline="0" dirty="0" smtClean="0"/>
              <a:t> fiber?</a:t>
            </a:r>
          </a:p>
          <a:p>
            <a:endParaRPr lang="en-US" b="0" i="0" baseline="0" dirty="0" smtClean="0"/>
          </a:p>
          <a:p>
            <a:r>
              <a:rPr lang="en-US" b="0" i="0" baseline="0" dirty="0" smtClean="0"/>
              <a:t>(Pause and let students respond)</a:t>
            </a:r>
          </a:p>
          <a:p>
            <a:endParaRPr lang="en-US" b="0" i="0" baseline="0" dirty="0" smtClean="0"/>
          </a:p>
          <a:p>
            <a:r>
              <a:rPr lang="en-US" b="1" i="1" baseline="0" dirty="0" smtClean="0"/>
              <a:t>Say:	</a:t>
            </a:r>
            <a:r>
              <a:rPr lang="en-US" b="0" i="0" baseline="0" dirty="0" smtClean="0"/>
              <a:t>Some examples of insoluble fiber may include: whole wheat breads, wheat cereals, wheat bran, barley, beets, Brussels sprouts, </a:t>
            </a:r>
            <a:br>
              <a:rPr lang="en-US" b="0" i="0" baseline="0" dirty="0" smtClean="0"/>
            </a:br>
            <a:r>
              <a:rPr lang="en-US" b="0" i="0" baseline="0" dirty="0" smtClean="0"/>
              <a:t>	turnips, apple skins, rice, cauliflower, and rye.  Are any of these common in your diet?</a:t>
            </a:r>
          </a:p>
          <a:p>
            <a:endParaRPr lang="en-US" b="0" i="0" baseline="0" dirty="0" smtClean="0"/>
          </a:p>
          <a:p>
            <a:r>
              <a:rPr lang="en-US" b="0" i="0" baseline="0" dirty="0" smtClean="0"/>
              <a:t>(Pause and let students respond)</a:t>
            </a:r>
          </a:p>
          <a:p>
            <a:endParaRPr lang="en-US" b="0" i="0" baseline="0" dirty="0" smtClean="0"/>
          </a:p>
          <a:p>
            <a:r>
              <a:rPr lang="en-US" b="1" i="1" baseline="0" dirty="0" smtClean="0"/>
              <a:t>Say:	</a:t>
            </a:r>
            <a:r>
              <a:rPr lang="en-US" b="0" i="0" baseline="0" dirty="0" smtClean="0"/>
              <a:t>Does anyone know what insoluble fiber does for your body?</a:t>
            </a:r>
          </a:p>
          <a:p>
            <a:endParaRPr lang="en-US" b="0" i="0" baseline="0" dirty="0" smtClean="0"/>
          </a:p>
          <a:p>
            <a:r>
              <a:rPr lang="en-US" b="0" i="0" baseline="0" dirty="0" smtClean="0"/>
              <a:t>(Pause and let students respond)</a:t>
            </a:r>
          </a:p>
          <a:p>
            <a:endParaRPr lang="en-US" b="0" i="0" baseline="0" dirty="0" smtClean="0"/>
          </a:p>
          <a:p>
            <a:r>
              <a:rPr lang="en-US" b="1" i="1" baseline="0" dirty="0" smtClean="0"/>
              <a:t>Say:	</a:t>
            </a:r>
            <a:r>
              <a:rPr lang="en-US" b="0" i="0" baseline="0" dirty="0" smtClean="0"/>
              <a:t>Insoluble fiber has been shown to improve the speed at which food moves through the body and decreases the risk of heart </a:t>
            </a:r>
            <a:br>
              <a:rPr lang="en-US" b="0" i="0" baseline="0" dirty="0" smtClean="0"/>
            </a:br>
            <a:r>
              <a:rPr lang="en-US" b="0" i="0" baseline="0" dirty="0" smtClean="0"/>
              <a:t>	disease.  It helps you be able to feel fuller longer, causing you to eat less.</a:t>
            </a:r>
            <a:endParaRPr lang="en-US" b="1" i="1" dirty="0"/>
          </a:p>
        </p:txBody>
      </p:sp>
      <p:sp>
        <p:nvSpPr>
          <p:cNvPr id="4" name="Slide Number Placeholder 3"/>
          <p:cNvSpPr>
            <a:spLocks noGrp="1"/>
          </p:cNvSpPr>
          <p:nvPr>
            <p:ph type="sldNum" sz="quarter" idx="10"/>
          </p:nvPr>
        </p:nvSpPr>
        <p:spPr/>
        <p:txBody>
          <a:bodyPr/>
          <a:lstStyle/>
          <a:p>
            <a:fld id="{6841249E-BF8C-4C02-AFCD-2CA82C155C0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The best sources of fiber in foods come from three different groups from MyPyramid: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grain group. This provides</a:t>
            </a:r>
            <a:r>
              <a:rPr lang="en-US" baseline="0" dirty="0" smtClean="0"/>
              <a:t> both soluble and insoluble fiber. Wheat fiber is mainly insoluble while oatmeal and beans have a lot of soluble fiber.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vegetable group. Most vegetables have fiber in them. Vegetables such as sweet potatoes, potatoes, broccoli, particularly in the stalk, peas, beans, corn, lentils, and carrots are good sources of fiber.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fruit group. Many fruits have fiber in them: apples, oranges, peaches, melons, bananas, grapes, berries etc. If you eat your fruit with the skin on, such as apples, you get more fiber. The fiber is in the skin and cell walls. </a:t>
            </a:r>
            <a:endParaRPr lang="en-US" dirty="0" smtClean="0"/>
          </a:p>
          <a:p>
            <a:endParaRPr lang="en-US" dirty="0"/>
          </a:p>
        </p:txBody>
      </p:sp>
      <p:sp>
        <p:nvSpPr>
          <p:cNvPr id="4" name="Slide Number Placeholder 3"/>
          <p:cNvSpPr>
            <a:spLocks noGrp="1"/>
          </p:cNvSpPr>
          <p:nvPr>
            <p:ph type="sldNum" sz="quarter" idx="10"/>
          </p:nvPr>
        </p:nvSpPr>
        <p:spPr/>
        <p:txBody>
          <a:bodyPr/>
          <a:lstStyle/>
          <a:p>
            <a:fld id="{6841249E-BF8C-4C02-AFCD-2CA82C155C0E}" type="slidenum">
              <a:rPr lang="en-US" smtClean="0"/>
              <a:pPr/>
              <a:t>7</a:t>
            </a:fld>
            <a:endParaRPr lang="en-US"/>
          </a:p>
        </p:txBody>
      </p:sp>
    </p:spTree>
    <p:extLst>
      <p:ext uri="{BB962C8B-B14F-4D97-AF65-F5344CB8AC3E}">
        <p14:creationId xmlns:p14="http://schemas.microsoft.com/office/powerpoint/2010/main" val="14933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The</a:t>
            </a:r>
            <a:r>
              <a:rPr lang="en-US" b="0" i="0" baseline="0" dirty="0" smtClean="0"/>
              <a:t> National Institute of Health recommends that men over age and younger, should get 38 pounds of fiber per day.</a:t>
            </a:r>
          </a:p>
          <a:p>
            <a:r>
              <a:rPr lang="en-US" b="0" i="0" baseline="0" dirty="0" smtClean="0"/>
              <a:t>	Women ages 50 and younger should get 25 grams of fiber daily.  So the next time that you plan on preparing a meal, question </a:t>
            </a:r>
          </a:p>
          <a:p>
            <a:r>
              <a:rPr lang="en-US" b="0" i="0" baseline="0" dirty="0" smtClean="0"/>
              <a:t>	yourself about how much fiber you are getting.  Your body will be thankful you did.</a:t>
            </a:r>
          </a:p>
        </p:txBody>
      </p:sp>
      <p:sp>
        <p:nvSpPr>
          <p:cNvPr id="4" name="Slide Number Placeholder 3"/>
          <p:cNvSpPr>
            <a:spLocks noGrp="1"/>
          </p:cNvSpPr>
          <p:nvPr>
            <p:ph type="sldNum" sz="quarter" idx="10"/>
          </p:nvPr>
        </p:nvSpPr>
        <p:spPr/>
        <p:txBody>
          <a:bodyPr/>
          <a:lstStyle/>
          <a:p>
            <a:fld id="{6841249E-BF8C-4C02-AFCD-2CA82C155C0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1249E-BF8C-4C02-AFCD-2CA82C155C0E}" type="slidenum">
              <a:rPr lang="en-US" smtClean="0"/>
              <a:pPr/>
              <a:t>9</a:t>
            </a:fld>
            <a:endParaRPr lang="en-US"/>
          </a:p>
        </p:txBody>
      </p:sp>
    </p:spTree>
    <p:extLst>
      <p:ext uri="{BB962C8B-B14F-4D97-AF65-F5344CB8AC3E}">
        <p14:creationId xmlns:p14="http://schemas.microsoft.com/office/powerpoint/2010/main" val="304897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2FA05-76D2-4D03-87C9-074BA19AEEAD}" type="datetimeFigureOut">
              <a:rPr lang="en-US" smtClean="0"/>
              <a:pPr/>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804F4-CF63-437C-90E3-D704DC4FB6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2FA05-76D2-4D03-87C9-074BA19AEEAD}" type="datetimeFigureOut">
              <a:rPr lang="en-US" smtClean="0"/>
              <a:pPr/>
              <a:t>12/17/2010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804F4-CF63-437C-90E3-D704DC4FB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7772400" cy="2457450"/>
          </a:xfrm>
        </p:spPr>
        <p:txBody>
          <a:bodyPr>
            <a:normAutofit/>
          </a:bodyPr>
          <a:lstStyle/>
          <a:p>
            <a:r>
              <a:rPr lang="en-US" sz="7200" dirty="0" smtClean="0">
                <a:latin typeface="Jokerman" pitchFamily="82" charset="0"/>
              </a:rPr>
              <a:t>Fantastic </a:t>
            </a:r>
            <a:br>
              <a:rPr lang="en-US" sz="7200" dirty="0" smtClean="0">
                <a:latin typeface="Jokerman" pitchFamily="82" charset="0"/>
              </a:rPr>
            </a:br>
            <a:r>
              <a:rPr lang="en-US" sz="7200" dirty="0" smtClean="0">
                <a:latin typeface="Jokerman" pitchFamily="82" charset="0"/>
              </a:rPr>
              <a:t>Fiber</a:t>
            </a:r>
            <a:endParaRPr lang="en-US" sz="7200" dirty="0">
              <a:latin typeface="Jokerman" pitchFamily="82" charset="0"/>
            </a:endParaRPr>
          </a:p>
        </p:txBody>
      </p:sp>
      <p:pic>
        <p:nvPicPr>
          <p:cNvPr id="1027" name="Picture 3" descr="C:\Documents and Settings\KalickBA\Local Settings\Temporary Internet Files\Content.IE5\GFKIMEPA\MC900272412[1].wmf"/>
          <p:cNvPicPr>
            <a:picLocks noChangeAspect="1" noChangeArrowheads="1"/>
          </p:cNvPicPr>
          <p:nvPr/>
        </p:nvPicPr>
        <p:blipFill>
          <a:blip r:embed="rId3" cstate="print"/>
          <a:srcRect/>
          <a:stretch>
            <a:fillRect/>
          </a:stretch>
        </p:blipFill>
        <p:spPr bwMode="auto">
          <a:xfrm>
            <a:off x="6248400" y="381000"/>
            <a:ext cx="2057400" cy="57140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r>
              <a:rPr lang="en-US" dirty="0" smtClean="0"/>
              <a:t>Dietary fiber comes mainly from cereals, fruits and vegetables. </a:t>
            </a:r>
          </a:p>
          <a:p>
            <a:r>
              <a:rPr lang="en-US" dirty="0" smtClean="0"/>
              <a:t>There are two types of fiber: soluble and insoluble. </a:t>
            </a:r>
          </a:p>
          <a:p>
            <a:r>
              <a:rPr lang="en-US" dirty="0" smtClean="0"/>
              <a:t>We should consume at least 25 grams of </a:t>
            </a:r>
            <a:r>
              <a:rPr lang="en-US" dirty="0" smtClean="0"/>
              <a:t>total fiber </a:t>
            </a:r>
            <a:r>
              <a:rPr lang="en-US" dirty="0" smtClean="0"/>
              <a:t>a day. </a:t>
            </a:r>
          </a:p>
          <a:p>
            <a:r>
              <a:rPr lang="en-US" dirty="0" smtClean="0"/>
              <a:t>It is not difficult to </a:t>
            </a:r>
            <a:r>
              <a:rPr lang="en-US" dirty="0" smtClean="0"/>
              <a:t>get enough fiber if we eat whole grain foods and fruits and vegetables. </a:t>
            </a:r>
            <a:endParaRPr lang="en-US" dirty="0"/>
          </a:p>
        </p:txBody>
      </p:sp>
    </p:spTree>
    <p:extLst>
      <p:ext uri="{BB962C8B-B14F-4D97-AF65-F5344CB8AC3E}">
        <p14:creationId xmlns:p14="http://schemas.microsoft.com/office/powerpoint/2010/main" val="2233562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Documents and Settings\KalickBA\Local Settings\Temporary Internet Files\Content.IE5\E3HYIKOR\MC900441902[1].wmf"/>
          <p:cNvPicPr>
            <a:picLocks noChangeAspect="1" noChangeArrowheads="1"/>
          </p:cNvPicPr>
          <p:nvPr/>
        </p:nvPicPr>
        <p:blipFill>
          <a:blip r:embed="rId2" cstate="print"/>
          <a:srcRect/>
          <a:stretch>
            <a:fillRect/>
          </a:stretch>
        </p:blipFill>
        <p:spPr bwMode="auto">
          <a:xfrm>
            <a:off x="533400" y="304800"/>
            <a:ext cx="1843261" cy="2178050"/>
          </a:xfrm>
          <a:prstGeom prst="rect">
            <a:avLst/>
          </a:prstGeom>
          <a:noFill/>
        </p:spPr>
      </p:pic>
      <p:pic>
        <p:nvPicPr>
          <p:cNvPr id="3081" name="Picture 9" descr="C:\Documents and Settings\KalickBA\Local Settings\Temporary Internet Files\Content.IE5\E3HYIKOR\MC900441902[1].wmf"/>
          <p:cNvPicPr>
            <a:picLocks noChangeAspect="1" noChangeArrowheads="1"/>
          </p:cNvPicPr>
          <p:nvPr/>
        </p:nvPicPr>
        <p:blipFill>
          <a:blip r:embed="rId2" cstate="print"/>
          <a:srcRect/>
          <a:stretch>
            <a:fillRect/>
          </a:stretch>
        </p:blipFill>
        <p:spPr bwMode="auto">
          <a:xfrm>
            <a:off x="6934200" y="4114800"/>
            <a:ext cx="1792209" cy="2117725"/>
          </a:xfrm>
          <a:prstGeom prst="rect">
            <a:avLst/>
          </a:prstGeom>
          <a:noFill/>
        </p:spPr>
      </p:pic>
      <p:sp>
        <p:nvSpPr>
          <p:cNvPr id="28" name="Rectangle 27"/>
          <p:cNvSpPr/>
          <p:nvPr/>
        </p:nvSpPr>
        <p:spPr>
          <a:xfrm>
            <a:off x="2209800" y="1676400"/>
            <a:ext cx="4648200" cy="3416320"/>
          </a:xfrm>
          <a:prstGeom prst="rect">
            <a:avLst/>
          </a:prstGeom>
          <a:solidFill>
            <a:schemeClr val="bg2">
              <a:lumMod val="90000"/>
              <a:alpha val="74000"/>
            </a:schemeClr>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1">
                    <a:lumMod val="75000"/>
                  </a:schemeClr>
                </a:solidFill>
                <a:effectLst/>
                <a:latin typeface="Batik Regular" pitchFamily="2" charset="0"/>
              </a:rPr>
              <a:t>Do You </a:t>
            </a:r>
          </a:p>
          <a:p>
            <a:pPr algn="ctr"/>
            <a:r>
              <a:rPr lang="en-US" sz="5400" b="1" dirty="0" smtClean="0">
                <a:ln/>
                <a:solidFill>
                  <a:schemeClr val="accent1">
                    <a:lumMod val="75000"/>
                  </a:schemeClr>
                </a:solidFill>
                <a:latin typeface="Batik Regular" pitchFamily="2" charset="0"/>
              </a:rPr>
              <a:t>Have</a:t>
            </a:r>
          </a:p>
          <a:p>
            <a:pPr algn="ctr"/>
            <a:r>
              <a:rPr lang="en-US" sz="5400" b="1" cap="none" spc="0" dirty="0" smtClean="0">
                <a:ln/>
                <a:solidFill>
                  <a:schemeClr val="accent1">
                    <a:lumMod val="75000"/>
                  </a:schemeClr>
                </a:solidFill>
                <a:effectLst/>
                <a:latin typeface="Batik Regular" pitchFamily="2" charset="0"/>
              </a:rPr>
              <a:t>Any Questions?</a:t>
            </a:r>
            <a:endParaRPr lang="en-US" sz="5400" b="1" cap="none" spc="0" dirty="0">
              <a:ln/>
              <a:solidFill>
                <a:schemeClr val="accent1">
                  <a:lumMod val="75000"/>
                </a:schemeClr>
              </a:solidFill>
              <a:effectLst/>
              <a:latin typeface="Batik Regular"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nington picture.jpg"/>
          <p:cNvPicPr>
            <a:picLocks noChangeAspect="1"/>
          </p:cNvPicPr>
          <p:nvPr/>
        </p:nvPicPr>
        <p:blipFill>
          <a:blip r:embed="rId2" cstate="print"/>
          <a:stretch>
            <a:fillRect/>
          </a:stretch>
        </p:blipFill>
        <p:spPr>
          <a:xfrm>
            <a:off x="838200" y="304800"/>
            <a:ext cx="7429500" cy="1397000"/>
          </a:xfrm>
          <a:prstGeom prst="rect">
            <a:avLst/>
          </a:prstGeom>
        </p:spPr>
      </p:pic>
      <p:sp>
        <p:nvSpPr>
          <p:cNvPr id="5" name="Rectangle 4"/>
          <p:cNvSpPr/>
          <p:nvPr/>
        </p:nvSpPr>
        <p:spPr>
          <a:xfrm>
            <a:off x="4572000" y="1905000"/>
            <a:ext cx="4114800" cy="4662815"/>
          </a:xfrm>
          <a:prstGeom prst="rect">
            <a:avLst/>
          </a:prstGeom>
          <a:solidFill>
            <a:schemeClr val="bg1">
              <a:alpha val="53000"/>
            </a:schemeClr>
          </a:solidFill>
        </p:spPr>
        <p:txBody>
          <a:bodyPr wrap="square">
            <a:spAutoFit/>
          </a:bodyPr>
          <a:lstStyle/>
          <a:p>
            <a:r>
              <a:rPr lang="en-US" sz="1100" b="1" dirty="0" smtClean="0"/>
              <a:t>Mission:</a:t>
            </a:r>
            <a:endParaRPr lang="en-US" sz="1100" dirty="0" smtClean="0"/>
          </a:p>
          <a:p>
            <a:r>
              <a:rPr lang="en-US" sz="1100" dirty="0" smtClean="0"/>
              <a:t>To promote healthier lives through research and education in nutrition and preventive medicine. </a:t>
            </a:r>
          </a:p>
          <a:p>
            <a:r>
              <a:rPr lang="en-US" sz="1100" dirty="0" smtClean="0"/>
              <a:t> </a:t>
            </a:r>
          </a:p>
          <a:p>
            <a:r>
              <a:rPr lang="en-US" sz="1100" dirty="0" smtClean="0"/>
              <a:t>The Pennington Center has several research areas, including:</a:t>
            </a:r>
          </a:p>
          <a:p>
            <a:r>
              <a:rPr lang="en-US" sz="1100" dirty="0" smtClean="0"/>
              <a:t>Clinical Obesity Research</a:t>
            </a:r>
          </a:p>
          <a:p>
            <a:r>
              <a:rPr lang="en-US" sz="1100" dirty="0" smtClean="0"/>
              <a:t>Experimental Obesity</a:t>
            </a:r>
          </a:p>
          <a:p>
            <a:r>
              <a:rPr lang="en-US" sz="1100" dirty="0" smtClean="0"/>
              <a:t>Functional Foods</a:t>
            </a:r>
          </a:p>
          <a:p>
            <a:r>
              <a:rPr lang="en-US" sz="1100" dirty="0" smtClean="0"/>
              <a:t>Health and Performance Enhancement</a:t>
            </a:r>
          </a:p>
          <a:p>
            <a:r>
              <a:rPr lang="en-US" sz="1100" dirty="0" smtClean="0"/>
              <a:t>Nutrition and Chronic Diseases</a:t>
            </a:r>
          </a:p>
          <a:p>
            <a:r>
              <a:rPr lang="en-US" sz="1100" dirty="0" smtClean="0"/>
              <a:t>Nutrition and the Brain</a:t>
            </a:r>
          </a:p>
          <a:p>
            <a:r>
              <a:rPr lang="en-US" sz="1100" dirty="0" smtClean="0"/>
              <a:t>Dementia, Alzheimer’s and healthy aging</a:t>
            </a:r>
          </a:p>
          <a:p>
            <a:r>
              <a:rPr lang="en-US" sz="1100" dirty="0" smtClean="0"/>
              <a:t>Diet, exercise, weight loss and weight loss maintenance</a:t>
            </a:r>
          </a:p>
          <a:p>
            <a:endParaRPr lang="en-US" sz="1100" dirty="0" smtClean="0"/>
          </a:p>
          <a:p>
            <a:r>
              <a:rPr lang="en-US" sz="1100" dirty="0" smtClean="0"/>
              <a:t>The research fostered in these areas can have a profound impact on healthy living and on the prevention of common chronic diseases, such as heart disease, cancer, diabetes, hypertension and osteoporosis. </a:t>
            </a:r>
          </a:p>
          <a:p>
            <a:r>
              <a:rPr lang="en-US" sz="1100" dirty="0" smtClean="0"/>
              <a:t>The Division of Education provides education and information to the scientific community and the public about research findings, training programs and research areas, and coordinates educational events for the public on various health issues.</a:t>
            </a:r>
          </a:p>
          <a:p>
            <a:r>
              <a:rPr lang="en-US" sz="1100" dirty="0" smtClean="0"/>
              <a:t>We invite people of all ages and backgrounds to participate in the exciting research studies being conducted at the </a:t>
            </a:r>
            <a:br>
              <a:rPr lang="en-US" sz="1100" dirty="0" smtClean="0"/>
            </a:br>
            <a:r>
              <a:rPr lang="en-US" sz="1100" dirty="0" smtClean="0"/>
              <a:t>Pennington Center in Baton Rouge, Louisiana. If you would like to take part, visit the clinical trials web page at www.pbrc.edu or call (225) 763-3000.</a:t>
            </a:r>
            <a:endParaRPr lang="en-US" sz="1100" dirty="0"/>
          </a:p>
        </p:txBody>
      </p:sp>
      <p:sp>
        <p:nvSpPr>
          <p:cNvPr id="6" name="Rectangle 5"/>
          <p:cNvSpPr/>
          <p:nvPr/>
        </p:nvSpPr>
        <p:spPr>
          <a:xfrm>
            <a:off x="685800" y="2971800"/>
            <a:ext cx="3276600" cy="2585323"/>
          </a:xfrm>
          <a:prstGeom prst="rect">
            <a:avLst/>
          </a:prstGeom>
        </p:spPr>
        <p:txBody>
          <a:bodyPr wrap="square">
            <a:spAutoFit/>
          </a:bodyPr>
          <a:lstStyle/>
          <a:p>
            <a:r>
              <a:rPr lang="en-US" b="1" dirty="0" smtClean="0">
                <a:latin typeface="Palatino Linotype" pitchFamily="18" charset="0"/>
              </a:rPr>
              <a:t>Authors:</a:t>
            </a:r>
          </a:p>
          <a:p>
            <a:r>
              <a:rPr lang="en-US" dirty="0" smtClean="0">
                <a:latin typeface="Palatino Linotype" pitchFamily="18" charset="0"/>
              </a:rPr>
              <a:t>Heli Roy, PhD, RD</a:t>
            </a:r>
          </a:p>
          <a:p>
            <a:r>
              <a:rPr lang="en-US" dirty="0" smtClean="0">
                <a:latin typeface="Palatino Linotype" pitchFamily="18" charset="0"/>
              </a:rPr>
              <a:t>Beth Kalicki</a:t>
            </a:r>
          </a:p>
          <a:p>
            <a:endParaRPr lang="en-US" dirty="0" smtClean="0">
              <a:latin typeface="Palatino Linotype" pitchFamily="18" charset="0"/>
            </a:endParaRPr>
          </a:p>
          <a:p>
            <a:r>
              <a:rPr lang="en-US" b="1" dirty="0" smtClean="0">
                <a:latin typeface="Palatino Linotype" pitchFamily="18" charset="0"/>
              </a:rPr>
              <a:t>Division of Education</a:t>
            </a:r>
            <a:r>
              <a:rPr lang="en-US" dirty="0" smtClean="0">
                <a:latin typeface="Palatino Linotype" pitchFamily="18" charset="0"/>
              </a:rPr>
              <a:t/>
            </a:r>
            <a:br>
              <a:rPr lang="en-US" dirty="0" smtClean="0">
                <a:latin typeface="Palatino Linotype" pitchFamily="18" charset="0"/>
              </a:rPr>
            </a:br>
            <a:r>
              <a:rPr lang="en-US" b="1" dirty="0" smtClean="0">
                <a:latin typeface="Palatino Linotype" pitchFamily="18" charset="0"/>
              </a:rPr>
              <a:t>Pennington Biomedical Research Center</a:t>
            </a:r>
          </a:p>
          <a:p>
            <a:endParaRPr lang="en-US" b="1" dirty="0">
              <a:latin typeface="Palatino Linotype" pitchFamily="18" charset="0"/>
            </a:endParaRPr>
          </a:p>
          <a:p>
            <a:r>
              <a:rPr lang="en-US" b="1" dirty="0" smtClean="0">
                <a:latin typeface="Palatino Linotype" pitchFamily="18" charset="0"/>
              </a:rPr>
              <a:t>10/10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So Good About Fiber?</a:t>
            </a:r>
            <a:endParaRPr lang="en-US" dirty="0"/>
          </a:p>
        </p:txBody>
      </p:sp>
      <p:sp>
        <p:nvSpPr>
          <p:cNvPr id="3" name="Content Placeholder 2"/>
          <p:cNvSpPr>
            <a:spLocks noGrp="1"/>
          </p:cNvSpPr>
          <p:nvPr>
            <p:ph idx="1"/>
          </p:nvPr>
        </p:nvSpPr>
        <p:spPr>
          <a:xfrm>
            <a:off x="4419600" y="2057401"/>
            <a:ext cx="4267200" cy="3352800"/>
          </a:xfrm>
          <a:solidFill>
            <a:schemeClr val="bg2">
              <a:lumMod val="90000"/>
            </a:schemeClr>
          </a:solidFill>
        </p:spPr>
        <p:txBody>
          <a:bodyPr/>
          <a:lstStyle/>
          <a:p>
            <a:r>
              <a:rPr lang="en-US" dirty="0" smtClean="0"/>
              <a:t>Fiber is also known as bulk or roughage.</a:t>
            </a:r>
          </a:p>
          <a:p>
            <a:r>
              <a:rPr lang="en-US" dirty="0" smtClean="0"/>
              <a:t>It helps promote digestion of food, as well as elimination of </a:t>
            </a:r>
            <a:r>
              <a:rPr lang="en-US" dirty="0" smtClean="0"/>
              <a:t>waste </a:t>
            </a:r>
            <a:r>
              <a:rPr lang="en-US" dirty="0" smtClean="0"/>
              <a:t>from the body</a:t>
            </a:r>
            <a:endParaRPr lang="en-US" dirty="0"/>
          </a:p>
        </p:txBody>
      </p:sp>
      <p:pic>
        <p:nvPicPr>
          <p:cNvPr id="2050" name="Picture 2" descr="C:\Documents and Settings\KalickBA\Local Settings\Temporary Internet Files\Content.IE5\C86R1DJF\MP900177956[1].jpg"/>
          <p:cNvPicPr>
            <a:picLocks noChangeAspect="1" noChangeArrowheads="1"/>
          </p:cNvPicPr>
          <p:nvPr/>
        </p:nvPicPr>
        <p:blipFill>
          <a:blip r:embed="rId3" cstate="print"/>
          <a:srcRect/>
          <a:stretch>
            <a:fillRect/>
          </a:stretch>
        </p:blipFill>
        <p:spPr bwMode="auto">
          <a:xfrm>
            <a:off x="304800" y="2438400"/>
            <a:ext cx="36576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Two Types of Fiber?</a:t>
            </a:r>
            <a:endParaRPr lang="en-US" dirty="0"/>
          </a:p>
        </p:txBody>
      </p:sp>
      <p:sp>
        <p:nvSpPr>
          <p:cNvPr id="3" name="Content Placeholder 2"/>
          <p:cNvSpPr>
            <a:spLocks noGrp="1"/>
          </p:cNvSpPr>
          <p:nvPr>
            <p:ph idx="1"/>
          </p:nvPr>
        </p:nvSpPr>
        <p:spPr>
          <a:xfrm>
            <a:off x="533400" y="4191000"/>
            <a:ext cx="3429000" cy="2057400"/>
          </a:xfrm>
        </p:spPr>
        <p:txBody>
          <a:bodyPr/>
          <a:lstStyle/>
          <a:p>
            <a:r>
              <a:rPr lang="en-US" dirty="0" smtClean="0"/>
              <a:t>Soluble Fiber:</a:t>
            </a:r>
          </a:p>
          <a:p>
            <a:pPr lvl="1">
              <a:buNone/>
            </a:pPr>
            <a:r>
              <a:rPr lang="en-US" dirty="0" smtClean="0"/>
              <a:t>-	Is only partially digested within the body</a:t>
            </a:r>
            <a:r>
              <a:rPr lang="en-US" dirty="0" smtClean="0"/>
              <a:t>. </a:t>
            </a:r>
            <a:endParaRPr lang="en-US" dirty="0" smtClean="0"/>
          </a:p>
        </p:txBody>
      </p:sp>
      <p:cxnSp>
        <p:nvCxnSpPr>
          <p:cNvPr id="6" name="Straight Connector 5"/>
          <p:cNvCxnSpPr/>
          <p:nvPr/>
        </p:nvCxnSpPr>
        <p:spPr>
          <a:xfrm rot="5400000">
            <a:off x="1859280" y="4084320"/>
            <a:ext cx="557784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5105400" y="4343400"/>
            <a:ext cx="3429000" cy="2057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Insoluble Fiber:</a:t>
            </a:r>
          </a:p>
          <a:p>
            <a:pPr marL="800100" lvl="1" indent="-342900">
              <a:spcBef>
                <a:spcPct val="20000"/>
              </a:spcBef>
            </a:pPr>
            <a:r>
              <a:rPr lang="en-US" sz="2800" dirty="0" smtClean="0"/>
              <a:t>-	Is not digested by the body</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dirty="0"/>
          </a:p>
          <a:p>
            <a:pPr marL="800100" lvl="1" indent="-342900">
              <a:spcBef>
                <a:spcPct val="20000"/>
              </a:spcBef>
            </a:pPr>
            <a:endParaRPr lang="en-US" sz="2800" dirty="0"/>
          </a:p>
        </p:txBody>
      </p:sp>
      <p:pic>
        <p:nvPicPr>
          <p:cNvPr id="3074" name="Picture 2" descr="C:\Documents and Settings\KalickBA\Local Settings\Temporary Internet Files\Content.IE5\C86R1DJF\MP900438697[1].jpg"/>
          <p:cNvPicPr>
            <a:picLocks noChangeAspect="1" noChangeArrowheads="1"/>
          </p:cNvPicPr>
          <p:nvPr/>
        </p:nvPicPr>
        <p:blipFill>
          <a:blip r:embed="rId3" cstate="print"/>
          <a:srcRect/>
          <a:stretch>
            <a:fillRect/>
          </a:stretch>
        </p:blipFill>
        <p:spPr bwMode="auto">
          <a:xfrm>
            <a:off x="1447800" y="1447800"/>
            <a:ext cx="1669869" cy="2511980"/>
          </a:xfrm>
          <a:prstGeom prst="rect">
            <a:avLst/>
          </a:prstGeom>
          <a:noFill/>
        </p:spPr>
      </p:pic>
      <p:pic>
        <p:nvPicPr>
          <p:cNvPr id="3075" name="Picture 3" descr="C:\Documents and Settings\KalickBA\Local Settings\Temporary Internet Files\Content.IE5\E3HYIKOR\MP900443533[1].jpg"/>
          <p:cNvPicPr>
            <a:picLocks noChangeAspect="1" noChangeArrowheads="1"/>
          </p:cNvPicPr>
          <p:nvPr/>
        </p:nvPicPr>
        <p:blipFill>
          <a:blip r:embed="rId4" cstate="print"/>
          <a:srcRect/>
          <a:stretch>
            <a:fillRect/>
          </a:stretch>
        </p:blipFill>
        <p:spPr bwMode="auto">
          <a:xfrm>
            <a:off x="5486400" y="1447800"/>
            <a:ext cx="2462213" cy="24622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ipe(down)">
                                      <p:cBhvr>
                                        <p:cTn id="25" dur="580">
                                          <p:stCondLst>
                                            <p:cond delay="0"/>
                                          </p:stCondLst>
                                        </p:cTn>
                                        <p:tgtEl>
                                          <p:spTgt spid="3075"/>
                                        </p:tgtEl>
                                      </p:cBhvr>
                                    </p:animEffect>
                                    <p:anim calcmode="lin" valueType="num">
                                      <p:cBhvr>
                                        <p:cTn id="26"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5"/>
                                        </p:tgtEl>
                                      </p:cBhvr>
                                      <p:to x="100000" y="60000"/>
                                    </p:animScale>
                                    <p:animScale>
                                      <p:cBhvr>
                                        <p:cTn id="32" dur="166" decel="50000">
                                          <p:stCondLst>
                                            <p:cond delay="676"/>
                                          </p:stCondLst>
                                        </p:cTn>
                                        <p:tgtEl>
                                          <p:spTgt spid="3075"/>
                                        </p:tgtEl>
                                      </p:cBhvr>
                                      <p:to x="100000" y="100000"/>
                                    </p:animScale>
                                    <p:animScale>
                                      <p:cBhvr>
                                        <p:cTn id="33" dur="26">
                                          <p:stCondLst>
                                            <p:cond delay="1312"/>
                                          </p:stCondLst>
                                        </p:cTn>
                                        <p:tgtEl>
                                          <p:spTgt spid="3075"/>
                                        </p:tgtEl>
                                      </p:cBhvr>
                                      <p:to x="100000" y="80000"/>
                                    </p:animScale>
                                    <p:animScale>
                                      <p:cBhvr>
                                        <p:cTn id="34" dur="166" decel="50000">
                                          <p:stCondLst>
                                            <p:cond delay="1338"/>
                                          </p:stCondLst>
                                        </p:cTn>
                                        <p:tgtEl>
                                          <p:spTgt spid="3075"/>
                                        </p:tgtEl>
                                      </p:cBhvr>
                                      <p:to x="100000" y="100000"/>
                                    </p:animScale>
                                    <p:animScale>
                                      <p:cBhvr>
                                        <p:cTn id="35" dur="26">
                                          <p:stCondLst>
                                            <p:cond delay="1642"/>
                                          </p:stCondLst>
                                        </p:cTn>
                                        <p:tgtEl>
                                          <p:spTgt spid="3075"/>
                                        </p:tgtEl>
                                      </p:cBhvr>
                                      <p:to x="100000" y="90000"/>
                                    </p:animScale>
                                    <p:animScale>
                                      <p:cBhvr>
                                        <p:cTn id="36" dur="166" decel="50000">
                                          <p:stCondLst>
                                            <p:cond delay="1668"/>
                                          </p:stCondLst>
                                        </p:cTn>
                                        <p:tgtEl>
                                          <p:spTgt spid="3075"/>
                                        </p:tgtEl>
                                      </p:cBhvr>
                                      <p:to x="100000" y="100000"/>
                                    </p:animScale>
                                    <p:animScale>
                                      <p:cBhvr>
                                        <p:cTn id="37" dur="26">
                                          <p:stCondLst>
                                            <p:cond delay="1808"/>
                                          </p:stCondLst>
                                        </p:cTn>
                                        <p:tgtEl>
                                          <p:spTgt spid="3075"/>
                                        </p:tgtEl>
                                      </p:cBhvr>
                                      <p:to x="100000" y="95000"/>
                                    </p:animScale>
                                    <p:animScale>
                                      <p:cBhvr>
                                        <p:cTn id="38" dur="166" decel="50000">
                                          <p:stCondLst>
                                            <p:cond delay="1834"/>
                                          </p:stCondLst>
                                        </p:cTn>
                                        <p:tgtEl>
                                          <p:spTgt spid="3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the two fibers do?</a:t>
            </a:r>
            <a:endParaRPr lang="en-US" dirty="0"/>
          </a:p>
        </p:txBody>
      </p:sp>
      <p:sp>
        <p:nvSpPr>
          <p:cNvPr id="5" name="Content Placeholder 4"/>
          <p:cNvSpPr>
            <a:spLocks noGrp="1"/>
          </p:cNvSpPr>
          <p:nvPr>
            <p:ph sz="half" idx="1"/>
          </p:nvPr>
        </p:nvSpPr>
        <p:spPr/>
        <p:txBody>
          <a:bodyPr/>
          <a:lstStyle/>
          <a:p>
            <a:pPr marL="0" indent="0">
              <a:buNone/>
            </a:pPr>
            <a:r>
              <a:rPr lang="en-US" dirty="0"/>
              <a:t>Soluble Fiber:</a:t>
            </a:r>
          </a:p>
          <a:p>
            <a:r>
              <a:rPr lang="en-US" dirty="0" smtClean="0"/>
              <a:t>Slows down digestion</a:t>
            </a:r>
          </a:p>
          <a:p>
            <a:r>
              <a:rPr lang="en-US" dirty="0" smtClean="0"/>
              <a:t>Reduces cholesterol</a:t>
            </a:r>
          </a:p>
          <a:p>
            <a:r>
              <a:rPr lang="en-US" dirty="0" smtClean="0"/>
              <a:t>Reduces insulin and glucose levels</a:t>
            </a:r>
            <a:endParaRPr lang="en-US" dirty="0"/>
          </a:p>
        </p:txBody>
      </p:sp>
      <p:sp>
        <p:nvSpPr>
          <p:cNvPr id="6" name="Content Placeholder 5"/>
          <p:cNvSpPr>
            <a:spLocks noGrp="1"/>
          </p:cNvSpPr>
          <p:nvPr>
            <p:ph sz="half" idx="2"/>
          </p:nvPr>
        </p:nvSpPr>
        <p:spPr/>
        <p:txBody>
          <a:bodyPr/>
          <a:lstStyle/>
          <a:p>
            <a:pPr marL="0" lvl="0" indent="0">
              <a:buNone/>
            </a:pPr>
            <a:r>
              <a:rPr lang="en-US" dirty="0"/>
              <a:t>Insoluble Fiber:</a:t>
            </a:r>
          </a:p>
          <a:p>
            <a:r>
              <a:rPr lang="en-US" dirty="0" smtClean="0"/>
              <a:t>Helps move food through the digestive track</a:t>
            </a:r>
          </a:p>
          <a:p>
            <a:r>
              <a:rPr lang="en-US" dirty="0" smtClean="0"/>
              <a:t>Traps and removes harmful substances from the intestinal track</a:t>
            </a:r>
          </a:p>
          <a:p>
            <a:endParaRPr lang="en-US" dirty="0"/>
          </a:p>
        </p:txBody>
      </p:sp>
    </p:spTree>
    <p:extLst>
      <p:ext uri="{BB962C8B-B14F-4D97-AF65-F5344CB8AC3E}">
        <p14:creationId xmlns:p14="http://schemas.microsoft.com/office/powerpoint/2010/main" val="63850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a:t>
            </a:r>
            <a:r>
              <a:rPr lang="en-US" dirty="0"/>
              <a:t>C</a:t>
            </a:r>
            <a:r>
              <a:rPr lang="en-US" dirty="0" smtClean="0"/>
              <a:t>ommon </a:t>
            </a:r>
            <a:r>
              <a:rPr lang="en-US" dirty="0"/>
              <a:t>E</a:t>
            </a:r>
            <a:r>
              <a:rPr lang="en-US" dirty="0" smtClean="0"/>
              <a:t>xamples</a:t>
            </a:r>
            <a:br>
              <a:rPr lang="en-US" dirty="0" smtClean="0"/>
            </a:br>
            <a:r>
              <a:rPr lang="en-US" dirty="0" smtClean="0"/>
              <a:t>of Soluble Fiber?</a:t>
            </a:r>
            <a:endParaRPr lang="en-US" dirty="0"/>
          </a:p>
        </p:txBody>
      </p:sp>
      <p:sp>
        <p:nvSpPr>
          <p:cNvPr id="3" name="Content Placeholder 2"/>
          <p:cNvSpPr>
            <a:spLocks noGrp="1"/>
          </p:cNvSpPr>
          <p:nvPr>
            <p:ph idx="1"/>
          </p:nvPr>
        </p:nvSpPr>
        <p:spPr>
          <a:xfrm>
            <a:off x="4800600" y="1752600"/>
            <a:ext cx="3810000" cy="4525963"/>
          </a:xfrm>
          <a:gradFill>
            <a:gsLst>
              <a:gs pos="0">
                <a:srgbClr val="FFEFD1"/>
              </a:gs>
              <a:gs pos="64999">
                <a:srgbClr val="F0EBD5"/>
              </a:gs>
              <a:gs pos="100000">
                <a:srgbClr val="D1C39F"/>
              </a:gs>
            </a:gsLst>
            <a:lin ang="5400000" scaled="0"/>
          </a:gradFill>
        </p:spPr>
        <p:txBody>
          <a:bodyPr>
            <a:normAutofit fontScale="92500" lnSpcReduction="20000"/>
          </a:bodyPr>
          <a:lstStyle/>
          <a:p>
            <a:r>
              <a:rPr lang="en-US" dirty="0" smtClean="0"/>
              <a:t>Oat Bran</a:t>
            </a:r>
          </a:p>
          <a:p>
            <a:r>
              <a:rPr lang="en-US" dirty="0" smtClean="0"/>
              <a:t>Rice Bran</a:t>
            </a:r>
          </a:p>
          <a:p>
            <a:r>
              <a:rPr lang="en-US" dirty="0" smtClean="0"/>
              <a:t>Beans</a:t>
            </a:r>
          </a:p>
          <a:p>
            <a:r>
              <a:rPr lang="en-US" dirty="0" smtClean="0"/>
              <a:t>Barley</a:t>
            </a:r>
          </a:p>
          <a:p>
            <a:r>
              <a:rPr lang="en-US" dirty="0" smtClean="0"/>
              <a:t>Citrus Fruits</a:t>
            </a:r>
          </a:p>
          <a:p>
            <a:r>
              <a:rPr lang="en-US" dirty="0" smtClean="0"/>
              <a:t>Apples</a:t>
            </a:r>
          </a:p>
          <a:p>
            <a:r>
              <a:rPr lang="en-US" dirty="0" smtClean="0"/>
              <a:t>Oatmeal</a:t>
            </a:r>
          </a:p>
          <a:p>
            <a:r>
              <a:rPr lang="en-US" dirty="0" smtClean="0"/>
              <a:t>Peas</a:t>
            </a:r>
          </a:p>
          <a:p>
            <a:r>
              <a:rPr lang="en-US" dirty="0" smtClean="0"/>
              <a:t>Strawberries</a:t>
            </a:r>
            <a:endParaRPr lang="en-US" dirty="0"/>
          </a:p>
        </p:txBody>
      </p:sp>
      <p:pic>
        <p:nvPicPr>
          <p:cNvPr id="4102" name="Picture 6" descr="C:\Documents and Settings\KalickBA\Local Settings\Temporary Internet Files\Content.IE5\E3HYIKOR\MP900405160[1].jpg"/>
          <p:cNvPicPr>
            <a:picLocks noChangeAspect="1" noChangeArrowheads="1"/>
          </p:cNvPicPr>
          <p:nvPr/>
        </p:nvPicPr>
        <p:blipFill>
          <a:blip r:embed="rId3" cstate="print"/>
          <a:srcRect/>
          <a:stretch>
            <a:fillRect/>
          </a:stretch>
        </p:blipFill>
        <p:spPr bwMode="auto">
          <a:xfrm>
            <a:off x="762000" y="1752600"/>
            <a:ext cx="3352800" cy="4573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Common Examples</a:t>
            </a:r>
            <a:br>
              <a:rPr lang="en-US" dirty="0" smtClean="0"/>
            </a:br>
            <a:r>
              <a:rPr lang="en-US" dirty="0" smtClean="0"/>
              <a:t>of Insoluble Fiber?</a:t>
            </a:r>
            <a:endParaRPr lang="en-US" dirty="0"/>
          </a:p>
        </p:txBody>
      </p:sp>
      <p:grpSp>
        <p:nvGrpSpPr>
          <p:cNvPr id="303" name="Group 302"/>
          <p:cNvGrpSpPr/>
          <p:nvPr/>
        </p:nvGrpSpPr>
        <p:grpSpPr>
          <a:xfrm>
            <a:off x="609600" y="2286000"/>
            <a:ext cx="3499013" cy="2538743"/>
            <a:chOff x="533400" y="2895600"/>
            <a:chExt cx="3499013" cy="2538743"/>
          </a:xfrm>
        </p:grpSpPr>
        <p:pic>
          <p:nvPicPr>
            <p:cNvPr id="1027" name="Picture 3" descr="C:\Documents and Settings\KalickBA\Local Settings\Temporary Internet Files\Content.IE5\E3HYIKOR\MC900215783[1].wmf"/>
            <p:cNvPicPr>
              <a:picLocks noChangeAspect="1" noChangeArrowheads="1"/>
            </p:cNvPicPr>
            <p:nvPr/>
          </p:nvPicPr>
          <p:blipFill>
            <a:blip r:embed="rId3" cstate="print"/>
            <a:srcRect/>
            <a:stretch>
              <a:fillRect/>
            </a:stretch>
          </p:blipFill>
          <p:spPr bwMode="auto">
            <a:xfrm>
              <a:off x="2514600" y="2895600"/>
              <a:ext cx="1517813" cy="1234289"/>
            </a:xfrm>
            <a:prstGeom prst="rect">
              <a:avLst/>
            </a:prstGeom>
            <a:noFill/>
          </p:spPr>
        </p:pic>
        <p:pic>
          <p:nvPicPr>
            <p:cNvPr id="1029" name="Picture 5" descr="C:\Documents and Settings\KalickBA\Local Settings\Temporary Internet Files\Content.IE5\GFKIMEPA\MC900331400[1].wmf"/>
            <p:cNvPicPr>
              <a:picLocks noChangeAspect="1" noChangeArrowheads="1"/>
            </p:cNvPicPr>
            <p:nvPr/>
          </p:nvPicPr>
          <p:blipFill>
            <a:blip r:embed="rId4" cstate="print"/>
            <a:srcRect/>
            <a:stretch>
              <a:fillRect/>
            </a:stretch>
          </p:blipFill>
          <p:spPr bwMode="auto">
            <a:xfrm rot="2876860">
              <a:off x="2880429" y="4591795"/>
              <a:ext cx="640934" cy="859878"/>
            </a:xfrm>
            <a:prstGeom prst="rect">
              <a:avLst/>
            </a:prstGeom>
            <a:noFill/>
          </p:spPr>
        </p:pic>
        <p:pic>
          <p:nvPicPr>
            <p:cNvPr id="1030" name="Picture 6" descr="C:\Documents and Settings\KalickBA\Local Settings\Temporary Internet Files\Content.IE5\C86R1DJF\MC900331249[1].wmf"/>
            <p:cNvPicPr>
              <a:picLocks noChangeAspect="1" noChangeArrowheads="1"/>
            </p:cNvPicPr>
            <p:nvPr/>
          </p:nvPicPr>
          <p:blipFill>
            <a:blip r:embed="rId5" cstate="print"/>
            <a:srcRect/>
            <a:stretch>
              <a:fillRect/>
            </a:stretch>
          </p:blipFill>
          <p:spPr bwMode="auto">
            <a:xfrm>
              <a:off x="1295400" y="4800600"/>
              <a:ext cx="810194" cy="633743"/>
            </a:xfrm>
            <a:prstGeom prst="rect">
              <a:avLst/>
            </a:prstGeom>
            <a:noFill/>
          </p:spPr>
        </p:pic>
        <p:grpSp>
          <p:nvGrpSpPr>
            <p:cNvPr id="1033" name="Group 9"/>
            <p:cNvGrpSpPr>
              <a:grpSpLocks noChangeAspect="1"/>
            </p:cNvGrpSpPr>
            <p:nvPr/>
          </p:nvGrpSpPr>
          <p:grpSpPr bwMode="auto">
            <a:xfrm>
              <a:off x="533400" y="3886200"/>
              <a:ext cx="2570163" cy="1025525"/>
              <a:chOff x="336" y="2448"/>
              <a:chExt cx="1619" cy="646"/>
            </a:xfrm>
          </p:grpSpPr>
          <p:sp>
            <p:nvSpPr>
              <p:cNvPr id="1032" name="AutoShape 8"/>
              <p:cNvSpPr>
                <a:spLocks noChangeAspect="1" noChangeArrowheads="1" noTextEdit="1"/>
              </p:cNvSpPr>
              <p:nvPr/>
            </p:nvSpPr>
            <p:spPr bwMode="auto">
              <a:xfrm>
                <a:off x="336" y="2448"/>
                <a:ext cx="1619" cy="6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234" name="Group 210"/>
              <p:cNvGrpSpPr>
                <a:grpSpLocks/>
              </p:cNvGrpSpPr>
              <p:nvPr/>
            </p:nvGrpSpPr>
            <p:grpSpPr bwMode="auto">
              <a:xfrm>
                <a:off x="368" y="2545"/>
                <a:ext cx="1556" cy="476"/>
                <a:chOff x="368" y="2545"/>
                <a:chExt cx="1556" cy="476"/>
              </a:xfrm>
            </p:grpSpPr>
            <p:sp>
              <p:nvSpPr>
                <p:cNvPr id="1034" name="Freeform 10"/>
                <p:cNvSpPr>
                  <a:spLocks/>
                </p:cNvSpPr>
                <p:nvPr/>
              </p:nvSpPr>
              <p:spPr bwMode="auto">
                <a:xfrm>
                  <a:off x="1055" y="2545"/>
                  <a:ext cx="857" cy="476"/>
                </a:xfrm>
                <a:custGeom>
                  <a:avLst/>
                  <a:gdLst/>
                  <a:ahLst/>
                  <a:cxnLst>
                    <a:cxn ang="0">
                      <a:pos x="1041" y="27"/>
                    </a:cxn>
                    <a:cxn ang="0">
                      <a:pos x="1134" y="37"/>
                    </a:cxn>
                    <a:cxn ang="0">
                      <a:pos x="1182" y="52"/>
                    </a:cxn>
                    <a:cxn ang="0">
                      <a:pos x="1229" y="71"/>
                    </a:cxn>
                    <a:cxn ang="0">
                      <a:pos x="1321" y="95"/>
                    </a:cxn>
                    <a:cxn ang="0">
                      <a:pos x="1403" y="140"/>
                    </a:cxn>
                    <a:cxn ang="0">
                      <a:pos x="1467" y="187"/>
                    </a:cxn>
                    <a:cxn ang="0">
                      <a:pos x="1531" y="237"/>
                    </a:cxn>
                    <a:cxn ang="0">
                      <a:pos x="1589" y="314"/>
                    </a:cxn>
                    <a:cxn ang="0">
                      <a:pos x="1646" y="392"/>
                    </a:cxn>
                    <a:cxn ang="0">
                      <a:pos x="1675" y="452"/>
                    </a:cxn>
                    <a:cxn ang="0">
                      <a:pos x="1701" y="515"/>
                    </a:cxn>
                    <a:cxn ang="0">
                      <a:pos x="1711" y="624"/>
                    </a:cxn>
                    <a:cxn ang="0">
                      <a:pos x="1688" y="736"/>
                    </a:cxn>
                    <a:cxn ang="0">
                      <a:pos x="1536" y="825"/>
                    </a:cxn>
                    <a:cxn ang="0">
                      <a:pos x="1374" y="879"/>
                    </a:cxn>
                    <a:cxn ang="0">
                      <a:pos x="1341" y="888"/>
                    </a:cxn>
                    <a:cxn ang="0">
                      <a:pos x="1318" y="896"/>
                    </a:cxn>
                    <a:cxn ang="0">
                      <a:pos x="1294" y="906"/>
                    </a:cxn>
                    <a:cxn ang="0">
                      <a:pos x="1260" y="917"/>
                    </a:cxn>
                    <a:cxn ang="0">
                      <a:pos x="1224" y="923"/>
                    </a:cxn>
                    <a:cxn ang="0">
                      <a:pos x="1152" y="934"/>
                    </a:cxn>
                    <a:cxn ang="0">
                      <a:pos x="1082" y="942"/>
                    </a:cxn>
                    <a:cxn ang="0">
                      <a:pos x="993" y="944"/>
                    </a:cxn>
                    <a:cxn ang="0">
                      <a:pos x="908" y="953"/>
                    </a:cxn>
                    <a:cxn ang="0">
                      <a:pos x="808" y="942"/>
                    </a:cxn>
                    <a:cxn ang="0">
                      <a:pos x="708" y="931"/>
                    </a:cxn>
                    <a:cxn ang="0">
                      <a:pos x="652" y="921"/>
                    </a:cxn>
                    <a:cxn ang="0">
                      <a:pos x="579" y="909"/>
                    </a:cxn>
                    <a:cxn ang="0">
                      <a:pos x="520" y="889"/>
                    </a:cxn>
                    <a:cxn ang="0">
                      <a:pos x="457" y="883"/>
                    </a:cxn>
                    <a:cxn ang="0">
                      <a:pos x="423" y="877"/>
                    </a:cxn>
                    <a:cxn ang="0">
                      <a:pos x="315" y="845"/>
                    </a:cxn>
                    <a:cxn ang="0">
                      <a:pos x="185" y="803"/>
                    </a:cxn>
                    <a:cxn ang="0">
                      <a:pos x="110" y="779"/>
                    </a:cxn>
                    <a:cxn ang="0">
                      <a:pos x="62" y="742"/>
                    </a:cxn>
                    <a:cxn ang="0">
                      <a:pos x="23" y="712"/>
                    </a:cxn>
                    <a:cxn ang="0">
                      <a:pos x="2" y="670"/>
                    </a:cxn>
                    <a:cxn ang="0">
                      <a:pos x="1" y="607"/>
                    </a:cxn>
                    <a:cxn ang="0">
                      <a:pos x="7" y="534"/>
                    </a:cxn>
                    <a:cxn ang="0">
                      <a:pos x="8" y="457"/>
                    </a:cxn>
                    <a:cxn ang="0">
                      <a:pos x="29" y="384"/>
                    </a:cxn>
                    <a:cxn ang="0">
                      <a:pos x="49" y="340"/>
                    </a:cxn>
                    <a:cxn ang="0">
                      <a:pos x="65" y="326"/>
                    </a:cxn>
                    <a:cxn ang="0">
                      <a:pos x="194" y="209"/>
                    </a:cxn>
                    <a:cxn ang="0">
                      <a:pos x="340" y="132"/>
                    </a:cxn>
                    <a:cxn ang="0">
                      <a:pos x="416" y="94"/>
                    </a:cxn>
                    <a:cxn ang="0">
                      <a:pos x="496" y="72"/>
                    </a:cxn>
                    <a:cxn ang="0">
                      <a:pos x="577" y="45"/>
                    </a:cxn>
                    <a:cxn ang="0">
                      <a:pos x="663" y="27"/>
                    </a:cxn>
                    <a:cxn ang="0">
                      <a:pos x="725" y="9"/>
                    </a:cxn>
                    <a:cxn ang="0">
                      <a:pos x="792" y="4"/>
                    </a:cxn>
                    <a:cxn ang="0">
                      <a:pos x="879" y="3"/>
                    </a:cxn>
                    <a:cxn ang="0">
                      <a:pos x="989" y="12"/>
                    </a:cxn>
                  </a:cxnLst>
                  <a:rect l="0" t="0" r="r" b="b"/>
                  <a:pathLst>
                    <a:path w="1715" h="953">
                      <a:moveTo>
                        <a:pt x="1018" y="15"/>
                      </a:moveTo>
                      <a:lnTo>
                        <a:pt x="1027" y="20"/>
                      </a:lnTo>
                      <a:lnTo>
                        <a:pt x="1037" y="26"/>
                      </a:lnTo>
                      <a:lnTo>
                        <a:pt x="1041" y="27"/>
                      </a:lnTo>
                      <a:lnTo>
                        <a:pt x="1047" y="29"/>
                      </a:lnTo>
                      <a:lnTo>
                        <a:pt x="1053" y="30"/>
                      </a:lnTo>
                      <a:lnTo>
                        <a:pt x="1060" y="31"/>
                      </a:lnTo>
                      <a:lnTo>
                        <a:pt x="1134" y="37"/>
                      </a:lnTo>
                      <a:lnTo>
                        <a:pt x="1144" y="42"/>
                      </a:lnTo>
                      <a:lnTo>
                        <a:pt x="1157" y="46"/>
                      </a:lnTo>
                      <a:lnTo>
                        <a:pt x="1169" y="49"/>
                      </a:lnTo>
                      <a:lnTo>
                        <a:pt x="1182" y="52"/>
                      </a:lnTo>
                      <a:lnTo>
                        <a:pt x="1194" y="56"/>
                      </a:lnTo>
                      <a:lnTo>
                        <a:pt x="1207" y="59"/>
                      </a:lnTo>
                      <a:lnTo>
                        <a:pt x="1217" y="63"/>
                      </a:lnTo>
                      <a:lnTo>
                        <a:pt x="1229" y="71"/>
                      </a:lnTo>
                      <a:lnTo>
                        <a:pt x="1252" y="76"/>
                      </a:lnTo>
                      <a:lnTo>
                        <a:pt x="1275" y="82"/>
                      </a:lnTo>
                      <a:lnTo>
                        <a:pt x="1297" y="88"/>
                      </a:lnTo>
                      <a:lnTo>
                        <a:pt x="1321" y="95"/>
                      </a:lnTo>
                      <a:lnTo>
                        <a:pt x="1342" y="101"/>
                      </a:lnTo>
                      <a:lnTo>
                        <a:pt x="1364" y="112"/>
                      </a:lnTo>
                      <a:lnTo>
                        <a:pt x="1384" y="124"/>
                      </a:lnTo>
                      <a:lnTo>
                        <a:pt x="1403" y="140"/>
                      </a:lnTo>
                      <a:lnTo>
                        <a:pt x="1419" y="147"/>
                      </a:lnTo>
                      <a:lnTo>
                        <a:pt x="1436" y="159"/>
                      </a:lnTo>
                      <a:lnTo>
                        <a:pt x="1451" y="172"/>
                      </a:lnTo>
                      <a:lnTo>
                        <a:pt x="1467" y="187"/>
                      </a:lnTo>
                      <a:lnTo>
                        <a:pt x="1481" y="201"/>
                      </a:lnTo>
                      <a:lnTo>
                        <a:pt x="1496" y="215"/>
                      </a:lnTo>
                      <a:lnTo>
                        <a:pt x="1512" y="226"/>
                      </a:lnTo>
                      <a:lnTo>
                        <a:pt x="1531" y="237"/>
                      </a:lnTo>
                      <a:lnTo>
                        <a:pt x="1545" y="256"/>
                      </a:lnTo>
                      <a:lnTo>
                        <a:pt x="1560" y="275"/>
                      </a:lnTo>
                      <a:lnTo>
                        <a:pt x="1574" y="295"/>
                      </a:lnTo>
                      <a:lnTo>
                        <a:pt x="1589" y="314"/>
                      </a:lnTo>
                      <a:lnTo>
                        <a:pt x="1603" y="333"/>
                      </a:lnTo>
                      <a:lnTo>
                        <a:pt x="1618" y="352"/>
                      </a:lnTo>
                      <a:lnTo>
                        <a:pt x="1631" y="371"/>
                      </a:lnTo>
                      <a:lnTo>
                        <a:pt x="1646" y="392"/>
                      </a:lnTo>
                      <a:lnTo>
                        <a:pt x="1653" y="407"/>
                      </a:lnTo>
                      <a:lnTo>
                        <a:pt x="1660" y="422"/>
                      </a:lnTo>
                      <a:lnTo>
                        <a:pt x="1668" y="436"/>
                      </a:lnTo>
                      <a:lnTo>
                        <a:pt x="1675" y="452"/>
                      </a:lnTo>
                      <a:lnTo>
                        <a:pt x="1682" y="467"/>
                      </a:lnTo>
                      <a:lnTo>
                        <a:pt x="1688" y="483"/>
                      </a:lnTo>
                      <a:lnTo>
                        <a:pt x="1694" y="499"/>
                      </a:lnTo>
                      <a:lnTo>
                        <a:pt x="1701" y="515"/>
                      </a:lnTo>
                      <a:lnTo>
                        <a:pt x="1710" y="540"/>
                      </a:lnTo>
                      <a:lnTo>
                        <a:pt x="1715" y="567"/>
                      </a:lnTo>
                      <a:lnTo>
                        <a:pt x="1715" y="595"/>
                      </a:lnTo>
                      <a:lnTo>
                        <a:pt x="1711" y="624"/>
                      </a:lnTo>
                      <a:lnTo>
                        <a:pt x="1705" y="652"/>
                      </a:lnTo>
                      <a:lnTo>
                        <a:pt x="1700" y="681"/>
                      </a:lnTo>
                      <a:lnTo>
                        <a:pt x="1693" y="709"/>
                      </a:lnTo>
                      <a:lnTo>
                        <a:pt x="1688" y="736"/>
                      </a:lnTo>
                      <a:lnTo>
                        <a:pt x="1652" y="765"/>
                      </a:lnTo>
                      <a:lnTo>
                        <a:pt x="1615" y="789"/>
                      </a:lnTo>
                      <a:lnTo>
                        <a:pt x="1576" y="808"/>
                      </a:lnTo>
                      <a:lnTo>
                        <a:pt x="1536" y="825"/>
                      </a:lnTo>
                      <a:lnTo>
                        <a:pt x="1496" y="839"/>
                      </a:lnTo>
                      <a:lnTo>
                        <a:pt x="1455" y="853"/>
                      </a:lnTo>
                      <a:lnTo>
                        <a:pt x="1414" y="865"/>
                      </a:lnTo>
                      <a:lnTo>
                        <a:pt x="1374" y="879"/>
                      </a:lnTo>
                      <a:lnTo>
                        <a:pt x="1366" y="882"/>
                      </a:lnTo>
                      <a:lnTo>
                        <a:pt x="1357" y="886"/>
                      </a:lnTo>
                      <a:lnTo>
                        <a:pt x="1349" y="888"/>
                      </a:lnTo>
                      <a:lnTo>
                        <a:pt x="1341" y="888"/>
                      </a:lnTo>
                      <a:lnTo>
                        <a:pt x="1335" y="891"/>
                      </a:lnTo>
                      <a:lnTo>
                        <a:pt x="1330" y="893"/>
                      </a:lnTo>
                      <a:lnTo>
                        <a:pt x="1323" y="894"/>
                      </a:lnTo>
                      <a:lnTo>
                        <a:pt x="1318" y="896"/>
                      </a:lnTo>
                      <a:lnTo>
                        <a:pt x="1311" y="897"/>
                      </a:lnTo>
                      <a:lnTo>
                        <a:pt x="1305" y="899"/>
                      </a:lnTo>
                      <a:lnTo>
                        <a:pt x="1299" y="902"/>
                      </a:lnTo>
                      <a:lnTo>
                        <a:pt x="1294" y="906"/>
                      </a:lnTo>
                      <a:lnTo>
                        <a:pt x="1285" y="905"/>
                      </a:lnTo>
                      <a:lnTo>
                        <a:pt x="1276" y="908"/>
                      </a:lnTo>
                      <a:lnTo>
                        <a:pt x="1268" y="911"/>
                      </a:lnTo>
                      <a:lnTo>
                        <a:pt x="1260" y="917"/>
                      </a:lnTo>
                      <a:lnTo>
                        <a:pt x="1252" y="920"/>
                      </a:lnTo>
                      <a:lnTo>
                        <a:pt x="1243" y="923"/>
                      </a:lnTo>
                      <a:lnTo>
                        <a:pt x="1233" y="923"/>
                      </a:lnTo>
                      <a:lnTo>
                        <a:pt x="1224" y="923"/>
                      </a:lnTo>
                      <a:lnTo>
                        <a:pt x="1206" y="925"/>
                      </a:lnTo>
                      <a:lnTo>
                        <a:pt x="1188" y="928"/>
                      </a:lnTo>
                      <a:lnTo>
                        <a:pt x="1169" y="930"/>
                      </a:lnTo>
                      <a:lnTo>
                        <a:pt x="1152" y="934"/>
                      </a:lnTo>
                      <a:lnTo>
                        <a:pt x="1134" y="935"/>
                      </a:lnTo>
                      <a:lnTo>
                        <a:pt x="1117" y="938"/>
                      </a:lnTo>
                      <a:lnTo>
                        <a:pt x="1099" y="939"/>
                      </a:lnTo>
                      <a:lnTo>
                        <a:pt x="1082" y="942"/>
                      </a:lnTo>
                      <a:lnTo>
                        <a:pt x="1060" y="942"/>
                      </a:lnTo>
                      <a:lnTo>
                        <a:pt x="1037" y="943"/>
                      </a:lnTo>
                      <a:lnTo>
                        <a:pt x="1015" y="943"/>
                      </a:lnTo>
                      <a:lnTo>
                        <a:pt x="993" y="944"/>
                      </a:lnTo>
                      <a:lnTo>
                        <a:pt x="971" y="944"/>
                      </a:lnTo>
                      <a:lnTo>
                        <a:pt x="950" y="946"/>
                      </a:lnTo>
                      <a:lnTo>
                        <a:pt x="928" y="949"/>
                      </a:lnTo>
                      <a:lnTo>
                        <a:pt x="908" y="953"/>
                      </a:lnTo>
                      <a:lnTo>
                        <a:pt x="884" y="946"/>
                      </a:lnTo>
                      <a:lnTo>
                        <a:pt x="859" y="944"/>
                      </a:lnTo>
                      <a:lnTo>
                        <a:pt x="833" y="942"/>
                      </a:lnTo>
                      <a:lnTo>
                        <a:pt x="808" y="942"/>
                      </a:lnTo>
                      <a:lnTo>
                        <a:pt x="781" y="940"/>
                      </a:lnTo>
                      <a:lnTo>
                        <a:pt x="756" y="939"/>
                      </a:lnTo>
                      <a:lnTo>
                        <a:pt x="730" y="936"/>
                      </a:lnTo>
                      <a:lnTo>
                        <a:pt x="708" y="931"/>
                      </a:lnTo>
                      <a:lnTo>
                        <a:pt x="706" y="934"/>
                      </a:lnTo>
                      <a:lnTo>
                        <a:pt x="688" y="927"/>
                      </a:lnTo>
                      <a:lnTo>
                        <a:pt x="671" y="924"/>
                      </a:lnTo>
                      <a:lnTo>
                        <a:pt x="652" y="921"/>
                      </a:lnTo>
                      <a:lnTo>
                        <a:pt x="634" y="919"/>
                      </a:lnTo>
                      <a:lnTo>
                        <a:pt x="615" y="915"/>
                      </a:lnTo>
                      <a:lnTo>
                        <a:pt x="598" y="913"/>
                      </a:lnTo>
                      <a:lnTo>
                        <a:pt x="579" y="909"/>
                      </a:lnTo>
                      <a:lnTo>
                        <a:pt x="565" y="904"/>
                      </a:lnTo>
                      <a:lnTo>
                        <a:pt x="550" y="897"/>
                      </a:lnTo>
                      <a:lnTo>
                        <a:pt x="536" y="893"/>
                      </a:lnTo>
                      <a:lnTo>
                        <a:pt x="520" y="889"/>
                      </a:lnTo>
                      <a:lnTo>
                        <a:pt x="505" y="887"/>
                      </a:lnTo>
                      <a:lnTo>
                        <a:pt x="489" y="883"/>
                      </a:lnTo>
                      <a:lnTo>
                        <a:pt x="473" y="883"/>
                      </a:lnTo>
                      <a:lnTo>
                        <a:pt x="457" y="883"/>
                      </a:lnTo>
                      <a:lnTo>
                        <a:pt x="442" y="887"/>
                      </a:lnTo>
                      <a:lnTo>
                        <a:pt x="435" y="881"/>
                      </a:lnTo>
                      <a:lnTo>
                        <a:pt x="430" y="879"/>
                      </a:lnTo>
                      <a:lnTo>
                        <a:pt x="423" y="877"/>
                      </a:lnTo>
                      <a:lnTo>
                        <a:pt x="416" y="876"/>
                      </a:lnTo>
                      <a:lnTo>
                        <a:pt x="382" y="865"/>
                      </a:lnTo>
                      <a:lnTo>
                        <a:pt x="349" y="856"/>
                      </a:lnTo>
                      <a:lnTo>
                        <a:pt x="315" y="845"/>
                      </a:lnTo>
                      <a:lnTo>
                        <a:pt x="283" y="835"/>
                      </a:lnTo>
                      <a:lnTo>
                        <a:pt x="250" y="825"/>
                      </a:lnTo>
                      <a:lnTo>
                        <a:pt x="217" y="815"/>
                      </a:lnTo>
                      <a:lnTo>
                        <a:pt x="185" y="803"/>
                      </a:lnTo>
                      <a:lnTo>
                        <a:pt x="153" y="793"/>
                      </a:lnTo>
                      <a:lnTo>
                        <a:pt x="137" y="790"/>
                      </a:lnTo>
                      <a:lnTo>
                        <a:pt x="123" y="785"/>
                      </a:lnTo>
                      <a:lnTo>
                        <a:pt x="110" y="779"/>
                      </a:lnTo>
                      <a:lnTo>
                        <a:pt x="97" y="771"/>
                      </a:lnTo>
                      <a:lnTo>
                        <a:pt x="84" y="762"/>
                      </a:lnTo>
                      <a:lnTo>
                        <a:pt x="74" y="752"/>
                      </a:lnTo>
                      <a:lnTo>
                        <a:pt x="62" y="742"/>
                      </a:lnTo>
                      <a:lnTo>
                        <a:pt x="52" y="731"/>
                      </a:lnTo>
                      <a:lnTo>
                        <a:pt x="41" y="726"/>
                      </a:lnTo>
                      <a:lnTo>
                        <a:pt x="31" y="720"/>
                      </a:lnTo>
                      <a:lnTo>
                        <a:pt x="23" y="712"/>
                      </a:lnTo>
                      <a:lnTo>
                        <a:pt x="17" y="703"/>
                      </a:lnTo>
                      <a:lnTo>
                        <a:pt x="11" y="693"/>
                      </a:lnTo>
                      <a:lnTo>
                        <a:pt x="7" y="682"/>
                      </a:lnTo>
                      <a:lnTo>
                        <a:pt x="2" y="670"/>
                      </a:lnTo>
                      <a:lnTo>
                        <a:pt x="1" y="661"/>
                      </a:lnTo>
                      <a:lnTo>
                        <a:pt x="0" y="642"/>
                      </a:lnTo>
                      <a:lnTo>
                        <a:pt x="0" y="625"/>
                      </a:lnTo>
                      <a:lnTo>
                        <a:pt x="1" y="607"/>
                      </a:lnTo>
                      <a:lnTo>
                        <a:pt x="3" y="589"/>
                      </a:lnTo>
                      <a:lnTo>
                        <a:pt x="4" y="570"/>
                      </a:lnTo>
                      <a:lnTo>
                        <a:pt x="7" y="552"/>
                      </a:lnTo>
                      <a:lnTo>
                        <a:pt x="7" y="534"/>
                      </a:lnTo>
                      <a:lnTo>
                        <a:pt x="7" y="518"/>
                      </a:lnTo>
                      <a:lnTo>
                        <a:pt x="5" y="496"/>
                      </a:lnTo>
                      <a:lnTo>
                        <a:pt x="7" y="476"/>
                      </a:lnTo>
                      <a:lnTo>
                        <a:pt x="8" y="457"/>
                      </a:lnTo>
                      <a:lnTo>
                        <a:pt x="12" y="439"/>
                      </a:lnTo>
                      <a:lnTo>
                        <a:pt x="15" y="419"/>
                      </a:lnTo>
                      <a:lnTo>
                        <a:pt x="22" y="401"/>
                      </a:lnTo>
                      <a:lnTo>
                        <a:pt x="29" y="384"/>
                      </a:lnTo>
                      <a:lnTo>
                        <a:pt x="40" y="368"/>
                      </a:lnTo>
                      <a:lnTo>
                        <a:pt x="44" y="356"/>
                      </a:lnTo>
                      <a:lnTo>
                        <a:pt x="48" y="346"/>
                      </a:lnTo>
                      <a:lnTo>
                        <a:pt x="49" y="340"/>
                      </a:lnTo>
                      <a:lnTo>
                        <a:pt x="52" y="336"/>
                      </a:lnTo>
                      <a:lnTo>
                        <a:pt x="57" y="332"/>
                      </a:lnTo>
                      <a:lnTo>
                        <a:pt x="63" y="329"/>
                      </a:lnTo>
                      <a:lnTo>
                        <a:pt x="65" y="326"/>
                      </a:lnTo>
                      <a:lnTo>
                        <a:pt x="94" y="291"/>
                      </a:lnTo>
                      <a:lnTo>
                        <a:pt x="126" y="261"/>
                      </a:lnTo>
                      <a:lnTo>
                        <a:pt x="159" y="234"/>
                      </a:lnTo>
                      <a:lnTo>
                        <a:pt x="194" y="209"/>
                      </a:lnTo>
                      <a:lnTo>
                        <a:pt x="230" y="186"/>
                      </a:lnTo>
                      <a:lnTo>
                        <a:pt x="266" y="165"/>
                      </a:lnTo>
                      <a:lnTo>
                        <a:pt x="302" y="147"/>
                      </a:lnTo>
                      <a:lnTo>
                        <a:pt x="340" y="132"/>
                      </a:lnTo>
                      <a:lnTo>
                        <a:pt x="359" y="122"/>
                      </a:lnTo>
                      <a:lnTo>
                        <a:pt x="378" y="112"/>
                      </a:lnTo>
                      <a:lnTo>
                        <a:pt x="397" y="103"/>
                      </a:lnTo>
                      <a:lnTo>
                        <a:pt x="416" y="94"/>
                      </a:lnTo>
                      <a:lnTo>
                        <a:pt x="434" y="85"/>
                      </a:lnTo>
                      <a:lnTo>
                        <a:pt x="455" y="79"/>
                      </a:lnTo>
                      <a:lnTo>
                        <a:pt x="474" y="74"/>
                      </a:lnTo>
                      <a:lnTo>
                        <a:pt x="496" y="72"/>
                      </a:lnTo>
                      <a:lnTo>
                        <a:pt x="517" y="65"/>
                      </a:lnTo>
                      <a:lnTo>
                        <a:pt x="537" y="59"/>
                      </a:lnTo>
                      <a:lnTo>
                        <a:pt x="556" y="51"/>
                      </a:lnTo>
                      <a:lnTo>
                        <a:pt x="577" y="45"/>
                      </a:lnTo>
                      <a:lnTo>
                        <a:pt x="597" y="39"/>
                      </a:lnTo>
                      <a:lnTo>
                        <a:pt x="618" y="32"/>
                      </a:lnTo>
                      <a:lnTo>
                        <a:pt x="639" y="28"/>
                      </a:lnTo>
                      <a:lnTo>
                        <a:pt x="663" y="27"/>
                      </a:lnTo>
                      <a:lnTo>
                        <a:pt x="677" y="20"/>
                      </a:lnTo>
                      <a:lnTo>
                        <a:pt x="692" y="15"/>
                      </a:lnTo>
                      <a:lnTo>
                        <a:pt x="708" y="11"/>
                      </a:lnTo>
                      <a:lnTo>
                        <a:pt x="725" y="9"/>
                      </a:lnTo>
                      <a:lnTo>
                        <a:pt x="741" y="5"/>
                      </a:lnTo>
                      <a:lnTo>
                        <a:pt x="758" y="4"/>
                      </a:lnTo>
                      <a:lnTo>
                        <a:pt x="774" y="4"/>
                      </a:lnTo>
                      <a:lnTo>
                        <a:pt x="792" y="4"/>
                      </a:lnTo>
                      <a:lnTo>
                        <a:pt x="797" y="0"/>
                      </a:lnTo>
                      <a:lnTo>
                        <a:pt x="824" y="0"/>
                      </a:lnTo>
                      <a:lnTo>
                        <a:pt x="852" y="2"/>
                      </a:lnTo>
                      <a:lnTo>
                        <a:pt x="879" y="3"/>
                      </a:lnTo>
                      <a:lnTo>
                        <a:pt x="907" y="5"/>
                      </a:lnTo>
                      <a:lnTo>
                        <a:pt x="934" y="8"/>
                      </a:lnTo>
                      <a:lnTo>
                        <a:pt x="962" y="10"/>
                      </a:lnTo>
                      <a:lnTo>
                        <a:pt x="989" y="12"/>
                      </a:lnTo>
                      <a:lnTo>
                        <a:pt x="1018"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1115" y="2573"/>
                  <a:ext cx="727" cy="271"/>
                </a:xfrm>
                <a:custGeom>
                  <a:avLst/>
                  <a:gdLst/>
                  <a:ahLst/>
                  <a:cxnLst>
                    <a:cxn ang="0">
                      <a:pos x="910" y="11"/>
                    </a:cxn>
                    <a:cxn ang="0">
                      <a:pos x="931" y="28"/>
                    </a:cxn>
                    <a:cxn ang="0">
                      <a:pos x="1005" y="39"/>
                    </a:cxn>
                    <a:cxn ang="0">
                      <a:pos x="1061" y="76"/>
                    </a:cxn>
                    <a:cxn ang="0">
                      <a:pos x="1069" y="116"/>
                    </a:cxn>
                    <a:cxn ang="0">
                      <a:pos x="1128" y="198"/>
                    </a:cxn>
                    <a:cxn ang="0">
                      <a:pos x="1128" y="211"/>
                    </a:cxn>
                    <a:cxn ang="0">
                      <a:pos x="1140" y="162"/>
                    </a:cxn>
                    <a:cxn ang="0">
                      <a:pos x="1108" y="76"/>
                    </a:cxn>
                    <a:cxn ang="0">
                      <a:pos x="1199" y="90"/>
                    </a:cxn>
                    <a:cxn ang="0">
                      <a:pos x="1219" y="114"/>
                    </a:cxn>
                    <a:cxn ang="0">
                      <a:pos x="1281" y="148"/>
                    </a:cxn>
                    <a:cxn ang="0">
                      <a:pos x="1297" y="196"/>
                    </a:cxn>
                    <a:cxn ang="0">
                      <a:pos x="1385" y="244"/>
                    </a:cxn>
                    <a:cxn ang="0">
                      <a:pos x="1417" y="298"/>
                    </a:cxn>
                    <a:cxn ang="0">
                      <a:pos x="1426" y="355"/>
                    </a:cxn>
                    <a:cxn ang="0">
                      <a:pos x="1393" y="409"/>
                    </a:cxn>
                    <a:cxn ang="0">
                      <a:pos x="1310" y="419"/>
                    </a:cxn>
                    <a:cxn ang="0">
                      <a:pos x="1213" y="448"/>
                    </a:cxn>
                    <a:cxn ang="0">
                      <a:pos x="1126" y="480"/>
                    </a:cxn>
                    <a:cxn ang="0">
                      <a:pos x="1077" y="496"/>
                    </a:cxn>
                    <a:cxn ang="0">
                      <a:pos x="992" y="509"/>
                    </a:cxn>
                    <a:cxn ang="0">
                      <a:pos x="923" y="523"/>
                    </a:cxn>
                    <a:cxn ang="0">
                      <a:pos x="825" y="529"/>
                    </a:cxn>
                    <a:cxn ang="0">
                      <a:pos x="742" y="534"/>
                    </a:cxn>
                    <a:cxn ang="0">
                      <a:pos x="661" y="528"/>
                    </a:cxn>
                    <a:cxn ang="0">
                      <a:pos x="589" y="518"/>
                    </a:cxn>
                    <a:cxn ang="0">
                      <a:pos x="490" y="504"/>
                    </a:cxn>
                    <a:cxn ang="0">
                      <a:pos x="425" y="526"/>
                    </a:cxn>
                    <a:cxn ang="0">
                      <a:pos x="364" y="479"/>
                    </a:cxn>
                    <a:cxn ang="0">
                      <a:pos x="282" y="468"/>
                    </a:cxn>
                    <a:cxn ang="0">
                      <a:pos x="214" y="461"/>
                    </a:cxn>
                    <a:cxn ang="0">
                      <a:pos x="125" y="435"/>
                    </a:cxn>
                    <a:cxn ang="0">
                      <a:pos x="79" y="392"/>
                    </a:cxn>
                    <a:cxn ang="0">
                      <a:pos x="0" y="329"/>
                    </a:cxn>
                    <a:cxn ang="0">
                      <a:pos x="45" y="308"/>
                    </a:cxn>
                    <a:cxn ang="0">
                      <a:pos x="79" y="233"/>
                    </a:cxn>
                    <a:cxn ang="0">
                      <a:pos x="176" y="200"/>
                    </a:cxn>
                    <a:cxn ang="0">
                      <a:pos x="271" y="227"/>
                    </a:cxn>
                    <a:cxn ang="0">
                      <a:pos x="321" y="269"/>
                    </a:cxn>
                    <a:cxn ang="0">
                      <a:pos x="390" y="324"/>
                    </a:cxn>
                    <a:cxn ang="0">
                      <a:pos x="326" y="202"/>
                    </a:cxn>
                    <a:cxn ang="0">
                      <a:pos x="256" y="162"/>
                    </a:cxn>
                    <a:cxn ang="0">
                      <a:pos x="312" y="84"/>
                    </a:cxn>
                    <a:cxn ang="0">
                      <a:pos x="392" y="72"/>
                    </a:cxn>
                    <a:cxn ang="0">
                      <a:pos x="514" y="28"/>
                    </a:cxn>
                    <a:cxn ang="0">
                      <a:pos x="584" y="20"/>
                    </a:cxn>
                    <a:cxn ang="0">
                      <a:pos x="664" y="6"/>
                    </a:cxn>
                    <a:cxn ang="0">
                      <a:pos x="684" y="58"/>
                    </a:cxn>
                    <a:cxn ang="0">
                      <a:pos x="700" y="148"/>
                    </a:cxn>
                    <a:cxn ang="0">
                      <a:pos x="697" y="283"/>
                    </a:cxn>
                    <a:cxn ang="0">
                      <a:pos x="758" y="305"/>
                    </a:cxn>
                    <a:cxn ang="0">
                      <a:pos x="751" y="131"/>
                    </a:cxn>
                    <a:cxn ang="0">
                      <a:pos x="749" y="58"/>
                    </a:cxn>
                    <a:cxn ang="0">
                      <a:pos x="808" y="57"/>
                    </a:cxn>
                    <a:cxn ang="0">
                      <a:pos x="828" y="92"/>
                    </a:cxn>
                    <a:cxn ang="0">
                      <a:pos x="845" y="152"/>
                    </a:cxn>
                    <a:cxn ang="0">
                      <a:pos x="860" y="214"/>
                    </a:cxn>
                    <a:cxn ang="0">
                      <a:pos x="906" y="298"/>
                    </a:cxn>
                    <a:cxn ang="0">
                      <a:pos x="866" y="114"/>
                    </a:cxn>
                  </a:cxnLst>
                  <a:rect l="0" t="0" r="r" b="b"/>
                  <a:pathLst>
                    <a:path w="1453" h="542">
                      <a:moveTo>
                        <a:pt x="851" y="6"/>
                      </a:moveTo>
                      <a:lnTo>
                        <a:pt x="849" y="11"/>
                      </a:lnTo>
                      <a:lnTo>
                        <a:pt x="846" y="17"/>
                      </a:lnTo>
                      <a:lnTo>
                        <a:pt x="847" y="17"/>
                      </a:lnTo>
                      <a:lnTo>
                        <a:pt x="852" y="18"/>
                      </a:lnTo>
                      <a:lnTo>
                        <a:pt x="854" y="12"/>
                      </a:lnTo>
                      <a:lnTo>
                        <a:pt x="861" y="8"/>
                      </a:lnTo>
                      <a:lnTo>
                        <a:pt x="867" y="5"/>
                      </a:lnTo>
                      <a:lnTo>
                        <a:pt x="875" y="4"/>
                      </a:lnTo>
                      <a:lnTo>
                        <a:pt x="876" y="8"/>
                      </a:lnTo>
                      <a:lnTo>
                        <a:pt x="875" y="14"/>
                      </a:lnTo>
                      <a:lnTo>
                        <a:pt x="870" y="15"/>
                      </a:lnTo>
                      <a:lnTo>
                        <a:pt x="867" y="17"/>
                      </a:lnTo>
                      <a:lnTo>
                        <a:pt x="863" y="20"/>
                      </a:lnTo>
                      <a:lnTo>
                        <a:pt x="863" y="25"/>
                      </a:lnTo>
                      <a:lnTo>
                        <a:pt x="872" y="27"/>
                      </a:lnTo>
                      <a:lnTo>
                        <a:pt x="883" y="22"/>
                      </a:lnTo>
                      <a:lnTo>
                        <a:pt x="893" y="16"/>
                      </a:lnTo>
                      <a:lnTo>
                        <a:pt x="904" y="12"/>
                      </a:lnTo>
                      <a:lnTo>
                        <a:pt x="910" y="11"/>
                      </a:lnTo>
                      <a:lnTo>
                        <a:pt x="914" y="15"/>
                      </a:lnTo>
                      <a:lnTo>
                        <a:pt x="909" y="21"/>
                      </a:lnTo>
                      <a:lnTo>
                        <a:pt x="901" y="24"/>
                      </a:lnTo>
                      <a:lnTo>
                        <a:pt x="897" y="25"/>
                      </a:lnTo>
                      <a:lnTo>
                        <a:pt x="895" y="28"/>
                      </a:lnTo>
                      <a:lnTo>
                        <a:pt x="893" y="32"/>
                      </a:lnTo>
                      <a:lnTo>
                        <a:pt x="895" y="38"/>
                      </a:lnTo>
                      <a:lnTo>
                        <a:pt x="902" y="35"/>
                      </a:lnTo>
                      <a:lnTo>
                        <a:pt x="910" y="30"/>
                      </a:lnTo>
                      <a:lnTo>
                        <a:pt x="917" y="22"/>
                      </a:lnTo>
                      <a:lnTo>
                        <a:pt x="926" y="18"/>
                      </a:lnTo>
                      <a:lnTo>
                        <a:pt x="932" y="15"/>
                      </a:lnTo>
                      <a:lnTo>
                        <a:pt x="939" y="11"/>
                      </a:lnTo>
                      <a:lnTo>
                        <a:pt x="945" y="9"/>
                      </a:lnTo>
                      <a:lnTo>
                        <a:pt x="954" y="10"/>
                      </a:lnTo>
                      <a:lnTo>
                        <a:pt x="950" y="15"/>
                      </a:lnTo>
                      <a:lnTo>
                        <a:pt x="947" y="20"/>
                      </a:lnTo>
                      <a:lnTo>
                        <a:pt x="942" y="23"/>
                      </a:lnTo>
                      <a:lnTo>
                        <a:pt x="938" y="26"/>
                      </a:lnTo>
                      <a:lnTo>
                        <a:pt x="931" y="28"/>
                      </a:lnTo>
                      <a:lnTo>
                        <a:pt x="927" y="32"/>
                      </a:lnTo>
                      <a:lnTo>
                        <a:pt x="924" y="36"/>
                      </a:lnTo>
                      <a:lnTo>
                        <a:pt x="922" y="42"/>
                      </a:lnTo>
                      <a:lnTo>
                        <a:pt x="931" y="46"/>
                      </a:lnTo>
                      <a:lnTo>
                        <a:pt x="942" y="42"/>
                      </a:lnTo>
                      <a:lnTo>
                        <a:pt x="951" y="35"/>
                      </a:lnTo>
                      <a:lnTo>
                        <a:pt x="962" y="32"/>
                      </a:lnTo>
                      <a:lnTo>
                        <a:pt x="970" y="28"/>
                      </a:lnTo>
                      <a:lnTo>
                        <a:pt x="977" y="26"/>
                      </a:lnTo>
                      <a:lnTo>
                        <a:pt x="984" y="24"/>
                      </a:lnTo>
                      <a:lnTo>
                        <a:pt x="992" y="27"/>
                      </a:lnTo>
                      <a:lnTo>
                        <a:pt x="988" y="33"/>
                      </a:lnTo>
                      <a:lnTo>
                        <a:pt x="981" y="37"/>
                      </a:lnTo>
                      <a:lnTo>
                        <a:pt x="974" y="39"/>
                      </a:lnTo>
                      <a:lnTo>
                        <a:pt x="972" y="47"/>
                      </a:lnTo>
                      <a:lnTo>
                        <a:pt x="978" y="49"/>
                      </a:lnTo>
                      <a:lnTo>
                        <a:pt x="984" y="49"/>
                      </a:lnTo>
                      <a:lnTo>
                        <a:pt x="991" y="47"/>
                      </a:lnTo>
                      <a:lnTo>
                        <a:pt x="998" y="44"/>
                      </a:lnTo>
                      <a:lnTo>
                        <a:pt x="1005" y="39"/>
                      </a:lnTo>
                      <a:lnTo>
                        <a:pt x="1011" y="37"/>
                      </a:lnTo>
                      <a:lnTo>
                        <a:pt x="1019" y="35"/>
                      </a:lnTo>
                      <a:lnTo>
                        <a:pt x="1027" y="36"/>
                      </a:lnTo>
                      <a:lnTo>
                        <a:pt x="1034" y="36"/>
                      </a:lnTo>
                      <a:lnTo>
                        <a:pt x="1039" y="40"/>
                      </a:lnTo>
                      <a:lnTo>
                        <a:pt x="1034" y="44"/>
                      </a:lnTo>
                      <a:lnTo>
                        <a:pt x="1028" y="47"/>
                      </a:lnTo>
                      <a:lnTo>
                        <a:pt x="1022" y="48"/>
                      </a:lnTo>
                      <a:lnTo>
                        <a:pt x="1015" y="50"/>
                      </a:lnTo>
                      <a:lnTo>
                        <a:pt x="1010" y="53"/>
                      </a:lnTo>
                      <a:lnTo>
                        <a:pt x="1005" y="57"/>
                      </a:lnTo>
                      <a:lnTo>
                        <a:pt x="999" y="60"/>
                      </a:lnTo>
                      <a:lnTo>
                        <a:pt x="997" y="68"/>
                      </a:lnTo>
                      <a:lnTo>
                        <a:pt x="1004" y="75"/>
                      </a:lnTo>
                      <a:lnTo>
                        <a:pt x="1012" y="80"/>
                      </a:lnTo>
                      <a:lnTo>
                        <a:pt x="1021" y="80"/>
                      </a:lnTo>
                      <a:lnTo>
                        <a:pt x="1031" y="80"/>
                      </a:lnTo>
                      <a:lnTo>
                        <a:pt x="1041" y="78"/>
                      </a:lnTo>
                      <a:lnTo>
                        <a:pt x="1051" y="76"/>
                      </a:lnTo>
                      <a:lnTo>
                        <a:pt x="1061" y="76"/>
                      </a:lnTo>
                      <a:lnTo>
                        <a:pt x="1072" y="80"/>
                      </a:lnTo>
                      <a:lnTo>
                        <a:pt x="1076" y="81"/>
                      </a:lnTo>
                      <a:lnTo>
                        <a:pt x="1082" y="83"/>
                      </a:lnTo>
                      <a:lnTo>
                        <a:pt x="1086" y="85"/>
                      </a:lnTo>
                      <a:lnTo>
                        <a:pt x="1088" y="90"/>
                      </a:lnTo>
                      <a:lnTo>
                        <a:pt x="1079" y="91"/>
                      </a:lnTo>
                      <a:lnTo>
                        <a:pt x="1072" y="90"/>
                      </a:lnTo>
                      <a:lnTo>
                        <a:pt x="1063" y="90"/>
                      </a:lnTo>
                      <a:lnTo>
                        <a:pt x="1057" y="95"/>
                      </a:lnTo>
                      <a:lnTo>
                        <a:pt x="1057" y="100"/>
                      </a:lnTo>
                      <a:lnTo>
                        <a:pt x="1057" y="105"/>
                      </a:lnTo>
                      <a:lnTo>
                        <a:pt x="1057" y="112"/>
                      </a:lnTo>
                      <a:lnTo>
                        <a:pt x="1058" y="118"/>
                      </a:lnTo>
                      <a:lnTo>
                        <a:pt x="1059" y="129"/>
                      </a:lnTo>
                      <a:lnTo>
                        <a:pt x="1064" y="138"/>
                      </a:lnTo>
                      <a:lnTo>
                        <a:pt x="1070" y="138"/>
                      </a:lnTo>
                      <a:lnTo>
                        <a:pt x="1075" y="136"/>
                      </a:lnTo>
                      <a:lnTo>
                        <a:pt x="1075" y="128"/>
                      </a:lnTo>
                      <a:lnTo>
                        <a:pt x="1071" y="119"/>
                      </a:lnTo>
                      <a:lnTo>
                        <a:pt x="1069" y="116"/>
                      </a:lnTo>
                      <a:lnTo>
                        <a:pt x="1069" y="113"/>
                      </a:lnTo>
                      <a:lnTo>
                        <a:pt x="1070" y="110"/>
                      </a:lnTo>
                      <a:lnTo>
                        <a:pt x="1075" y="108"/>
                      </a:lnTo>
                      <a:lnTo>
                        <a:pt x="1079" y="112"/>
                      </a:lnTo>
                      <a:lnTo>
                        <a:pt x="1083" y="117"/>
                      </a:lnTo>
                      <a:lnTo>
                        <a:pt x="1085" y="123"/>
                      </a:lnTo>
                      <a:lnTo>
                        <a:pt x="1087" y="130"/>
                      </a:lnTo>
                      <a:lnTo>
                        <a:pt x="1088" y="135"/>
                      </a:lnTo>
                      <a:lnTo>
                        <a:pt x="1091" y="140"/>
                      </a:lnTo>
                      <a:lnTo>
                        <a:pt x="1095" y="144"/>
                      </a:lnTo>
                      <a:lnTo>
                        <a:pt x="1103" y="148"/>
                      </a:lnTo>
                      <a:lnTo>
                        <a:pt x="1101" y="156"/>
                      </a:lnTo>
                      <a:lnTo>
                        <a:pt x="1104" y="164"/>
                      </a:lnTo>
                      <a:lnTo>
                        <a:pt x="1107" y="170"/>
                      </a:lnTo>
                      <a:lnTo>
                        <a:pt x="1110" y="178"/>
                      </a:lnTo>
                      <a:lnTo>
                        <a:pt x="1117" y="182"/>
                      </a:lnTo>
                      <a:lnTo>
                        <a:pt x="1126" y="186"/>
                      </a:lnTo>
                      <a:lnTo>
                        <a:pt x="1133" y="192"/>
                      </a:lnTo>
                      <a:lnTo>
                        <a:pt x="1134" y="200"/>
                      </a:lnTo>
                      <a:lnTo>
                        <a:pt x="1128" y="198"/>
                      </a:lnTo>
                      <a:lnTo>
                        <a:pt x="1123" y="197"/>
                      </a:lnTo>
                      <a:lnTo>
                        <a:pt x="1118" y="196"/>
                      </a:lnTo>
                      <a:lnTo>
                        <a:pt x="1115" y="197"/>
                      </a:lnTo>
                      <a:lnTo>
                        <a:pt x="1115" y="203"/>
                      </a:lnTo>
                      <a:lnTo>
                        <a:pt x="1116" y="211"/>
                      </a:lnTo>
                      <a:lnTo>
                        <a:pt x="1116" y="218"/>
                      </a:lnTo>
                      <a:lnTo>
                        <a:pt x="1117" y="227"/>
                      </a:lnTo>
                      <a:lnTo>
                        <a:pt x="1117" y="234"/>
                      </a:lnTo>
                      <a:lnTo>
                        <a:pt x="1117" y="242"/>
                      </a:lnTo>
                      <a:lnTo>
                        <a:pt x="1117" y="249"/>
                      </a:lnTo>
                      <a:lnTo>
                        <a:pt x="1119" y="258"/>
                      </a:lnTo>
                      <a:lnTo>
                        <a:pt x="1121" y="258"/>
                      </a:lnTo>
                      <a:lnTo>
                        <a:pt x="1122" y="251"/>
                      </a:lnTo>
                      <a:lnTo>
                        <a:pt x="1124" y="246"/>
                      </a:lnTo>
                      <a:lnTo>
                        <a:pt x="1124" y="240"/>
                      </a:lnTo>
                      <a:lnTo>
                        <a:pt x="1124" y="234"/>
                      </a:lnTo>
                      <a:lnTo>
                        <a:pt x="1123" y="228"/>
                      </a:lnTo>
                      <a:lnTo>
                        <a:pt x="1123" y="222"/>
                      </a:lnTo>
                      <a:lnTo>
                        <a:pt x="1124" y="216"/>
                      </a:lnTo>
                      <a:lnTo>
                        <a:pt x="1128" y="211"/>
                      </a:lnTo>
                      <a:lnTo>
                        <a:pt x="1133" y="211"/>
                      </a:lnTo>
                      <a:lnTo>
                        <a:pt x="1141" y="250"/>
                      </a:lnTo>
                      <a:lnTo>
                        <a:pt x="1147" y="251"/>
                      </a:lnTo>
                      <a:lnTo>
                        <a:pt x="1150" y="257"/>
                      </a:lnTo>
                      <a:lnTo>
                        <a:pt x="1151" y="258"/>
                      </a:lnTo>
                      <a:lnTo>
                        <a:pt x="1153" y="253"/>
                      </a:lnTo>
                      <a:lnTo>
                        <a:pt x="1157" y="249"/>
                      </a:lnTo>
                      <a:lnTo>
                        <a:pt x="1163" y="245"/>
                      </a:lnTo>
                      <a:lnTo>
                        <a:pt x="1168" y="241"/>
                      </a:lnTo>
                      <a:lnTo>
                        <a:pt x="1172" y="237"/>
                      </a:lnTo>
                      <a:lnTo>
                        <a:pt x="1175" y="232"/>
                      </a:lnTo>
                      <a:lnTo>
                        <a:pt x="1175" y="227"/>
                      </a:lnTo>
                      <a:lnTo>
                        <a:pt x="1173" y="222"/>
                      </a:lnTo>
                      <a:lnTo>
                        <a:pt x="1165" y="214"/>
                      </a:lnTo>
                      <a:lnTo>
                        <a:pt x="1159" y="207"/>
                      </a:lnTo>
                      <a:lnTo>
                        <a:pt x="1156" y="197"/>
                      </a:lnTo>
                      <a:lnTo>
                        <a:pt x="1153" y="188"/>
                      </a:lnTo>
                      <a:lnTo>
                        <a:pt x="1149" y="179"/>
                      </a:lnTo>
                      <a:lnTo>
                        <a:pt x="1146" y="169"/>
                      </a:lnTo>
                      <a:lnTo>
                        <a:pt x="1140" y="162"/>
                      </a:lnTo>
                      <a:lnTo>
                        <a:pt x="1134" y="156"/>
                      </a:lnTo>
                      <a:lnTo>
                        <a:pt x="1128" y="154"/>
                      </a:lnTo>
                      <a:lnTo>
                        <a:pt x="1126" y="149"/>
                      </a:lnTo>
                      <a:lnTo>
                        <a:pt x="1128" y="140"/>
                      </a:lnTo>
                      <a:lnTo>
                        <a:pt x="1132" y="133"/>
                      </a:lnTo>
                      <a:lnTo>
                        <a:pt x="1127" y="128"/>
                      </a:lnTo>
                      <a:lnTo>
                        <a:pt x="1123" y="127"/>
                      </a:lnTo>
                      <a:lnTo>
                        <a:pt x="1118" y="127"/>
                      </a:lnTo>
                      <a:lnTo>
                        <a:pt x="1114" y="129"/>
                      </a:lnTo>
                      <a:lnTo>
                        <a:pt x="1109" y="130"/>
                      </a:lnTo>
                      <a:lnTo>
                        <a:pt x="1106" y="130"/>
                      </a:lnTo>
                      <a:lnTo>
                        <a:pt x="1103" y="128"/>
                      </a:lnTo>
                      <a:lnTo>
                        <a:pt x="1103" y="122"/>
                      </a:lnTo>
                      <a:lnTo>
                        <a:pt x="1103" y="114"/>
                      </a:lnTo>
                      <a:lnTo>
                        <a:pt x="1108" y="108"/>
                      </a:lnTo>
                      <a:lnTo>
                        <a:pt x="1105" y="101"/>
                      </a:lnTo>
                      <a:lnTo>
                        <a:pt x="1102" y="95"/>
                      </a:lnTo>
                      <a:lnTo>
                        <a:pt x="1099" y="88"/>
                      </a:lnTo>
                      <a:lnTo>
                        <a:pt x="1103" y="82"/>
                      </a:lnTo>
                      <a:lnTo>
                        <a:pt x="1108" y="76"/>
                      </a:lnTo>
                      <a:lnTo>
                        <a:pt x="1116" y="74"/>
                      </a:lnTo>
                      <a:lnTo>
                        <a:pt x="1124" y="74"/>
                      </a:lnTo>
                      <a:lnTo>
                        <a:pt x="1133" y="74"/>
                      </a:lnTo>
                      <a:lnTo>
                        <a:pt x="1141" y="74"/>
                      </a:lnTo>
                      <a:lnTo>
                        <a:pt x="1138" y="78"/>
                      </a:lnTo>
                      <a:lnTo>
                        <a:pt x="1134" y="82"/>
                      </a:lnTo>
                      <a:lnTo>
                        <a:pt x="1127" y="84"/>
                      </a:lnTo>
                      <a:lnTo>
                        <a:pt x="1122" y="86"/>
                      </a:lnTo>
                      <a:lnTo>
                        <a:pt x="1116" y="87"/>
                      </a:lnTo>
                      <a:lnTo>
                        <a:pt x="1114" y="90"/>
                      </a:lnTo>
                      <a:lnTo>
                        <a:pt x="1115" y="94"/>
                      </a:lnTo>
                      <a:lnTo>
                        <a:pt x="1122" y="101"/>
                      </a:lnTo>
                      <a:lnTo>
                        <a:pt x="1132" y="99"/>
                      </a:lnTo>
                      <a:lnTo>
                        <a:pt x="1141" y="97"/>
                      </a:lnTo>
                      <a:lnTo>
                        <a:pt x="1151" y="94"/>
                      </a:lnTo>
                      <a:lnTo>
                        <a:pt x="1160" y="92"/>
                      </a:lnTo>
                      <a:lnTo>
                        <a:pt x="1170" y="90"/>
                      </a:lnTo>
                      <a:lnTo>
                        <a:pt x="1180" y="89"/>
                      </a:lnTo>
                      <a:lnTo>
                        <a:pt x="1189" y="89"/>
                      </a:lnTo>
                      <a:lnTo>
                        <a:pt x="1199" y="90"/>
                      </a:lnTo>
                      <a:lnTo>
                        <a:pt x="1194" y="96"/>
                      </a:lnTo>
                      <a:lnTo>
                        <a:pt x="1186" y="98"/>
                      </a:lnTo>
                      <a:lnTo>
                        <a:pt x="1178" y="99"/>
                      </a:lnTo>
                      <a:lnTo>
                        <a:pt x="1170" y="102"/>
                      </a:lnTo>
                      <a:lnTo>
                        <a:pt x="1141" y="116"/>
                      </a:lnTo>
                      <a:lnTo>
                        <a:pt x="1144" y="122"/>
                      </a:lnTo>
                      <a:lnTo>
                        <a:pt x="1150" y="130"/>
                      </a:lnTo>
                      <a:lnTo>
                        <a:pt x="1155" y="130"/>
                      </a:lnTo>
                      <a:lnTo>
                        <a:pt x="1159" y="128"/>
                      </a:lnTo>
                      <a:lnTo>
                        <a:pt x="1164" y="124"/>
                      </a:lnTo>
                      <a:lnTo>
                        <a:pt x="1170" y="123"/>
                      </a:lnTo>
                      <a:lnTo>
                        <a:pt x="1168" y="117"/>
                      </a:lnTo>
                      <a:lnTo>
                        <a:pt x="1167" y="112"/>
                      </a:lnTo>
                      <a:lnTo>
                        <a:pt x="1174" y="113"/>
                      </a:lnTo>
                      <a:lnTo>
                        <a:pt x="1183" y="116"/>
                      </a:lnTo>
                      <a:lnTo>
                        <a:pt x="1190" y="118"/>
                      </a:lnTo>
                      <a:lnTo>
                        <a:pt x="1199" y="118"/>
                      </a:lnTo>
                      <a:lnTo>
                        <a:pt x="1205" y="116"/>
                      </a:lnTo>
                      <a:lnTo>
                        <a:pt x="1213" y="114"/>
                      </a:lnTo>
                      <a:lnTo>
                        <a:pt x="1219" y="114"/>
                      </a:lnTo>
                      <a:lnTo>
                        <a:pt x="1227" y="116"/>
                      </a:lnTo>
                      <a:lnTo>
                        <a:pt x="1229" y="120"/>
                      </a:lnTo>
                      <a:lnTo>
                        <a:pt x="1229" y="127"/>
                      </a:lnTo>
                      <a:lnTo>
                        <a:pt x="1220" y="127"/>
                      </a:lnTo>
                      <a:lnTo>
                        <a:pt x="1212" y="126"/>
                      </a:lnTo>
                      <a:lnTo>
                        <a:pt x="1198" y="134"/>
                      </a:lnTo>
                      <a:lnTo>
                        <a:pt x="1203" y="136"/>
                      </a:lnTo>
                      <a:lnTo>
                        <a:pt x="1212" y="136"/>
                      </a:lnTo>
                      <a:lnTo>
                        <a:pt x="1220" y="134"/>
                      </a:lnTo>
                      <a:lnTo>
                        <a:pt x="1229" y="133"/>
                      </a:lnTo>
                      <a:lnTo>
                        <a:pt x="1236" y="133"/>
                      </a:lnTo>
                      <a:lnTo>
                        <a:pt x="1244" y="133"/>
                      </a:lnTo>
                      <a:lnTo>
                        <a:pt x="1251" y="133"/>
                      </a:lnTo>
                      <a:lnTo>
                        <a:pt x="1260" y="135"/>
                      </a:lnTo>
                      <a:lnTo>
                        <a:pt x="1267" y="135"/>
                      </a:lnTo>
                      <a:lnTo>
                        <a:pt x="1275" y="138"/>
                      </a:lnTo>
                      <a:lnTo>
                        <a:pt x="1282" y="140"/>
                      </a:lnTo>
                      <a:lnTo>
                        <a:pt x="1290" y="145"/>
                      </a:lnTo>
                      <a:lnTo>
                        <a:pt x="1289" y="148"/>
                      </a:lnTo>
                      <a:lnTo>
                        <a:pt x="1281" y="148"/>
                      </a:lnTo>
                      <a:lnTo>
                        <a:pt x="1275" y="149"/>
                      </a:lnTo>
                      <a:lnTo>
                        <a:pt x="1268" y="149"/>
                      </a:lnTo>
                      <a:lnTo>
                        <a:pt x="1262" y="149"/>
                      </a:lnTo>
                      <a:lnTo>
                        <a:pt x="1255" y="148"/>
                      </a:lnTo>
                      <a:lnTo>
                        <a:pt x="1249" y="148"/>
                      </a:lnTo>
                      <a:lnTo>
                        <a:pt x="1243" y="149"/>
                      </a:lnTo>
                      <a:lnTo>
                        <a:pt x="1238" y="153"/>
                      </a:lnTo>
                      <a:lnTo>
                        <a:pt x="1241" y="159"/>
                      </a:lnTo>
                      <a:lnTo>
                        <a:pt x="1243" y="165"/>
                      </a:lnTo>
                      <a:lnTo>
                        <a:pt x="1245" y="169"/>
                      </a:lnTo>
                      <a:lnTo>
                        <a:pt x="1250" y="174"/>
                      </a:lnTo>
                      <a:lnTo>
                        <a:pt x="1258" y="172"/>
                      </a:lnTo>
                      <a:lnTo>
                        <a:pt x="1265" y="171"/>
                      </a:lnTo>
                      <a:lnTo>
                        <a:pt x="1271" y="169"/>
                      </a:lnTo>
                      <a:lnTo>
                        <a:pt x="1279" y="169"/>
                      </a:lnTo>
                      <a:lnTo>
                        <a:pt x="1283" y="176"/>
                      </a:lnTo>
                      <a:lnTo>
                        <a:pt x="1290" y="181"/>
                      </a:lnTo>
                      <a:lnTo>
                        <a:pt x="1295" y="185"/>
                      </a:lnTo>
                      <a:lnTo>
                        <a:pt x="1300" y="193"/>
                      </a:lnTo>
                      <a:lnTo>
                        <a:pt x="1297" y="196"/>
                      </a:lnTo>
                      <a:lnTo>
                        <a:pt x="1294" y="198"/>
                      </a:lnTo>
                      <a:lnTo>
                        <a:pt x="1290" y="199"/>
                      </a:lnTo>
                      <a:lnTo>
                        <a:pt x="1289" y="203"/>
                      </a:lnTo>
                      <a:lnTo>
                        <a:pt x="1289" y="209"/>
                      </a:lnTo>
                      <a:lnTo>
                        <a:pt x="1291" y="214"/>
                      </a:lnTo>
                      <a:lnTo>
                        <a:pt x="1299" y="214"/>
                      </a:lnTo>
                      <a:lnTo>
                        <a:pt x="1308" y="214"/>
                      </a:lnTo>
                      <a:lnTo>
                        <a:pt x="1317" y="214"/>
                      </a:lnTo>
                      <a:lnTo>
                        <a:pt x="1327" y="216"/>
                      </a:lnTo>
                      <a:lnTo>
                        <a:pt x="1335" y="216"/>
                      </a:lnTo>
                      <a:lnTo>
                        <a:pt x="1344" y="218"/>
                      </a:lnTo>
                      <a:lnTo>
                        <a:pt x="1353" y="220"/>
                      </a:lnTo>
                      <a:lnTo>
                        <a:pt x="1362" y="224"/>
                      </a:lnTo>
                      <a:lnTo>
                        <a:pt x="1358" y="231"/>
                      </a:lnTo>
                      <a:lnTo>
                        <a:pt x="1363" y="237"/>
                      </a:lnTo>
                      <a:lnTo>
                        <a:pt x="1366" y="238"/>
                      </a:lnTo>
                      <a:lnTo>
                        <a:pt x="1372" y="240"/>
                      </a:lnTo>
                      <a:lnTo>
                        <a:pt x="1376" y="242"/>
                      </a:lnTo>
                      <a:lnTo>
                        <a:pt x="1380" y="246"/>
                      </a:lnTo>
                      <a:lnTo>
                        <a:pt x="1385" y="244"/>
                      </a:lnTo>
                      <a:lnTo>
                        <a:pt x="1386" y="240"/>
                      </a:lnTo>
                      <a:lnTo>
                        <a:pt x="1386" y="234"/>
                      </a:lnTo>
                      <a:lnTo>
                        <a:pt x="1391" y="231"/>
                      </a:lnTo>
                      <a:lnTo>
                        <a:pt x="1393" y="235"/>
                      </a:lnTo>
                      <a:lnTo>
                        <a:pt x="1395" y="241"/>
                      </a:lnTo>
                      <a:lnTo>
                        <a:pt x="1395" y="247"/>
                      </a:lnTo>
                      <a:lnTo>
                        <a:pt x="1396" y="255"/>
                      </a:lnTo>
                      <a:lnTo>
                        <a:pt x="1396" y="261"/>
                      </a:lnTo>
                      <a:lnTo>
                        <a:pt x="1397" y="267"/>
                      </a:lnTo>
                      <a:lnTo>
                        <a:pt x="1399" y="273"/>
                      </a:lnTo>
                      <a:lnTo>
                        <a:pt x="1406" y="279"/>
                      </a:lnTo>
                      <a:lnTo>
                        <a:pt x="1401" y="279"/>
                      </a:lnTo>
                      <a:lnTo>
                        <a:pt x="1395" y="280"/>
                      </a:lnTo>
                      <a:lnTo>
                        <a:pt x="1391" y="283"/>
                      </a:lnTo>
                      <a:lnTo>
                        <a:pt x="1392" y="291"/>
                      </a:lnTo>
                      <a:lnTo>
                        <a:pt x="1396" y="293"/>
                      </a:lnTo>
                      <a:lnTo>
                        <a:pt x="1403" y="296"/>
                      </a:lnTo>
                      <a:lnTo>
                        <a:pt x="1408" y="298"/>
                      </a:lnTo>
                      <a:lnTo>
                        <a:pt x="1414" y="302"/>
                      </a:lnTo>
                      <a:lnTo>
                        <a:pt x="1417" y="298"/>
                      </a:lnTo>
                      <a:lnTo>
                        <a:pt x="1418" y="295"/>
                      </a:lnTo>
                      <a:lnTo>
                        <a:pt x="1419" y="292"/>
                      </a:lnTo>
                      <a:lnTo>
                        <a:pt x="1424" y="291"/>
                      </a:lnTo>
                      <a:lnTo>
                        <a:pt x="1428" y="296"/>
                      </a:lnTo>
                      <a:lnTo>
                        <a:pt x="1429" y="303"/>
                      </a:lnTo>
                      <a:lnTo>
                        <a:pt x="1430" y="309"/>
                      </a:lnTo>
                      <a:lnTo>
                        <a:pt x="1436" y="315"/>
                      </a:lnTo>
                      <a:lnTo>
                        <a:pt x="1435" y="322"/>
                      </a:lnTo>
                      <a:lnTo>
                        <a:pt x="1433" y="328"/>
                      </a:lnTo>
                      <a:lnTo>
                        <a:pt x="1430" y="335"/>
                      </a:lnTo>
                      <a:lnTo>
                        <a:pt x="1430" y="342"/>
                      </a:lnTo>
                      <a:lnTo>
                        <a:pt x="1435" y="344"/>
                      </a:lnTo>
                      <a:lnTo>
                        <a:pt x="1440" y="347"/>
                      </a:lnTo>
                      <a:lnTo>
                        <a:pt x="1445" y="350"/>
                      </a:lnTo>
                      <a:lnTo>
                        <a:pt x="1453" y="353"/>
                      </a:lnTo>
                      <a:lnTo>
                        <a:pt x="1451" y="358"/>
                      </a:lnTo>
                      <a:lnTo>
                        <a:pt x="1445" y="360"/>
                      </a:lnTo>
                      <a:lnTo>
                        <a:pt x="1439" y="358"/>
                      </a:lnTo>
                      <a:lnTo>
                        <a:pt x="1433" y="356"/>
                      </a:lnTo>
                      <a:lnTo>
                        <a:pt x="1426" y="355"/>
                      </a:lnTo>
                      <a:lnTo>
                        <a:pt x="1421" y="357"/>
                      </a:lnTo>
                      <a:lnTo>
                        <a:pt x="1417" y="360"/>
                      </a:lnTo>
                      <a:lnTo>
                        <a:pt x="1414" y="365"/>
                      </a:lnTo>
                      <a:lnTo>
                        <a:pt x="1413" y="369"/>
                      </a:lnTo>
                      <a:lnTo>
                        <a:pt x="1418" y="374"/>
                      </a:lnTo>
                      <a:lnTo>
                        <a:pt x="1427" y="373"/>
                      </a:lnTo>
                      <a:lnTo>
                        <a:pt x="1435" y="376"/>
                      </a:lnTo>
                      <a:lnTo>
                        <a:pt x="1442" y="379"/>
                      </a:lnTo>
                      <a:lnTo>
                        <a:pt x="1451" y="382"/>
                      </a:lnTo>
                      <a:lnTo>
                        <a:pt x="1444" y="386"/>
                      </a:lnTo>
                      <a:lnTo>
                        <a:pt x="1437" y="387"/>
                      </a:lnTo>
                      <a:lnTo>
                        <a:pt x="1428" y="387"/>
                      </a:lnTo>
                      <a:lnTo>
                        <a:pt x="1421" y="387"/>
                      </a:lnTo>
                      <a:lnTo>
                        <a:pt x="1412" y="387"/>
                      </a:lnTo>
                      <a:lnTo>
                        <a:pt x="1405" y="388"/>
                      </a:lnTo>
                      <a:lnTo>
                        <a:pt x="1398" y="392"/>
                      </a:lnTo>
                      <a:lnTo>
                        <a:pt x="1395" y="400"/>
                      </a:lnTo>
                      <a:lnTo>
                        <a:pt x="1398" y="403"/>
                      </a:lnTo>
                      <a:lnTo>
                        <a:pt x="1399" y="407"/>
                      </a:lnTo>
                      <a:lnTo>
                        <a:pt x="1393" y="409"/>
                      </a:lnTo>
                      <a:lnTo>
                        <a:pt x="1387" y="408"/>
                      </a:lnTo>
                      <a:lnTo>
                        <a:pt x="1380" y="404"/>
                      </a:lnTo>
                      <a:lnTo>
                        <a:pt x="1375" y="401"/>
                      </a:lnTo>
                      <a:lnTo>
                        <a:pt x="1369" y="398"/>
                      </a:lnTo>
                      <a:lnTo>
                        <a:pt x="1364" y="398"/>
                      </a:lnTo>
                      <a:lnTo>
                        <a:pt x="1360" y="401"/>
                      </a:lnTo>
                      <a:lnTo>
                        <a:pt x="1358" y="410"/>
                      </a:lnTo>
                      <a:lnTo>
                        <a:pt x="1361" y="411"/>
                      </a:lnTo>
                      <a:lnTo>
                        <a:pt x="1365" y="414"/>
                      </a:lnTo>
                      <a:lnTo>
                        <a:pt x="1370" y="415"/>
                      </a:lnTo>
                      <a:lnTo>
                        <a:pt x="1374" y="419"/>
                      </a:lnTo>
                      <a:lnTo>
                        <a:pt x="1365" y="420"/>
                      </a:lnTo>
                      <a:lnTo>
                        <a:pt x="1358" y="421"/>
                      </a:lnTo>
                      <a:lnTo>
                        <a:pt x="1350" y="421"/>
                      </a:lnTo>
                      <a:lnTo>
                        <a:pt x="1343" y="421"/>
                      </a:lnTo>
                      <a:lnTo>
                        <a:pt x="1334" y="420"/>
                      </a:lnTo>
                      <a:lnTo>
                        <a:pt x="1327" y="421"/>
                      </a:lnTo>
                      <a:lnTo>
                        <a:pt x="1319" y="422"/>
                      </a:lnTo>
                      <a:lnTo>
                        <a:pt x="1312" y="426"/>
                      </a:lnTo>
                      <a:lnTo>
                        <a:pt x="1310" y="419"/>
                      </a:lnTo>
                      <a:lnTo>
                        <a:pt x="1305" y="415"/>
                      </a:lnTo>
                      <a:lnTo>
                        <a:pt x="1297" y="413"/>
                      </a:lnTo>
                      <a:lnTo>
                        <a:pt x="1290" y="411"/>
                      </a:lnTo>
                      <a:lnTo>
                        <a:pt x="1273" y="425"/>
                      </a:lnTo>
                      <a:lnTo>
                        <a:pt x="1285" y="439"/>
                      </a:lnTo>
                      <a:lnTo>
                        <a:pt x="1278" y="441"/>
                      </a:lnTo>
                      <a:lnTo>
                        <a:pt x="1271" y="442"/>
                      </a:lnTo>
                      <a:lnTo>
                        <a:pt x="1266" y="441"/>
                      </a:lnTo>
                      <a:lnTo>
                        <a:pt x="1262" y="440"/>
                      </a:lnTo>
                      <a:lnTo>
                        <a:pt x="1251" y="435"/>
                      </a:lnTo>
                      <a:lnTo>
                        <a:pt x="1242" y="430"/>
                      </a:lnTo>
                      <a:lnTo>
                        <a:pt x="1237" y="434"/>
                      </a:lnTo>
                      <a:lnTo>
                        <a:pt x="1237" y="439"/>
                      </a:lnTo>
                      <a:lnTo>
                        <a:pt x="1243" y="443"/>
                      </a:lnTo>
                      <a:lnTo>
                        <a:pt x="1250" y="448"/>
                      </a:lnTo>
                      <a:lnTo>
                        <a:pt x="1242" y="452"/>
                      </a:lnTo>
                      <a:lnTo>
                        <a:pt x="1234" y="454"/>
                      </a:lnTo>
                      <a:lnTo>
                        <a:pt x="1227" y="453"/>
                      </a:lnTo>
                      <a:lnTo>
                        <a:pt x="1220" y="451"/>
                      </a:lnTo>
                      <a:lnTo>
                        <a:pt x="1213" y="448"/>
                      </a:lnTo>
                      <a:lnTo>
                        <a:pt x="1205" y="446"/>
                      </a:lnTo>
                      <a:lnTo>
                        <a:pt x="1198" y="447"/>
                      </a:lnTo>
                      <a:lnTo>
                        <a:pt x="1191" y="451"/>
                      </a:lnTo>
                      <a:lnTo>
                        <a:pt x="1199" y="465"/>
                      </a:lnTo>
                      <a:lnTo>
                        <a:pt x="1191" y="468"/>
                      </a:lnTo>
                      <a:lnTo>
                        <a:pt x="1180" y="466"/>
                      </a:lnTo>
                      <a:lnTo>
                        <a:pt x="1169" y="465"/>
                      </a:lnTo>
                      <a:lnTo>
                        <a:pt x="1158" y="463"/>
                      </a:lnTo>
                      <a:lnTo>
                        <a:pt x="1149" y="461"/>
                      </a:lnTo>
                      <a:lnTo>
                        <a:pt x="1138" y="457"/>
                      </a:lnTo>
                      <a:lnTo>
                        <a:pt x="1127" y="455"/>
                      </a:lnTo>
                      <a:lnTo>
                        <a:pt x="1117" y="453"/>
                      </a:lnTo>
                      <a:lnTo>
                        <a:pt x="1107" y="452"/>
                      </a:lnTo>
                      <a:lnTo>
                        <a:pt x="1104" y="457"/>
                      </a:lnTo>
                      <a:lnTo>
                        <a:pt x="1104" y="463"/>
                      </a:lnTo>
                      <a:lnTo>
                        <a:pt x="1106" y="466"/>
                      </a:lnTo>
                      <a:lnTo>
                        <a:pt x="1111" y="470"/>
                      </a:lnTo>
                      <a:lnTo>
                        <a:pt x="1116" y="473"/>
                      </a:lnTo>
                      <a:lnTo>
                        <a:pt x="1122" y="477"/>
                      </a:lnTo>
                      <a:lnTo>
                        <a:pt x="1126" y="480"/>
                      </a:lnTo>
                      <a:lnTo>
                        <a:pt x="1132" y="484"/>
                      </a:lnTo>
                      <a:lnTo>
                        <a:pt x="1125" y="485"/>
                      </a:lnTo>
                      <a:lnTo>
                        <a:pt x="1120" y="487"/>
                      </a:lnTo>
                      <a:lnTo>
                        <a:pt x="1115" y="488"/>
                      </a:lnTo>
                      <a:lnTo>
                        <a:pt x="1110" y="488"/>
                      </a:lnTo>
                      <a:lnTo>
                        <a:pt x="1104" y="484"/>
                      </a:lnTo>
                      <a:lnTo>
                        <a:pt x="1098" y="481"/>
                      </a:lnTo>
                      <a:lnTo>
                        <a:pt x="1091" y="478"/>
                      </a:lnTo>
                      <a:lnTo>
                        <a:pt x="1086" y="475"/>
                      </a:lnTo>
                      <a:lnTo>
                        <a:pt x="1079" y="472"/>
                      </a:lnTo>
                      <a:lnTo>
                        <a:pt x="1073" y="469"/>
                      </a:lnTo>
                      <a:lnTo>
                        <a:pt x="1068" y="466"/>
                      </a:lnTo>
                      <a:lnTo>
                        <a:pt x="1062" y="463"/>
                      </a:lnTo>
                      <a:lnTo>
                        <a:pt x="1057" y="468"/>
                      </a:lnTo>
                      <a:lnTo>
                        <a:pt x="1064" y="474"/>
                      </a:lnTo>
                      <a:lnTo>
                        <a:pt x="1074" y="481"/>
                      </a:lnTo>
                      <a:lnTo>
                        <a:pt x="1084" y="486"/>
                      </a:lnTo>
                      <a:lnTo>
                        <a:pt x="1093" y="494"/>
                      </a:lnTo>
                      <a:lnTo>
                        <a:pt x="1085" y="496"/>
                      </a:lnTo>
                      <a:lnTo>
                        <a:pt x="1077" y="496"/>
                      </a:lnTo>
                      <a:lnTo>
                        <a:pt x="1071" y="494"/>
                      </a:lnTo>
                      <a:lnTo>
                        <a:pt x="1064" y="491"/>
                      </a:lnTo>
                      <a:lnTo>
                        <a:pt x="1057" y="488"/>
                      </a:lnTo>
                      <a:lnTo>
                        <a:pt x="1050" y="486"/>
                      </a:lnTo>
                      <a:lnTo>
                        <a:pt x="1042" y="485"/>
                      </a:lnTo>
                      <a:lnTo>
                        <a:pt x="1036" y="487"/>
                      </a:lnTo>
                      <a:lnTo>
                        <a:pt x="1046" y="499"/>
                      </a:lnTo>
                      <a:lnTo>
                        <a:pt x="1037" y="501"/>
                      </a:lnTo>
                      <a:lnTo>
                        <a:pt x="1030" y="499"/>
                      </a:lnTo>
                      <a:lnTo>
                        <a:pt x="1024" y="494"/>
                      </a:lnTo>
                      <a:lnTo>
                        <a:pt x="1018" y="489"/>
                      </a:lnTo>
                      <a:lnTo>
                        <a:pt x="1011" y="483"/>
                      </a:lnTo>
                      <a:lnTo>
                        <a:pt x="1005" y="480"/>
                      </a:lnTo>
                      <a:lnTo>
                        <a:pt x="997" y="480"/>
                      </a:lnTo>
                      <a:lnTo>
                        <a:pt x="991" y="486"/>
                      </a:lnTo>
                      <a:lnTo>
                        <a:pt x="983" y="491"/>
                      </a:lnTo>
                      <a:lnTo>
                        <a:pt x="986" y="496"/>
                      </a:lnTo>
                      <a:lnTo>
                        <a:pt x="991" y="499"/>
                      </a:lnTo>
                      <a:lnTo>
                        <a:pt x="994" y="502"/>
                      </a:lnTo>
                      <a:lnTo>
                        <a:pt x="992" y="509"/>
                      </a:lnTo>
                      <a:lnTo>
                        <a:pt x="986" y="504"/>
                      </a:lnTo>
                      <a:lnTo>
                        <a:pt x="980" y="503"/>
                      </a:lnTo>
                      <a:lnTo>
                        <a:pt x="973" y="502"/>
                      </a:lnTo>
                      <a:lnTo>
                        <a:pt x="966" y="504"/>
                      </a:lnTo>
                      <a:lnTo>
                        <a:pt x="960" y="503"/>
                      </a:lnTo>
                      <a:lnTo>
                        <a:pt x="955" y="503"/>
                      </a:lnTo>
                      <a:lnTo>
                        <a:pt x="950" y="499"/>
                      </a:lnTo>
                      <a:lnTo>
                        <a:pt x="950" y="491"/>
                      </a:lnTo>
                      <a:lnTo>
                        <a:pt x="943" y="494"/>
                      </a:lnTo>
                      <a:lnTo>
                        <a:pt x="938" y="499"/>
                      </a:lnTo>
                      <a:lnTo>
                        <a:pt x="931" y="504"/>
                      </a:lnTo>
                      <a:lnTo>
                        <a:pt x="926" y="509"/>
                      </a:lnTo>
                      <a:lnTo>
                        <a:pt x="928" y="513"/>
                      </a:lnTo>
                      <a:lnTo>
                        <a:pt x="934" y="515"/>
                      </a:lnTo>
                      <a:lnTo>
                        <a:pt x="940" y="517"/>
                      </a:lnTo>
                      <a:lnTo>
                        <a:pt x="946" y="519"/>
                      </a:lnTo>
                      <a:lnTo>
                        <a:pt x="946" y="523"/>
                      </a:lnTo>
                      <a:lnTo>
                        <a:pt x="938" y="523"/>
                      </a:lnTo>
                      <a:lnTo>
                        <a:pt x="930" y="525"/>
                      </a:lnTo>
                      <a:lnTo>
                        <a:pt x="923" y="523"/>
                      </a:lnTo>
                      <a:lnTo>
                        <a:pt x="916" y="522"/>
                      </a:lnTo>
                      <a:lnTo>
                        <a:pt x="909" y="519"/>
                      </a:lnTo>
                      <a:lnTo>
                        <a:pt x="902" y="517"/>
                      </a:lnTo>
                      <a:lnTo>
                        <a:pt x="897" y="513"/>
                      </a:lnTo>
                      <a:lnTo>
                        <a:pt x="892" y="509"/>
                      </a:lnTo>
                      <a:lnTo>
                        <a:pt x="885" y="512"/>
                      </a:lnTo>
                      <a:lnTo>
                        <a:pt x="880" y="514"/>
                      </a:lnTo>
                      <a:lnTo>
                        <a:pt x="874" y="516"/>
                      </a:lnTo>
                      <a:lnTo>
                        <a:pt x="871" y="522"/>
                      </a:lnTo>
                      <a:lnTo>
                        <a:pt x="863" y="521"/>
                      </a:lnTo>
                      <a:lnTo>
                        <a:pt x="855" y="518"/>
                      </a:lnTo>
                      <a:lnTo>
                        <a:pt x="848" y="516"/>
                      </a:lnTo>
                      <a:lnTo>
                        <a:pt x="840" y="520"/>
                      </a:lnTo>
                      <a:lnTo>
                        <a:pt x="845" y="527"/>
                      </a:lnTo>
                      <a:lnTo>
                        <a:pt x="852" y="531"/>
                      </a:lnTo>
                      <a:lnTo>
                        <a:pt x="850" y="535"/>
                      </a:lnTo>
                      <a:lnTo>
                        <a:pt x="845" y="537"/>
                      </a:lnTo>
                      <a:lnTo>
                        <a:pt x="838" y="534"/>
                      </a:lnTo>
                      <a:lnTo>
                        <a:pt x="832" y="532"/>
                      </a:lnTo>
                      <a:lnTo>
                        <a:pt x="825" y="529"/>
                      </a:lnTo>
                      <a:lnTo>
                        <a:pt x="819" y="527"/>
                      </a:lnTo>
                      <a:lnTo>
                        <a:pt x="813" y="523"/>
                      </a:lnTo>
                      <a:lnTo>
                        <a:pt x="806" y="521"/>
                      </a:lnTo>
                      <a:lnTo>
                        <a:pt x="800" y="518"/>
                      </a:lnTo>
                      <a:lnTo>
                        <a:pt x="795" y="516"/>
                      </a:lnTo>
                      <a:lnTo>
                        <a:pt x="788" y="521"/>
                      </a:lnTo>
                      <a:lnTo>
                        <a:pt x="781" y="523"/>
                      </a:lnTo>
                      <a:lnTo>
                        <a:pt x="779" y="517"/>
                      </a:lnTo>
                      <a:lnTo>
                        <a:pt x="782" y="512"/>
                      </a:lnTo>
                      <a:lnTo>
                        <a:pt x="782" y="509"/>
                      </a:lnTo>
                      <a:lnTo>
                        <a:pt x="783" y="507"/>
                      </a:lnTo>
                      <a:lnTo>
                        <a:pt x="781" y="505"/>
                      </a:lnTo>
                      <a:lnTo>
                        <a:pt x="776" y="506"/>
                      </a:lnTo>
                      <a:lnTo>
                        <a:pt x="765" y="519"/>
                      </a:lnTo>
                      <a:lnTo>
                        <a:pt x="783" y="538"/>
                      </a:lnTo>
                      <a:lnTo>
                        <a:pt x="773" y="539"/>
                      </a:lnTo>
                      <a:lnTo>
                        <a:pt x="766" y="538"/>
                      </a:lnTo>
                      <a:lnTo>
                        <a:pt x="757" y="534"/>
                      </a:lnTo>
                      <a:lnTo>
                        <a:pt x="751" y="531"/>
                      </a:lnTo>
                      <a:lnTo>
                        <a:pt x="742" y="534"/>
                      </a:lnTo>
                      <a:lnTo>
                        <a:pt x="734" y="538"/>
                      </a:lnTo>
                      <a:lnTo>
                        <a:pt x="724" y="541"/>
                      </a:lnTo>
                      <a:lnTo>
                        <a:pt x="715" y="542"/>
                      </a:lnTo>
                      <a:lnTo>
                        <a:pt x="704" y="533"/>
                      </a:lnTo>
                      <a:lnTo>
                        <a:pt x="694" y="527"/>
                      </a:lnTo>
                      <a:lnTo>
                        <a:pt x="688" y="523"/>
                      </a:lnTo>
                      <a:lnTo>
                        <a:pt x="683" y="521"/>
                      </a:lnTo>
                      <a:lnTo>
                        <a:pt x="676" y="520"/>
                      </a:lnTo>
                      <a:lnTo>
                        <a:pt x="670" y="520"/>
                      </a:lnTo>
                      <a:lnTo>
                        <a:pt x="668" y="517"/>
                      </a:lnTo>
                      <a:lnTo>
                        <a:pt x="668" y="514"/>
                      </a:lnTo>
                      <a:lnTo>
                        <a:pt x="675" y="512"/>
                      </a:lnTo>
                      <a:lnTo>
                        <a:pt x="681" y="509"/>
                      </a:lnTo>
                      <a:lnTo>
                        <a:pt x="675" y="503"/>
                      </a:lnTo>
                      <a:lnTo>
                        <a:pt x="669" y="505"/>
                      </a:lnTo>
                      <a:lnTo>
                        <a:pt x="662" y="509"/>
                      </a:lnTo>
                      <a:lnTo>
                        <a:pt x="656" y="512"/>
                      </a:lnTo>
                      <a:lnTo>
                        <a:pt x="652" y="516"/>
                      </a:lnTo>
                      <a:lnTo>
                        <a:pt x="655" y="522"/>
                      </a:lnTo>
                      <a:lnTo>
                        <a:pt x="661" y="528"/>
                      </a:lnTo>
                      <a:lnTo>
                        <a:pt x="668" y="532"/>
                      </a:lnTo>
                      <a:lnTo>
                        <a:pt x="674" y="537"/>
                      </a:lnTo>
                      <a:lnTo>
                        <a:pt x="665" y="536"/>
                      </a:lnTo>
                      <a:lnTo>
                        <a:pt x="655" y="536"/>
                      </a:lnTo>
                      <a:lnTo>
                        <a:pt x="644" y="534"/>
                      </a:lnTo>
                      <a:lnTo>
                        <a:pt x="638" y="530"/>
                      </a:lnTo>
                      <a:lnTo>
                        <a:pt x="635" y="527"/>
                      </a:lnTo>
                      <a:lnTo>
                        <a:pt x="632" y="528"/>
                      </a:lnTo>
                      <a:lnTo>
                        <a:pt x="629" y="533"/>
                      </a:lnTo>
                      <a:lnTo>
                        <a:pt x="626" y="535"/>
                      </a:lnTo>
                      <a:lnTo>
                        <a:pt x="623" y="534"/>
                      </a:lnTo>
                      <a:lnTo>
                        <a:pt x="621" y="533"/>
                      </a:lnTo>
                      <a:lnTo>
                        <a:pt x="612" y="529"/>
                      </a:lnTo>
                      <a:lnTo>
                        <a:pt x="606" y="534"/>
                      </a:lnTo>
                      <a:lnTo>
                        <a:pt x="600" y="534"/>
                      </a:lnTo>
                      <a:lnTo>
                        <a:pt x="598" y="529"/>
                      </a:lnTo>
                      <a:lnTo>
                        <a:pt x="601" y="523"/>
                      </a:lnTo>
                      <a:lnTo>
                        <a:pt x="605" y="522"/>
                      </a:lnTo>
                      <a:lnTo>
                        <a:pt x="597" y="517"/>
                      </a:lnTo>
                      <a:lnTo>
                        <a:pt x="589" y="518"/>
                      </a:lnTo>
                      <a:lnTo>
                        <a:pt x="580" y="521"/>
                      </a:lnTo>
                      <a:lnTo>
                        <a:pt x="573" y="525"/>
                      </a:lnTo>
                      <a:lnTo>
                        <a:pt x="575" y="529"/>
                      </a:lnTo>
                      <a:lnTo>
                        <a:pt x="578" y="534"/>
                      </a:lnTo>
                      <a:lnTo>
                        <a:pt x="569" y="536"/>
                      </a:lnTo>
                      <a:lnTo>
                        <a:pt x="563" y="534"/>
                      </a:lnTo>
                      <a:lnTo>
                        <a:pt x="557" y="530"/>
                      </a:lnTo>
                      <a:lnTo>
                        <a:pt x="552" y="526"/>
                      </a:lnTo>
                      <a:lnTo>
                        <a:pt x="546" y="520"/>
                      </a:lnTo>
                      <a:lnTo>
                        <a:pt x="541" y="518"/>
                      </a:lnTo>
                      <a:lnTo>
                        <a:pt x="533" y="519"/>
                      </a:lnTo>
                      <a:lnTo>
                        <a:pt x="527" y="527"/>
                      </a:lnTo>
                      <a:lnTo>
                        <a:pt x="522" y="531"/>
                      </a:lnTo>
                      <a:lnTo>
                        <a:pt x="518" y="532"/>
                      </a:lnTo>
                      <a:lnTo>
                        <a:pt x="512" y="531"/>
                      </a:lnTo>
                      <a:lnTo>
                        <a:pt x="506" y="532"/>
                      </a:lnTo>
                      <a:lnTo>
                        <a:pt x="500" y="525"/>
                      </a:lnTo>
                      <a:lnTo>
                        <a:pt x="497" y="518"/>
                      </a:lnTo>
                      <a:lnTo>
                        <a:pt x="494" y="511"/>
                      </a:lnTo>
                      <a:lnTo>
                        <a:pt x="490" y="504"/>
                      </a:lnTo>
                      <a:lnTo>
                        <a:pt x="482" y="504"/>
                      </a:lnTo>
                      <a:lnTo>
                        <a:pt x="474" y="505"/>
                      </a:lnTo>
                      <a:lnTo>
                        <a:pt x="468" y="507"/>
                      </a:lnTo>
                      <a:lnTo>
                        <a:pt x="465" y="513"/>
                      </a:lnTo>
                      <a:lnTo>
                        <a:pt x="473" y="520"/>
                      </a:lnTo>
                      <a:lnTo>
                        <a:pt x="483" y="531"/>
                      </a:lnTo>
                      <a:lnTo>
                        <a:pt x="479" y="532"/>
                      </a:lnTo>
                      <a:lnTo>
                        <a:pt x="474" y="533"/>
                      </a:lnTo>
                      <a:lnTo>
                        <a:pt x="468" y="532"/>
                      </a:lnTo>
                      <a:lnTo>
                        <a:pt x="466" y="530"/>
                      </a:lnTo>
                      <a:lnTo>
                        <a:pt x="460" y="526"/>
                      </a:lnTo>
                      <a:lnTo>
                        <a:pt x="454" y="521"/>
                      </a:lnTo>
                      <a:lnTo>
                        <a:pt x="448" y="517"/>
                      </a:lnTo>
                      <a:lnTo>
                        <a:pt x="442" y="513"/>
                      </a:lnTo>
                      <a:lnTo>
                        <a:pt x="432" y="503"/>
                      </a:lnTo>
                      <a:lnTo>
                        <a:pt x="423" y="495"/>
                      </a:lnTo>
                      <a:lnTo>
                        <a:pt x="420" y="494"/>
                      </a:lnTo>
                      <a:lnTo>
                        <a:pt x="418" y="496"/>
                      </a:lnTo>
                      <a:lnTo>
                        <a:pt x="434" y="527"/>
                      </a:lnTo>
                      <a:lnTo>
                        <a:pt x="425" y="526"/>
                      </a:lnTo>
                      <a:lnTo>
                        <a:pt x="418" y="523"/>
                      </a:lnTo>
                      <a:lnTo>
                        <a:pt x="401" y="499"/>
                      </a:lnTo>
                      <a:lnTo>
                        <a:pt x="396" y="503"/>
                      </a:lnTo>
                      <a:lnTo>
                        <a:pt x="398" y="509"/>
                      </a:lnTo>
                      <a:lnTo>
                        <a:pt x="399" y="514"/>
                      </a:lnTo>
                      <a:lnTo>
                        <a:pt x="394" y="519"/>
                      </a:lnTo>
                      <a:lnTo>
                        <a:pt x="389" y="513"/>
                      </a:lnTo>
                      <a:lnTo>
                        <a:pt x="386" y="506"/>
                      </a:lnTo>
                      <a:lnTo>
                        <a:pt x="383" y="500"/>
                      </a:lnTo>
                      <a:lnTo>
                        <a:pt x="381" y="494"/>
                      </a:lnTo>
                      <a:lnTo>
                        <a:pt x="377" y="486"/>
                      </a:lnTo>
                      <a:lnTo>
                        <a:pt x="374" y="480"/>
                      </a:lnTo>
                      <a:lnTo>
                        <a:pt x="371" y="473"/>
                      </a:lnTo>
                      <a:lnTo>
                        <a:pt x="368" y="469"/>
                      </a:lnTo>
                      <a:lnTo>
                        <a:pt x="368" y="464"/>
                      </a:lnTo>
                      <a:lnTo>
                        <a:pt x="367" y="461"/>
                      </a:lnTo>
                      <a:lnTo>
                        <a:pt x="362" y="461"/>
                      </a:lnTo>
                      <a:lnTo>
                        <a:pt x="359" y="465"/>
                      </a:lnTo>
                      <a:lnTo>
                        <a:pt x="360" y="471"/>
                      </a:lnTo>
                      <a:lnTo>
                        <a:pt x="364" y="479"/>
                      </a:lnTo>
                      <a:lnTo>
                        <a:pt x="366" y="485"/>
                      </a:lnTo>
                      <a:lnTo>
                        <a:pt x="368" y="494"/>
                      </a:lnTo>
                      <a:lnTo>
                        <a:pt x="358" y="488"/>
                      </a:lnTo>
                      <a:lnTo>
                        <a:pt x="353" y="480"/>
                      </a:lnTo>
                      <a:lnTo>
                        <a:pt x="346" y="472"/>
                      </a:lnTo>
                      <a:lnTo>
                        <a:pt x="338" y="473"/>
                      </a:lnTo>
                      <a:lnTo>
                        <a:pt x="332" y="484"/>
                      </a:lnTo>
                      <a:lnTo>
                        <a:pt x="326" y="480"/>
                      </a:lnTo>
                      <a:lnTo>
                        <a:pt x="324" y="475"/>
                      </a:lnTo>
                      <a:lnTo>
                        <a:pt x="322" y="470"/>
                      </a:lnTo>
                      <a:lnTo>
                        <a:pt x="320" y="466"/>
                      </a:lnTo>
                      <a:lnTo>
                        <a:pt x="312" y="465"/>
                      </a:lnTo>
                      <a:lnTo>
                        <a:pt x="307" y="468"/>
                      </a:lnTo>
                      <a:lnTo>
                        <a:pt x="303" y="471"/>
                      </a:lnTo>
                      <a:lnTo>
                        <a:pt x="300" y="477"/>
                      </a:lnTo>
                      <a:lnTo>
                        <a:pt x="295" y="480"/>
                      </a:lnTo>
                      <a:lnTo>
                        <a:pt x="292" y="482"/>
                      </a:lnTo>
                      <a:lnTo>
                        <a:pt x="288" y="480"/>
                      </a:lnTo>
                      <a:lnTo>
                        <a:pt x="284" y="475"/>
                      </a:lnTo>
                      <a:lnTo>
                        <a:pt x="282" y="468"/>
                      </a:lnTo>
                      <a:lnTo>
                        <a:pt x="281" y="463"/>
                      </a:lnTo>
                      <a:lnTo>
                        <a:pt x="279" y="458"/>
                      </a:lnTo>
                      <a:lnTo>
                        <a:pt x="277" y="454"/>
                      </a:lnTo>
                      <a:lnTo>
                        <a:pt x="272" y="454"/>
                      </a:lnTo>
                      <a:lnTo>
                        <a:pt x="268" y="455"/>
                      </a:lnTo>
                      <a:lnTo>
                        <a:pt x="262" y="457"/>
                      </a:lnTo>
                      <a:lnTo>
                        <a:pt x="259" y="462"/>
                      </a:lnTo>
                      <a:lnTo>
                        <a:pt x="258" y="469"/>
                      </a:lnTo>
                      <a:lnTo>
                        <a:pt x="261" y="478"/>
                      </a:lnTo>
                      <a:lnTo>
                        <a:pt x="263" y="485"/>
                      </a:lnTo>
                      <a:lnTo>
                        <a:pt x="266" y="494"/>
                      </a:lnTo>
                      <a:lnTo>
                        <a:pt x="258" y="491"/>
                      </a:lnTo>
                      <a:lnTo>
                        <a:pt x="253" y="486"/>
                      </a:lnTo>
                      <a:lnTo>
                        <a:pt x="248" y="480"/>
                      </a:lnTo>
                      <a:lnTo>
                        <a:pt x="245" y="473"/>
                      </a:lnTo>
                      <a:lnTo>
                        <a:pt x="240" y="467"/>
                      </a:lnTo>
                      <a:lnTo>
                        <a:pt x="236" y="465"/>
                      </a:lnTo>
                      <a:lnTo>
                        <a:pt x="228" y="465"/>
                      </a:lnTo>
                      <a:lnTo>
                        <a:pt x="219" y="472"/>
                      </a:lnTo>
                      <a:lnTo>
                        <a:pt x="214" y="461"/>
                      </a:lnTo>
                      <a:lnTo>
                        <a:pt x="207" y="455"/>
                      </a:lnTo>
                      <a:lnTo>
                        <a:pt x="197" y="453"/>
                      </a:lnTo>
                      <a:lnTo>
                        <a:pt x="187" y="455"/>
                      </a:lnTo>
                      <a:lnTo>
                        <a:pt x="177" y="456"/>
                      </a:lnTo>
                      <a:lnTo>
                        <a:pt x="167" y="456"/>
                      </a:lnTo>
                      <a:lnTo>
                        <a:pt x="160" y="452"/>
                      </a:lnTo>
                      <a:lnTo>
                        <a:pt x="157" y="442"/>
                      </a:lnTo>
                      <a:lnTo>
                        <a:pt x="143" y="437"/>
                      </a:lnTo>
                      <a:lnTo>
                        <a:pt x="147" y="429"/>
                      </a:lnTo>
                      <a:lnTo>
                        <a:pt x="149" y="421"/>
                      </a:lnTo>
                      <a:lnTo>
                        <a:pt x="145" y="417"/>
                      </a:lnTo>
                      <a:lnTo>
                        <a:pt x="144" y="413"/>
                      </a:lnTo>
                      <a:lnTo>
                        <a:pt x="142" y="408"/>
                      </a:lnTo>
                      <a:lnTo>
                        <a:pt x="141" y="406"/>
                      </a:lnTo>
                      <a:lnTo>
                        <a:pt x="131" y="405"/>
                      </a:lnTo>
                      <a:lnTo>
                        <a:pt x="125" y="410"/>
                      </a:lnTo>
                      <a:lnTo>
                        <a:pt x="125" y="416"/>
                      </a:lnTo>
                      <a:lnTo>
                        <a:pt x="127" y="422"/>
                      </a:lnTo>
                      <a:lnTo>
                        <a:pt x="127" y="429"/>
                      </a:lnTo>
                      <a:lnTo>
                        <a:pt x="125" y="435"/>
                      </a:lnTo>
                      <a:lnTo>
                        <a:pt x="120" y="430"/>
                      </a:lnTo>
                      <a:lnTo>
                        <a:pt x="117" y="425"/>
                      </a:lnTo>
                      <a:lnTo>
                        <a:pt x="115" y="419"/>
                      </a:lnTo>
                      <a:lnTo>
                        <a:pt x="114" y="415"/>
                      </a:lnTo>
                      <a:lnTo>
                        <a:pt x="111" y="408"/>
                      </a:lnTo>
                      <a:lnTo>
                        <a:pt x="109" y="406"/>
                      </a:lnTo>
                      <a:lnTo>
                        <a:pt x="103" y="404"/>
                      </a:lnTo>
                      <a:lnTo>
                        <a:pt x="97" y="406"/>
                      </a:lnTo>
                      <a:lnTo>
                        <a:pt x="98" y="399"/>
                      </a:lnTo>
                      <a:lnTo>
                        <a:pt x="105" y="394"/>
                      </a:lnTo>
                      <a:lnTo>
                        <a:pt x="107" y="392"/>
                      </a:lnTo>
                      <a:lnTo>
                        <a:pt x="110" y="390"/>
                      </a:lnTo>
                      <a:lnTo>
                        <a:pt x="109" y="387"/>
                      </a:lnTo>
                      <a:lnTo>
                        <a:pt x="104" y="385"/>
                      </a:lnTo>
                      <a:lnTo>
                        <a:pt x="98" y="386"/>
                      </a:lnTo>
                      <a:lnTo>
                        <a:pt x="93" y="386"/>
                      </a:lnTo>
                      <a:lnTo>
                        <a:pt x="87" y="388"/>
                      </a:lnTo>
                      <a:lnTo>
                        <a:pt x="86" y="393"/>
                      </a:lnTo>
                      <a:lnTo>
                        <a:pt x="81" y="394"/>
                      </a:lnTo>
                      <a:lnTo>
                        <a:pt x="79" y="392"/>
                      </a:lnTo>
                      <a:lnTo>
                        <a:pt x="77" y="389"/>
                      </a:lnTo>
                      <a:lnTo>
                        <a:pt x="73" y="388"/>
                      </a:lnTo>
                      <a:lnTo>
                        <a:pt x="69" y="385"/>
                      </a:lnTo>
                      <a:lnTo>
                        <a:pt x="66" y="384"/>
                      </a:lnTo>
                      <a:lnTo>
                        <a:pt x="62" y="382"/>
                      </a:lnTo>
                      <a:lnTo>
                        <a:pt x="62" y="378"/>
                      </a:lnTo>
                      <a:lnTo>
                        <a:pt x="68" y="375"/>
                      </a:lnTo>
                      <a:lnTo>
                        <a:pt x="75" y="373"/>
                      </a:lnTo>
                      <a:lnTo>
                        <a:pt x="67" y="368"/>
                      </a:lnTo>
                      <a:lnTo>
                        <a:pt x="59" y="370"/>
                      </a:lnTo>
                      <a:lnTo>
                        <a:pt x="51" y="373"/>
                      </a:lnTo>
                      <a:lnTo>
                        <a:pt x="43" y="374"/>
                      </a:lnTo>
                      <a:lnTo>
                        <a:pt x="36" y="368"/>
                      </a:lnTo>
                      <a:lnTo>
                        <a:pt x="33" y="361"/>
                      </a:lnTo>
                      <a:lnTo>
                        <a:pt x="29" y="353"/>
                      </a:lnTo>
                      <a:lnTo>
                        <a:pt x="25" y="346"/>
                      </a:lnTo>
                      <a:lnTo>
                        <a:pt x="20" y="338"/>
                      </a:lnTo>
                      <a:lnTo>
                        <a:pt x="16" y="333"/>
                      </a:lnTo>
                      <a:lnTo>
                        <a:pt x="8" y="329"/>
                      </a:lnTo>
                      <a:lnTo>
                        <a:pt x="0" y="329"/>
                      </a:lnTo>
                      <a:lnTo>
                        <a:pt x="1" y="323"/>
                      </a:lnTo>
                      <a:lnTo>
                        <a:pt x="6" y="321"/>
                      </a:lnTo>
                      <a:lnTo>
                        <a:pt x="7" y="321"/>
                      </a:lnTo>
                      <a:lnTo>
                        <a:pt x="10" y="320"/>
                      </a:lnTo>
                      <a:lnTo>
                        <a:pt x="9" y="312"/>
                      </a:lnTo>
                      <a:lnTo>
                        <a:pt x="8" y="306"/>
                      </a:lnTo>
                      <a:lnTo>
                        <a:pt x="6" y="298"/>
                      </a:lnTo>
                      <a:lnTo>
                        <a:pt x="5" y="292"/>
                      </a:lnTo>
                      <a:lnTo>
                        <a:pt x="4" y="286"/>
                      </a:lnTo>
                      <a:lnTo>
                        <a:pt x="5" y="279"/>
                      </a:lnTo>
                      <a:lnTo>
                        <a:pt x="8" y="273"/>
                      </a:lnTo>
                      <a:lnTo>
                        <a:pt x="15" y="269"/>
                      </a:lnTo>
                      <a:lnTo>
                        <a:pt x="22" y="271"/>
                      </a:lnTo>
                      <a:lnTo>
                        <a:pt x="26" y="277"/>
                      </a:lnTo>
                      <a:lnTo>
                        <a:pt x="27" y="285"/>
                      </a:lnTo>
                      <a:lnTo>
                        <a:pt x="27" y="295"/>
                      </a:lnTo>
                      <a:lnTo>
                        <a:pt x="27" y="303"/>
                      </a:lnTo>
                      <a:lnTo>
                        <a:pt x="30" y="309"/>
                      </a:lnTo>
                      <a:lnTo>
                        <a:pt x="34" y="311"/>
                      </a:lnTo>
                      <a:lnTo>
                        <a:pt x="45" y="308"/>
                      </a:lnTo>
                      <a:lnTo>
                        <a:pt x="41" y="303"/>
                      </a:lnTo>
                      <a:lnTo>
                        <a:pt x="36" y="297"/>
                      </a:lnTo>
                      <a:lnTo>
                        <a:pt x="33" y="294"/>
                      </a:lnTo>
                      <a:lnTo>
                        <a:pt x="34" y="292"/>
                      </a:lnTo>
                      <a:lnTo>
                        <a:pt x="36" y="290"/>
                      </a:lnTo>
                      <a:lnTo>
                        <a:pt x="42" y="290"/>
                      </a:lnTo>
                      <a:lnTo>
                        <a:pt x="39" y="283"/>
                      </a:lnTo>
                      <a:lnTo>
                        <a:pt x="39" y="276"/>
                      </a:lnTo>
                      <a:lnTo>
                        <a:pt x="42" y="274"/>
                      </a:lnTo>
                      <a:lnTo>
                        <a:pt x="48" y="275"/>
                      </a:lnTo>
                      <a:lnTo>
                        <a:pt x="51" y="275"/>
                      </a:lnTo>
                      <a:lnTo>
                        <a:pt x="54" y="272"/>
                      </a:lnTo>
                      <a:lnTo>
                        <a:pt x="56" y="264"/>
                      </a:lnTo>
                      <a:lnTo>
                        <a:pt x="59" y="258"/>
                      </a:lnTo>
                      <a:lnTo>
                        <a:pt x="63" y="253"/>
                      </a:lnTo>
                      <a:lnTo>
                        <a:pt x="69" y="249"/>
                      </a:lnTo>
                      <a:lnTo>
                        <a:pt x="66" y="244"/>
                      </a:lnTo>
                      <a:lnTo>
                        <a:pt x="66" y="240"/>
                      </a:lnTo>
                      <a:lnTo>
                        <a:pt x="72" y="237"/>
                      </a:lnTo>
                      <a:lnTo>
                        <a:pt x="79" y="233"/>
                      </a:lnTo>
                      <a:lnTo>
                        <a:pt x="84" y="227"/>
                      </a:lnTo>
                      <a:lnTo>
                        <a:pt x="89" y="222"/>
                      </a:lnTo>
                      <a:lnTo>
                        <a:pt x="93" y="214"/>
                      </a:lnTo>
                      <a:lnTo>
                        <a:pt x="98" y="208"/>
                      </a:lnTo>
                      <a:lnTo>
                        <a:pt x="103" y="202"/>
                      </a:lnTo>
                      <a:lnTo>
                        <a:pt x="113" y="200"/>
                      </a:lnTo>
                      <a:lnTo>
                        <a:pt x="114" y="207"/>
                      </a:lnTo>
                      <a:lnTo>
                        <a:pt x="117" y="213"/>
                      </a:lnTo>
                      <a:lnTo>
                        <a:pt x="125" y="213"/>
                      </a:lnTo>
                      <a:lnTo>
                        <a:pt x="129" y="207"/>
                      </a:lnTo>
                      <a:lnTo>
                        <a:pt x="134" y="202"/>
                      </a:lnTo>
                      <a:lnTo>
                        <a:pt x="141" y="197"/>
                      </a:lnTo>
                      <a:lnTo>
                        <a:pt x="147" y="194"/>
                      </a:lnTo>
                      <a:lnTo>
                        <a:pt x="152" y="191"/>
                      </a:lnTo>
                      <a:lnTo>
                        <a:pt x="159" y="187"/>
                      </a:lnTo>
                      <a:lnTo>
                        <a:pt x="164" y="185"/>
                      </a:lnTo>
                      <a:lnTo>
                        <a:pt x="170" y="185"/>
                      </a:lnTo>
                      <a:lnTo>
                        <a:pt x="170" y="190"/>
                      </a:lnTo>
                      <a:lnTo>
                        <a:pt x="168" y="195"/>
                      </a:lnTo>
                      <a:lnTo>
                        <a:pt x="176" y="200"/>
                      </a:lnTo>
                      <a:lnTo>
                        <a:pt x="183" y="201"/>
                      </a:lnTo>
                      <a:lnTo>
                        <a:pt x="191" y="199"/>
                      </a:lnTo>
                      <a:lnTo>
                        <a:pt x="198" y="196"/>
                      </a:lnTo>
                      <a:lnTo>
                        <a:pt x="205" y="191"/>
                      </a:lnTo>
                      <a:lnTo>
                        <a:pt x="212" y="186"/>
                      </a:lnTo>
                      <a:lnTo>
                        <a:pt x="219" y="183"/>
                      </a:lnTo>
                      <a:lnTo>
                        <a:pt x="228" y="184"/>
                      </a:lnTo>
                      <a:lnTo>
                        <a:pt x="228" y="188"/>
                      </a:lnTo>
                      <a:lnTo>
                        <a:pt x="225" y="192"/>
                      </a:lnTo>
                      <a:lnTo>
                        <a:pt x="221" y="195"/>
                      </a:lnTo>
                      <a:lnTo>
                        <a:pt x="219" y="200"/>
                      </a:lnTo>
                      <a:lnTo>
                        <a:pt x="225" y="203"/>
                      </a:lnTo>
                      <a:lnTo>
                        <a:pt x="229" y="210"/>
                      </a:lnTo>
                      <a:lnTo>
                        <a:pt x="234" y="215"/>
                      </a:lnTo>
                      <a:lnTo>
                        <a:pt x="243" y="217"/>
                      </a:lnTo>
                      <a:lnTo>
                        <a:pt x="246" y="212"/>
                      </a:lnTo>
                      <a:lnTo>
                        <a:pt x="248" y="207"/>
                      </a:lnTo>
                      <a:lnTo>
                        <a:pt x="259" y="211"/>
                      </a:lnTo>
                      <a:lnTo>
                        <a:pt x="264" y="218"/>
                      </a:lnTo>
                      <a:lnTo>
                        <a:pt x="271" y="227"/>
                      </a:lnTo>
                      <a:lnTo>
                        <a:pt x="277" y="235"/>
                      </a:lnTo>
                      <a:lnTo>
                        <a:pt x="284" y="245"/>
                      </a:lnTo>
                      <a:lnTo>
                        <a:pt x="289" y="255"/>
                      </a:lnTo>
                      <a:lnTo>
                        <a:pt x="295" y="264"/>
                      </a:lnTo>
                      <a:lnTo>
                        <a:pt x="301" y="274"/>
                      </a:lnTo>
                      <a:lnTo>
                        <a:pt x="306" y="283"/>
                      </a:lnTo>
                      <a:lnTo>
                        <a:pt x="307" y="277"/>
                      </a:lnTo>
                      <a:lnTo>
                        <a:pt x="306" y="271"/>
                      </a:lnTo>
                      <a:lnTo>
                        <a:pt x="303" y="264"/>
                      </a:lnTo>
                      <a:lnTo>
                        <a:pt x="303" y="259"/>
                      </a:lnTo>
                      <a:lnTo>
                        <a:pt x="298" y="250"/>
                      </a:lnTo>
                      <a:lnTo>
                        <a:pt x="294" y="243"/>
                      </a:lnTo>
                      <a:lnTo>
                        <a:pt x="292" y="235"/>
                      </a:lnTo>
                      <a:lnTo>
                        <a:pt x="294" y="228"/>
                      </a:lnTo>
                      <a:lnTo>
                        <a:pt x="301" y="231"/>
                      </a:lnTo>
                      <a:lnTo>
                        <a:pt x="307" y="239"/>
                      </a:lnTo>
                      <a:lnTo>
                        <a:pt x="311" y="246"/>
                      </a:lnTo>
                      <a:lnTo>
                        <a:pt x="317" y="254"/>
                      </a:lnTo>
                      <a:lnTo>
                        <a:pt x="318" y="261"/>
                      </a:lnTo>
                      <a:lnTo>
                        <a:pt x="321" y="269"/>
                      </a:lnTo>
                      <a:lnTo>
                        <a:pt x="324" y="276"/>
                      </a:lnTo>
                      <a:lnTo>
                        <a:pt x="329" y="283"/>
                      </a:lnTo>
                      <a:lnTo>
                        <a:pt x="334" y="290"/>
                      </a:lnTo>
                      <a:lnTo>
                        <a:pt x="338" y="297"/>
                      </a:lnTo>
                      <a:lnTo>
                        <a:pt x="342" y="305"/>
                      </a:lnTo>
                      <a:lnTo>
                        <a:pt x="346" y="312"/>
                      </a:lnTo>
                      <a:lnTo>
                        <a:pt x="353" y="311"/>
                      </a:lnTo>
                      <a:lnTo>
                        <a:pt x="358" y="314"/>
                      </a:lnTo>
                      <a:lnTo>
                        <a:pt x="360" y="319"/>
                      </a:lnTo>
                      <a:lnTo>
                        <a:pt x="364" y="325"/>
                      </a:lnTo>
                      <a:lnTo>
                        <a:pt x="365" y="331"/>
                      </a:lnTo>
                      <a:lnTo>
                        <a:pt x="367" y="338"/>
                      </a:lnTo>
                      <a:lnTo>
                        <a:pt x="368" y="344"/>
                      </a:lnTo>
                      <a:lnTo>
                        <a:pt x="371" y="352"/>
                      </a:lnTo>
                      <a:lnTo>
                        <a:pt x="370" y="357"/>
                      </a:lnTo>
                      <a:lnTo>
                        <a:pt x="374" y="363"/>
                      </a:lnTo>
                      <a:lnTo>
                        <a:pt x="383" y="356"/>
                      </a:lnTo>
                      <a:lnTo>
                        <a:pt x="388" y="346"/>
                      </a:lnTo>
                      <a:lnTo>
                        <a:pt x="390" y="335"/>
                      </a:lnTo>
                      <a:lnTo>
                        <a:pt x="390" y="324"/>
                      </a:lnTo>
                      <a:lnTo>
                        <a:pt x="385" y="315"/>
                      </a:lnTo>
                      <a:lnTo>
                        <a:pt x="382" y="307"/>
                      </a:lnTo>
                      <a:lnTo>
                        <a:pt x="378" y="298"/>
                      </a:lnTo>
                      <a:lnTo>
                        <a:pt x="375" y="290"/>
                      </a:lnTo>
                      <a:lnTo>
                        <a:pt x="371" y="280"/>
                      </a:lnTo>
                      <a:lnTo>
                        <a:pt x="367" y="273"/>
                      </a:lnTo>
                      <a:lnTo>
                        <a:pt x="361" y="264"/>
                      </a:lnTo>
                      <a:lnTo>
                        <a:pt x="356" y="258"/>
                      </a:lnTo>
                      <a:lnTo>
                        <a:pt x="345" y="258"/>
                      </a:lnTo>
                      <a:lnTo>
                        <a:pt x="338" y="255"/>
                      </a:lnTo>
                      <a:lnTo>
                        <a:pt x="333" y="248"/>
                      </a:lnTo>
                      <a:lnTo>
                        <a:pt x="330" y="243"/>
                      </a:lnTo>
                      <a:lnTo>
                        <a:pt x="329" y="237"/>
                      </a:lnTo>
                      <a:lnTo>
                        <a:pt x="329" y="231"/>
                      </a:lnTo>
                      <a:lnTo>
                        <a:pt x="328" y="225"/>
                      </a:lnTo>
                      <a:lnTo>
                        <a:pt x="328" y="218"/>
                      </a:lnTo>
                      <a:lnTo>
                        <a:pt x="325" y="212"/>
                      </a:lnTo>
                      <a:lnTo>
                        <a:pt x="321" y="208"/>
                      </a:lnTo>
                      <a:lnTo>
                        <a:pt x="323" y="204"/>
                      </a:lnTo>
                      <a:lnTo>
                        <a:pt x="326" y="202"/>
                      </a:lnTo>
                      <a:lnTo>
                        <a:pt x="327" y="199"/>
                      </a:lnTo>
                      <a:lnTo>
                        <a:pt x="325" y="196"/>
                      </a:lnTo>
                      <a:lnTo>
                        <a:pt x="321" y="191"/>
                      </a:lnTo>
                      <a:lnTo>
                        <a:pt x="317" y="188"/>
                      </a:lnTo>
                      <a:lnTo>
                        <a:pt x="309" y="194"/>
                      </a:lnTo>
                      <a:lnTo>
                        <a:pt x="300" y="195"/>
                      </a:lnTo>
                      <a:lnTo>
                        <a:pt x="295" y="190"/>
                      </a:lnTo>
                      <a:lnTo>
                        <a:pt x="295" y="184"/>
                      </a:lnTo>
                      <a:lnTo>
                        <a:pt x="294" y="179"/>
                      </a:lnTo>
                      <a:lnTo>
                        <a:pt x="294" y="175"/>
                      </a:lnTo>
                      <a:lnTo>
                        <a:pt x="292" y="169"/>
                      </a:lnTo>
                      <a:lnTo>
                        <a:pt x="290" y="167"/>
                      </a:lnTo>
                      <a:lnTo>
                        <a:pt x="287" y="165"/>
                      </a:lnTo>
                      <a:lnTo>
                        <a:pt x="280" y="166"/>
                      </a:lnTo>
                      <a:lnTo>
                        <a:pt x="277" y="164"/>
                      </a:lnTo>
                      <a:lnTo>
                        <a:pt x="272" y="165"/>
                      </a:lnTo>
                      <a:lnTo>
                        <a:pt x="270" y="169"/>
                      </a:lnTo>
                      <a:lnTo>
                        <a:pt x="266" y="171"/>
                      </a:lnTo>
                      <a:lnTo>
                        <a:pt x="261" y="171"/>
                      </a:lnTo>
                      <a:lnTo>
                        <a:pt x="256" y="162"/>
                      </a:lnTo>
                      <a:lnTo>
                        <a:pt x="255" y="153"/>
                      </a:lnTo>
                      <a:lnTo>
                        <a:pt x="256" y="145"/>
                      </a:lnTo>
                      <a:lnTo>
                        <a:pt x="259" y="137"/>
                      </a:lnTo>
                      <a:lnTo>
                        <a:pt x="261" y="128"/>
                      </a:lnTo>
                      <a:lnTo>
                        <a:pt x="265" y="120"/>
                      </a:lnTo>
                      <a:lnTo>
                        <a:pt x="270" y="112"/>
                      </a:lnTo>
                      <a:lnTo>
                        <a:pt x="274" y="104"/>
                      </a:lnTo>
                      <a:lnTo>
                        <a:pt x="277" y="108"/>
                      </a:lnTo>
                      <a:lnTo>
                        <a:pt x="278" y="116"/>
                      </a:lnTo>
                      <a:lnTo>
                        <a:pt x="277" y="122"/>
                      </a:lnTo>
                      <a:lnTo>
                        <a:pt x="279" y="130"/>
                      </a:lnTo>
                      <a:lnTo>
                        <a:pt x="282" y="122"/>
                      </a:lnTo>
                      <a:lnTo>
                        <a:pt x="286" y="115"/>
                      </a:lnTo>
                      <a:lnTo>
                        <a:pt x="289" y="106"/>
                      </a:lnTo>
                      <a:lnTo>
                        <a:pt x="292" y="99"/>
                      </a:lnTo>
                      <a:lnTo>
                        <a:pt x="295" y="90"/>
                      </a:lnTo>
                      <a:lnTo>
                        <a:pt x="301" y="84"/>
                      </a:lnTo>
                      <a:lnTo>
                        <a:pt x="307" y="79"/>
                      </a:lnTo>
                      <a:lnTo>
                        <a:pt x="316" y="75"/>
                      </a:lnTo>
                      <a:lnTo>
                        <a:pt x="312" y="84"/>
                      </a:lnTo>
                      <a:lnTo>
                        <a:pt x="309" y="92"/>
                      </a:lnTo>
                      <a:lnTo>
                        <a:pt x="305" y="101"/>
                      </a:lnTo>
                      <a:lnTo>
                        <a:pt x="307" y="110"/>
                      </a:lnTo>
                      <a:lnTo>
                        <a:pt x="312" y="108"/>
                      </a:lnTo>
                      <a:lnTo>
                        <a:pt x="318" y="106"/>
                      </a:lnTo>
                      <a:lnTo>
                        <a:pt x="321" y="102"/>
                      </a:lnTo>
                      <a:lnTo>
                        <a:pt x="325" y="98"/>
                      </a:lnTo>
                      <a:lnTo>
                        <a:pt x="327" y="92"/>
                      </a:lnTo>
                      <a:lnTo>
                        <a:pt x="330" y="89"/>
                      </a:lnTo>
                      <a:lnTo>
                        <a:pt x="336" y="86"/>
                      </a:lnTo>
                      <a:lnTo>
                        <a:pt x="343" y="87"/>
                      </a:lnTo>
                      <a:lnTo>
                        <a:pt x="344" y="94"/>
                      </a:lnTo>
                      <a:lnTo>
                        <a:pt x="352" y="96"/>
                      </a:lnTo>
                      <a:lnTo>
                        <a:pt x="359" y="95"/>
                      </a:lnTo>
                      <a:lnTo>
                        <a:pt x="368" y="97"/>
                      </a:lnTo>
                      <a:lnTo>
                        <a:pt x="371" y="92"/>
                      </a:lnTo>
                      <a:lnTo>
                        <a:pt x="375" y="88"/>
                      </a:lnTo>
                      <a:lnTo>
                        <a:pt x="380" y="83"/>
                      </a:lnTo>
                      <a:lnTo>
                        <a:pt x="384" y="79"/>
                      </a:lnTo>
                      <a:lnTo>
                        <a:pt x="392" y="72"/>
                      </a:lnTo>
                      <a:lnTo>
                        <a:pt x="403" y="76"/>
                      </a:lnTo>
                      <a:lnTo>
                        <a:pt x="409" y="70"/>
                      </a:lnTo>
                      <a:lnTo>
                        <a:pt x="416" y="64"/>
                      </a:lnTo>
                      <a:lnTo>
                        <a:pt x="421" y="57"/>
                      </a:lnTo>
                      <a:lnTo>
                        <a:pt x="428" y="51"/>
                      </a:lnTo>
                      <a:lnTo>
                        <a:pt x="434" y="44"/>
                      </a:lnTo>
                      <a:lnTo>
                        <a:pt x="440" y="39"/>
                      </a:lnTo>
                      <a:lnTo>
                        <a:pt x="447" y="35"/>
                      </a:lnTo>
                      <a:lnTo>
                        <a:pt x="456" y="33"/>
                      </a:lnTo>
                      <a:lnTo>
                        <a:pt x="460" y="37"/>
                      </a:lnTo>
                      <a:lnTo>
                        <a:pt x="466" y="41"/>
                      </a:lnTo>
                      <a:lnTo>
                        <a:pt x="471" y="43"/>
                      </a:lnTo>
                      <a:lnTo>
                        <a:pt x="478" y="47"/>
                      </a:lnTo>
                      <a:lnTo>
                        <a:pt x="487" y="37"/>
                      </a:lnTo>
                      <a:lnTo>
                        <a:pt x="498" y="28"/>
                      </a:lnTo>
                      <a:lnTo>
                        <a:pt x="509" y="20"/>
                      </a:lnTo>
                      <a:lnTo>
                        <a:pt x="520" y="15"/>
                      </a:lnTo>
                      <a:lnTo>
                        <a:pt x="521" y="19"/>
                      </a:lnTo>
                      <a:lnTo>
                        <a:pt x="519" y="24"/>
                      </a:lnTo>
                      <a:lnTo>
                        <a:pt x="514" y="28"/>
                      </a:lnTo>
                      <a:lnTo>
                        <a:pt x="513" y="35"/>
                      </a:lnTo>
                      <a:lnTo>
                        <a:pt x="510" y="35"/>
                      </a:lnTo>
                      <a:lnTo>
                        <a:pt x="510" y="38"/>
                      </a:lnTo>
                      <a:lnTo>
                        <a:pt x="513" y="40"/>
                      </a:lnTo>
                      <a:lnTo>
                        <a:pt x="517" y="40"/>
                      </a:lnTo>
                      <a:lnTo>
                        <a:pt x="521" y="36"/>
                      </a:lnTo>
                      <a:lnTo>
                        <a:pt x="528" y="36"/>
                      </a:lnTo>
                      <a:lnTo>
                        <a:pt x="533" y="34"/>
                      </a:lnTo>
                      <a:lnTo>
                        <a:pt x="535" y="28"/>
                      </a:lnTo>
                      <a:lnTo>
                        <a:pt x="545" y="33"/>
                      </a:lnTo>
                      <a:lnTo>
                        <a:pt x="551" y="33"/>
                      </a:lnTo>
                      <a:lnTo>
                        <a:pt x="557" y="28"/>
                      </a:lnTo>
                      <a:lnTo>
                        <a:pt x="562" y="23"/>
                      </a:lnTo>
                      <a:lnTo>
                        <a:pt x="566" y="15"/>
                      </a:lnTo>
                      <a:lnTo>
                        <a:pt x="572" y="8"/>
                      </a:lnTo>
                      <a:lnTo>
                        <a:pt x="577" y="2"/>
                      </a:lnTo>
                      <a:lnTo>
                        <a:pt x="587" y="0"/>
                      </a:lnTo>
                      <a:lnTo>
                        <a:pt x="588" y="6"/>
                      </a:lnTo>
                      <a:lnTo>
                        <a:pt x="585" y="16"/>
                      </a:lnTo>
                      <a:lnTo>
                        <a:pt x="584" y="20"/>
                      </a:lnTo>
                      <a:lnTo>
                        <a:pt x="587" y="24"/>
                      </a:lnTo>
                      <a:lnTo>
                        <a:pt x="590" y="27"/>
                      </a:lnTo>
                      <a:lnTo>
                        <a:pt x="597" y="31"/>
                      </a:lnTo>
                      <a:lnTo>
                        <a:pt x="601" y="28"/>
                      </a:lnTo>
                      <a:lnTo>
                        <a:pt x="607" y="24"/>
                      </a:lnTo>
                      <a:lnTo>
                        <a:pt x="611" y="19"/>
                      </a:lnTo>
                      <a:lnTo>
                        <a:pt x="616" y="17"/>
                      </a:lnTo>
                      <a:lnTo>
                        <a:pt x="616" y="9"/>
                      </a:lnTo>
                      <a:lnTo>
                        <a:pt x="620" y="6"/>
                      </a:lnTo>
                      <a:lnTo>
                        <a:pt x="625" y="7"/>
                      </a:lnTo>
                      <a:lnTo>
                        <a:pt x="631" y="4"/>
                      </a:lnTo>
                      <a:lnTo>
                        <a:pt x="638" y="0"/>
                      </a:lnTo>
                      <a:lnTo>
                        <a:pt x="645" y="0"/>
                      </a:lnTo>
                      <a:lnTo>
                        <a:pt x="645" y="5"/>
                      </a:lnTo>
                      <a:lnTo>
                        <a:pt x="642" y="10"/>
                      </a:lnTo>
                      <a:lnTo>
                        <a:pt x="640" y="12"/>
                      </a:lnTo>
                      <a:lnTo>
                        <a:pt x="640" y="15"/>
                      </a:lnTo>
                      <a:lnTo>
                        <a:pt x="647" y="17"/>
                      </a:lnTo>
                      <a:lnTo>
                        <a:pt x="657" y="12"/>
                      </a:lnTo>
                      <a:lnTo>
                        <a:pt x="664" y="6"/>
                      </a:lnTo>
                      <a:lnTo>
                        <a:pt x="674" y="7"/>
                      </a:lnTo>
                      <a:lnTo>
                        <a:pt x="669" y="15"/>
                      </a:lnTo>
                      <a:lnTo>
                        <a:pt x="660" y="22"/>
                      </a:lnTo>
                      <a:lnTo>
                        <a:pt x="656" y="25"/>
                      </a:lnTo>
                      <a:lnTo>
                        <a:pt x="655" y="28"/>
                      </a:lnTo>
                      <a:lnTo>
                        <a:pt x="655" y="32"/>
                      </a:lnTo>
                      <a:lnTo>
                        <a:pt x="660" y="36"/>
                      </a:lnTo>
                      <a:lnTo>
                        <a:pt x="667" y="34"/>
                      </a:lnTo>
                      <a:lnTo>
                        <a:pt x="673" y="30"/>
                      </a:lnTo>
                      <a:lnTo>
                        <a:pt x="678" y="26"/>
                      </a:lnTo>
                      <a:lnTo>
                        <a:pt x="685" y="31"/>
                      </a:lnTo>
                      <a:lnTo>
                        <a:pt x="678" y="37"/>
                      </a:lnTo>
                      <a:lnTo>
                        <a:pt x="673" y="44"/>
                      </a:lnTo>
                      <a:lnTo>
                        <a:pt x="670" y="48"/>
                      </a:lnTo>
                      <a:lnTo>
                        <a:pt x="670" y="52"/>
                      </a:lnTo>
                      <a:lnTo>
                        <a:pt x="671" y="56"/>
                      </a:lnTo>
                      <a:lnTo>
                        <a:pt x="676" y="60"/>
                      </a:lnTo>
                      <a:lnTo>
                        <a:pt x="678" y="60"/>
                      </a:lnTo>
                      <a:lnTo>
                        <a:pt x="681" y="59"/>
                      </a:lnTo>
                      <a:lnTo>
                        <a:pt x="684" y="58"/>
                      </a:lnTo>
                      <a:lnTo>
                        <a:pt x="686" y="62"/>
                      </a:lnTo>
                      <a:lnTo>
                        <a:pt x="684" y="65"/>
                      </a:lnTo>
                      <a:lnTo>
                        <a:pt x="681" y="69"/>
                      </a:lnTo>
                      <a:lnTo>
                        <a:pt x="679" y="72"/>
                      </a:lnTo>
                      <a:lnTo>
                        <a:pt x="680" y="76"/>
                      </a:lnTo>
                      <a:lnTo>
                        <a:pt x="687" y="74"/>
                      </a:lnTo>
                      <a:lnTo>
                        <a:pt x="693" y="76"/>
                      </a:lnTo>
                      <a:lnTo>
                        <a:pt x="691" y="82"/>
                      </a:lnTo>
                      <a:lnTo>
                        <a:pt x="690" y="88"/>
                      </a:lnTo>
                      <a:lnTo>
                        <a:pt x="688" y="95"/>
                      </a:lnTo>
                      <a:lnTo>
                        <a:pt x="688" y="101"/>
                      </a:lnTo>
                      <a:lnTo>
                        <a:pt x="686" y="107"/>
                      </a:lnTo>
                      <a:lnTo>
                        <a:pt x="685" y="114"/>
                      </a:lnTo>
                      <a:lnTo>
                        <a:pt x="685" y="120"/>
                      </a:lnTo>
                      <a:lnTo>
                        <a:pt x="686" y="127"/>
                      </a:lnTo>
                      <a:lnTo>
                        <a:pt x="692" y="128"/>
                      </a:lnTo>
                      <a:lnTo>
                        <a:pt x="696" y="132"/>
                      </a:lnTo>
                      <a:lnTo>
                        <a:pt x="699" y="136"/>
                      </a:lnTo>
                      <a:lnTo>
                        <a:pt x="700" y="142"/>
                      </a:lnTo>
                      <a:lnTo>
                        <a:pt x="700" y="148"/>
                      </a:lnTo>
                      <a:lnTo>
                        <a:pt x="701" y="156"/>
                      </a:lnTo>
                      <a:lnTo>
                        <a:pt x="702" y="164"/>
                      </a:lnTo>
                      <a:lnTo>
                        <a:pt x="709" y="170"/>
                      </a:lnTo>
                      <a:lnTo>
                        <a:pt x="709" y="181"/>
                      </a:lnTo>
                      <a:lnTo>
                        <a:pt x="709" y="193"/>
                      </a:lnTo>
                      <a:lnTo>
                        <a:pt x="709" y="198"/>
                      </a:lnTo>
                      <a:lnTo>
                        <a:pt x="709" y="204"/>
                      </a:lnTo>
                      <a:lnTo>
                        <a:pt x="709" y="211"/>
                      </a:lnTo>
                      <a:lnTo>
                        <a:pt x="709" y="218"/>
                      </a:lnTo>
                      <a:lnTo>
                        <a:pt x="711" y="223"/>
                      </a:lnTo>
                      <a:lnTo>
                        <a:pt x="710" y="229"/>
                      </a:lnTo>
                      <a:lnTo>
                        <a:pt x="707" y="235"/>
                      </a:lnTo>
                      <a:lnTo>
                        <a:pt x="706" y="243"/>
                      </a:lnTo>
                      <a:lnTo>
                        <a:pt x="704" y="248"/>
                      </a:lnTo>
                      <a:lnTo>
                        <a:pt x="703" y="254"/>
                      </a:lnTo>
                      <a:lnTo>
                        <a:pt x="701" y="260"/>
                      </a:lnTo>
                      <a:lnTo>
                        <a:pt x="701" y="266"/>
                      </a:lnTo>
                      <a:lnTo>
                        <a:pt x="699" y="272"/>
                      </a:lnTo>
                      <a:lnTo>
                        <a:pt x="699" y="278"/>
                      </a:lnTo>
                      <a:lnTo>
                        <a:pt x="697" y="283"/>
                      </a:lnTo>
                      <a:lnTo>
                        <a:pt x="700" y="290"/>
                      </a:lnTo>
                      <a:lnTo>
                        <a:pt x="718" y="261"/>
                      </a:lnTo>
                      <a:lnTo>
                        <a:pt x="724" y="262"/>
                      </a:lnTo>
                      <a:lnTo>
                        <a:pt x="721" y="269"/>
                      </a:lnTo>
                      <a:lnTo>
                        <a:pt x="719" y="277"/>
                      </a:lnTo>
                      <a:lnTo>
                        <a:pt x="717" y="283"/>
                      </a:lnTo>
                      <a:lnTo>
                        <a:pt x="715" y="292"/>
                      </a:lnTo>
                      <a:lnTo>
                        <a:pt x="711" y="298"/>
                      </a:lnTo>
                      <a:lnTo>
                        <a:pt x="709" y="306"/>
                      </a:lnTo>
                      <a:lnTo>
                        <a:pt x="706" y="313"/>
                      </a:lnTo>
                      <a:lnTo>
                        <a:pt x="704" y="321"/>
                      </a:lnTo>
                      <a:lnTo>
                        <a:pt x="706" y="326"/>
                      </a:lnTo>
                      <a:lnTo>
                        <a:pt x="712" y="331"/>
                      </a:lnTo>
                      <a:lnTo>
                        <a:pt x="718" y="334"/>
                      </a:lnTo>
                      <a:lnTo>
                        <a:pt x="725" y="337"/>
                      </a:lnTo>
                      <a:lnTo>
                        <a:pt x="734" y="335"/>
                      </a:lnTo>
                      <a:lnTo>
                        <a:pt x="743" y="331"/>
                      </a:lnTo>
                      <a:lnTo>
                        <a:pt x="750" y="325"/>
                      </a:lnTo>
                      <a:lnTo>
                        <a:pt x="757" y="320"/>
                      </a:lnTo>
                      <a:lnTo>
                        <a:pt x="758" y="305"/>
                      </a:lnTo>
                      <a:lnTo>
                        <a:pt x="759" y="290"/>
                      </a:lnTo>
                      <a:lnTo>
                        <a:pt x="759" y="275"/>
                      </a:lnTo>
                      <a:lnTo>
                        <a:pt x="759" y="261"/>
                      </a:lnTo>
                      <a:lnTo>
                        <a:pt x="758" y="245"/>
                      </a:lnTo>
                      <a:lnTo>
                        <a:pt x="759" y="231"/>
                      </a:lnTo>
                      <a:lnTo>
                        <a:pt x="760" y="216"/>
                      </a:lnTo>
                      <a:lnTo>
                        <a:pt x="765" y="203"/>
                      </a:lnTo>
                      <a:lnTo>
                        <a:pt x="765" y="197"/>
                      </a:lnTo>
                      <a:lnTo>
                        <a:pt x="761" y="193"/>
                      </a:lnTo>
                      <a:lnTo>
                        <a:pt x="755" y="192"/>
                      </a:lnTo>
                      <a:lnTo>
                        <a:pt x="749" y="192"/>
                      </a:lnTo>
                      <a:lnTo>
                        <a:pt x="744" y="188"/>
                      </a:lnTo>
                      <a:lnTo>
                        <a:pt x="743" y="184"/>
                      </a:lnTo>
                      <a:lnTo>
                        <a:pt x="743" y="177"/>
                      </a:lnTo>
                      <a:lnTo>
                        <a:pt x="747" y="170"/>
                      </a:lnTo>
                      <a:lnTo>
                        <a:pt x="749" y="164"/>
                      </a:lnTo>
                      <a:lnTo>
                        <a:pt x="751" y="159"/>
                      </a:lnTo>
                      <a:lnTo>
                        <a:pt x="751" y="149"/>
                      </a:lnTo>
                      <a:lnTo>
                        <a:pt x="751" y="140"/>
                      </a:lnTo>
                      <a:lnTo>
                        <a:pt x="751" y="131"/>
                      </a:lnTo>
                      <a:lnTo>
                        <a:pt x="751" y="122"/>
                      </a:lnTo>
                      <a:lnTo>
                        <a:pt x="749" y="113"/>
                      </a:lnTo>
                      <a:lnTo>
                        <a:pt x="747" y="104"/>
                      </a:lnTo>
                      <a:lnTo>
                        <a:pt x="743" y="97"/>
                      </a:lnTo>
                      <a:lnTo>
                        <a:pt x="739" y="90"/>
                      </a:lnTo>
                      <a:lnTo>
                        <a:pt x="737" y="85"/>
                      </a:lnTo>
                      <a:lnTo>
                        <a:pt x="735" y="83"/>
                      </a:lnTo>
                      <a:lnTo>
                        <a:pt x="731" y="81"/>
                      </a:lnTo>
                      <a:lnTo>
                        <a:pt x="727" y="80"/>
                      </a:lnTo>
                      <a:lnTo>
                        <a:pt x="727" y="72"/>
                      </a:lnTo>
                      <a:lnTo>
                        <a:pt x="729" y="66"/>
                      </a:lnTo>
                      <a:lnTo>
                        <a:pt x="732" y="59"/>
                      </a:lnTo>
                      <a:lnTo>
                        <a:pt x="736" y="55"/>
                      </a:lnTo>
                      <a:lnTo>
                        <a:pt x="745" y="46"/>
                      </a:lnTo>
                      <a:lnTo>
                        <a:pt x="757" y="39"/>
                      </a:lnTo>
                      <a:lnTo>
                        <a:pt x="761" y="39"/>
                      </a:lnTo>
                      <a:lnTo>
                        <a:pt x="766" y="42"/>
                      </a:lnTo>
                      <a:lnTo>
                        <a:pt x="761" y="48"/>
                      </a:lnTo>
                      <a:lnTo>
                        <a:pt x="754" y="53"/>
                      </a:lnTo>
                      <a:lnTo>
                        <a:pt x="749" y="58"/>
                      </a:lnTo>
                      <a:lnTo>
                        <a:pt x="750" y="66"/>
                      </a:lnTo>
                      <a:lnTo>
                        <a:pt x="755" y="59"/>
                      </a:lnTo>
                      <a:lnTo>
                        <a:pt x="761" y="56"/>
                      </a:lnTo>
                      <a:lnTo>
                        <a:pt x="769" y="53"/>
                      </a:lnTo>
                      <a:lnTo>
                        <a:pt x="779" y="53"/>
                      </a:lnTo>
                      <a:lnTo>
                        <a:pt x="780" y="56"/>
                      </a:lnTo>
                      <a:lnTo>
                        <a:pt x="771" y="62"/>
                      </a:lnTo>
                      <a:lnTo>
                        <a:pt x="763" y="70"/>
                      </a:lnTo>
                      <a:lnTo>
                        <a:pt x="757" y="79"/>
                      </a:lnTo>
                      <a:lnTo>
                        <a:pt x="757" y="90"/>
                      </a:lnTo>
                      <a:lnTo>
                        <a:pt x="764" y="97"/>
                      </a:lnTo>
                      <a:lnTo>
                        <a:pt x="767" y="88"/>
                      </a:lnTo>
                      <a:lnTo>
                        <a:pt x="772" y="82"/>
                      </a:lnTo>
                      <a:lnTo>
                        <a:pt x="776" y="74"/>
                      </a:lnTo>
                      <a:lnTo>
                        <a:pt x="783" y="68"/>
                      </a:lnTo>
                      <a:lnTo>
                        <a:pt x="789" y="60"/>
                      </a:lnTo>
                      <a:lnTo>
                        <a:pt x="796" y="55"/>
                      </a:lnTo>
                      <a:lnTo>
                        <a:pt x="802" y="52"/>
                      </a:lnTo>
                      <a:lnTo>
                        <a:pt x="812" y="50"/>
                      </a:lnTo>
                      <a:lnTo>
                        <a:pt x="808" y="57"/>
                      </a:lnTo>
                      <a:lnTo>
                        <a:pt x="803" y="65"/>
                      </a:lnTo>
                      <a:lnTo>
                        <a:pt x="796" y="72"/>
                      </a:lnTo>
                      <a:lnTo>
                        <a:pt x="791" y="82"/>
                      </a:lnTo>
                      <a:lnTo>
                        <a:pt x="789" y="85"/>
                      </a:lnTo>
                      <a:lnTo>
                        <a:pt x="793" y="89"/>
                      </a:lnTo>
                      <a:lnTo>
                        <a:pt x="800" y="86"/>
                      </a:lnTo>
                      <a:lnTo>
                        <a:pt x="806" y="83"/>
                      </a:lnTo>
                      <a:lnTo>
                        <a:pt x="813" y="81"/>
                      </a:lnTo>
                      <a:lnTo>
                        <a:pt x="819" y="83"/>
                      </a:lnTo>
                      <a:lnTo>
                        <a:pt x="817" y="86"/>
                      </a:lnTo>
                      <a:lnTo>
                        <a:pt x="814" y="90"/>
                      </a:lnTo>
                      <a:lnTo>
                        <a:pt x="808" y="92"/>
                      </a:lnTo>
                      <a:lnTo>
                        <a:pt x="804" y="96"/>
                      </a:lnTo>
                      <a:lnTo>
                        <a:pt x="799" y="98"/>
                      </a:lnTo>
                      <a:lnTo>
                        <a:pt x="798" y="101"/>
                      </a:lnTo>
                      <a:lnTo>
                        <a:pt x="798" y="104"/>
                      </a:lnTo>
                      <a:lnTo>
                        <a:pt x="804" y="112"/>
                      </a:lnTo>
                      <a:lnTo>
                        <a:pt x="812" y="105"/>
                      </a:lnTo>
                      <a:lnTo>
                        <a:pt x="820" y="99"/>
                      </a:lnTo>
                      <a:lnTo>
                        <a:pt x="828" y="92"/>
                      </a:lnTo>
                      <a:lnTo>
                        <a:pt x="837" y="89"/>
                      </a:lnTo>
                      <a:lnTo>
                        <a:pt x="841" y="94"/>
                      </a:lnTo>
                      <a:lnTo>
                        <a:pt x="836" y="98"/>
                      </a:lnTo>
                      <a:lnTo>
                        <a:pt x="831" y="104"/>
                      </a:lnTo>
                      <a:lnTo>
                        <a:pt x="824" y="108"/>
                      </a:lnTo>
                      <a:lnTo>
                        <a:pt x="819" y="115"/>
                      </a:lnTo>
                      <a:lnTo>
                        <a:pt x="814" y="120"/>
                      </a:lnTo>
                      <a:lnTo>
                        <a:pt x="813" y="126"/>
                      </a:lnTo>
                      <a:lnTo>
                        <a:pt x="814" y="132"/>
                      </a:lnTo>
                      <a:lnTo>
                        <a:pt x="820" y="138"/>
                      </a:lnTo>
                      <a:lnTo>
                        <a:pt x="828" y="135"/>
                      </a:lnTo>
                      <a:lnTo>
                        <a:pt x="834" y="130"/>
                      </a:lnTo>
                      <a:lnTo>
                        <a:pt x="840" y="126"/>
                      </a:lnTo>
                      <a:lnTo>
                        <a:pt x="848" y="126"/>
                      </a:lnTo>
                      <a:lnTo>
                        <a:pt x="845" y="133"/>
                      </a:lnTo>
                      <a:lnTo>
                        <a:pt x="839" y="142"/>
                      </a:lnTo>
                      <a:lnTo>
                        <a:pt x="836" y="144"/>
                      </a:lnTo>
                      <a:lnTo>
                        <a:pt x="836" y="147"/>
                      </a:lnTo>
                      <a:lnTo>
                        <a:pt x="838" y="149"/>
                      </a:lnTo>
                      <a:lnTo>
                        <a:pt x="845" y="152"/>
                      </a:lnTo>
                      <a:lnTo>
                        <a:pt x="851" y="146"/>
                      </a:lnTo>
                      <a:lnTo>
                        <a:pt x="857" y="142"/>
                      </a:lnTo>
                      <a:lnTo>
                        <a:pt x="865" y="137"/>
                      </a:lnTo>
                      <a:lnTo>
                        <a:pt x="874" y="136"/>
                      </a:lnTo>
                      <a:lnTo>
                        <a:pt x="870" y="142"/>
                      </a:lnTo>
                      <a:lnTo>
                        <a:pt x="866" y="147"/>
                      </a:lnTo>
                      <a:lnTo>
                        <a:pt x="861" y="152"/>
                      </a:lnTo>
                      <a:lnTo>
                        <a:pt x="856" y="159"/>
                      </a:lnTo>
                      <a:lnTo>
                        <a:pt x="851" y="164"/>
                      </a:lnTo>
                      <a:lnTo>
                        <a:pt x="850" y="170"/>
                      </a:lnTo>
                      <a:lnTo>
                        <a:pt x="851" y="177"/>
                      </a:lnTo>
                      <a:lnTo>
                        <a:pt x="856" y="185"/>
                      </a:lnTo>
                      <a:lnTo>
                        <a:pt x="860" y="183"/>
                      </a:lnTo>
                      <a:lnTo>
                        <a:pt x="864" y="180"/>
                      </a:lnTo>
                      <a:lnTo>
                        <a:pt x="867" y="178"/>
                      </a:lnTo>
                      <a:lnTo>
                        <a:pt x="871" y="181"/>
                      </a:lnTo>
                      <a:lnTo>
                        <a:pt x="866" y="188"/>
                      </a:lnTo>
                      <a:lnTo>
                        <a:pt x="859" y="197"/>
                      </a:lnTo>
                      <a:lnTo>
                        <a:pt x="854" y="204"/>
                      </a:lnTo>
                      <a:lnTo>
                        <a:pt x="860" y="214"/>
                      </a:lnTo>
                      <a:lnTo>
                        <a:pt x="864" y="218"/>
                      </a:lnTo>
                      <a:lnTo>
                        <a:pt x="868" y="216"/>
                      </a:lnTo>
                      <a:lnTo>
                        <a:pt x="872" y="212"/>
                      </a:lnTo>
                      <a:lnTo>
                        <a:pt x="879" y="215"/>
                      </a:lnTo>
                      <a:lnTo>
                        <a:pt x="874" y="224"/>
                      </a:lnTo>
                      <a:lnTo>
                        <a:pt x="874" y="232"/>
                      </a:lnTo>
                      <a:lnTo>
                        <a:pt x="875" y="240"/>
                      </a:lnTo>
                      <a:lnTo>
                        <a:pt x="878" y="249"/>
                      </a:lnTo>
                      <a:lnTo>
                        <a:pt x="883" y="254"/>
                      </a:lnTo>
                      <a:lnTo>
                        <a:pt x="892" y="251"/>
                      </a:lnTo>
                      <a:lnTo>
                        <a:pt x="893" y="258"/>
                      </a:lnTo>
                      <a:lnTo>
                        <a:pt x="897" y="264"/>
                      </a:lnTo>
                      <a:lnTo>
                        <a:pt x="899" y="271"/>
                      </a:lnTo>
                      <a:lnTo>
                        <a:pt x="899" y="279"/>
                      </a:lnTo>
                      <a:lnTo>
                        <a:pt x="903" y="283"/>
                      </a:lnTo>
                      <a:lnTo>
                        <a:pt x="908" y="279"/>
                      </a:lnTo>
                      <a:lnTo>
                        <a:pt x="914" y="276"/>
                      </a:lnTo>
                      <a:lnTo>
                        <a:pt x="915" y="283"/>
                      </a:lnTo>
                      <a:lnTo>
                        <a:pt x="912" y="291"/>
                      </a:lnTo>
                      <a:lnTo>
                        <a:pt x="906" y="298"/>
                      </a:lnTo>
                      <a:lnTo>
                        <a:pt x="903" y="308"/>
                      </a:lnTo>
                      <a:lnTo>
                        <a:pt x="908" y="324"/>
                      </a:lnTo>
                      <a:lnTo>
                        <a:pt x="912" y="314"/>
                      </a:lnTo>
                      <a:lnTo>
                        <a:pt x="918" y="305"/>
                      </a:lnTo>
                      <a:lnTo>
                        <a:pt x="925" y="295"/>
                      </a:lnTo>
                      <a:lnTo>
                        <a:pt x="932" y="288"/>
                      </a:lnTo>
                      <a:lnTo>
                        <a:pt x="930" y="269"/>
                      </a:lnTo>
                      <a:lnTo>
                        <a:pt x="928" y="251"/>
                      </a:lnTo>
                      <a:lnTo>
                        <a:pt x="923" y="234"/>
                      </a:lnTo>
                      <a:lnTo>
                        <a:pt x="917" y="218"/>
                      </a:lnTo>
                      <a:lnTo>
                        <a:pt x="910" y="201"/>
                      </a:lnTo>
                      <a:lnTo>
                        <a:pt x="903" y="185"/>
                      </a:lnTo>
                      <a:lnTo>
                        <a:pt x="897" y="168"/>
                      </a:lnTo>
                      <a:lnTo>
                        <a:pt x="892" y="152"/>
                      </a:lnTo>
                      <a:lnTo>
                        <a:pt x="887" y="144"/>
                      </a:lnTo>
                      <a:lnTo>
                        <a:pt x="884" y="137"/>
                      </a:lnTo>
                      <a:lnTo>
                        <a:pt x="879" y="131"/>
                      </a:lnTo>
                      <a:lnTo>
                        <a:pt x="875" y="126"/>
                      </a:lnTo>
                      <a:lnTo>
                        <a:pt x="869" y="119"/>
                      </a:lnTo>
                      <a:lnTo>
                        <a:pt x="866" y="114"/>
                      </a:lnTo>
                      <a:lnTo>
                        <a:pt x="863" y="106"/>
                      </a:lnTo>
                      <a:lnTo>
                        <a:pt x="863" y="100"/>
                      </a:lnTo>
                      <a:lnTo>
                        <a:pt x="869" y="95"/>
                      </a:lnTo>
                      <a:lnTo>
                        <a:pt x="859" y="84"/>
                      </a:lnTo>
                      <a:lnTo>
                        <a:pt x="850" y="74"/>
                      </a:lnTo>
                      <a:lnTo>
                        <a:pt x="840" y="64"/>
                      </a:lnTo>
                      <a:lnTo>
                        <a:pt x="833" y="54"/>
                      </a:lnTo>
                      <a:lnTo>
                        <a:pt x="823" y="44"/>
                      </a:lnTo>
                      <a:lnTo>
                        <a:pt x="815" y="35"/>
                      </a:lnTo>
                      <a:lnTo>
                        <a:pt x="805" y="27"/>
                      </a:lnTo>
                      <a:lnTo>
                        <a:pt x="795" y="22"/>
                      </a:lnTo>
                      <a:lnTo>
                        <a:pt x="795" y="17"/>
                      </a:lnTo>
                      <a:lnTo>
                        <a:pt x="803" y="16"/>
                      </a:lnTo>
                      <a:lnTo>
                        <a:pt x="811" y="18"/>
                      </a:lnTo>
                      <a:lnTo>
                        <a:pt x="817" y="21"/>
                      </a:lnTo>
                      <a:lnTo>
                        <a:pt x="823" y="25"/>
                      </a:lnTo>
                      <a:lnTo>
                        <a:pt x="848" y="4"/>
                      </a:lnTo>
                      <a:lnTo>
                        <a:pt x="848" y="5"/>
                      </a:lnTo>
                      <a:lnTo>
                        <a:pt x="851" y="6"/>
                      </a:lnTo>
                      <a:close/>
                    </a:path>
                  </a:pathLst>
                </a:custGeom>
                <a:solidFill>
                  <a:srgbClr val="9433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1535" y="2584"/>
                  <a:ext cx="3" cy="5"/>
                </a:xfrm>
                <a:custGeom>
                  <a:avLst/>
                  <a:gdLst/>
                  <a:ahLst/>
                  <a:cxnLst>
                    <a:cxn ang="0">
                      <a:pos x="5" y="11"/>
                    </a:cxn>
                    <a:cxn ang="0">
                      <a:pos x="0" y="11"/>
                    </a:cxn>
                    <a:cxn ang="0">
                      <a:pos x="8" y="0"/>
                    </a:cxn>
                    <a:cxn ang="0">
                      <a:pos x="5" y="4"/>
                    </a:cxn>
                    <a:cxn ang="0">
                      <a:pos x="5" y="11"/>
                    </a:cxn>
                  </a:cxnLst>
                  <a:rect l="0" t="0" r="r" b="b"/>
                  <a:pathLst>
                    <a:path w="8" h="11">
                      <a:moveTo>
                        <a:pt x="5" y="11"/>
                      </a:moveTo>
                      <a:lnTo>
                        <a:pt x="0" y="11"/>
                      </a:lnTo>
                      <a:lnTo>
                        <a:pt x="8" y="0"/>
                      </a:lnTo>
                      <a:lnTo>
                        <a:pt x="5" y="4"/>
                      </a:lnTo>
                      <a:lnTo>
                        <a:pt x="5"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1424" y="2587"/>
                  <a:ext cx="7" cy="8"/>
                </a:xfrm>
                <a:custGeom>
                  <a:avLst/>
                  <a:gdLst/>
                  <a:ahLst/>
                  <a:cxnLst>
                    <a:cxn ang="0">
                      <a:pos x="14" y="0"/>
                    </a:cxn>
                    <a:cxn ang="0">
                      <a:pos x="12" y="5"/>
                    </a:cxn>
                    <a:cxn ang="0">
                      <a:pos x="9" y="9"/>
                    </a:cxn>
                    <a:cxn ang="0">
                      <a:pos x="4" y="12"/>
                    </a:cxn>
                    <a:cxn ang="0">
                      <a:pos x="0" y="16"/>
                    </a:cxn>
                    <a:cxn ang="0">
                      <a:pos x="6" y="6"/>
                    </a:cxn>
                    <a:cxn ang="0">
                      <a:pos x="14" y="0"/>
                    </a:cxn>
                  </a:cxnLst>
                  <a:rect l="0" t="0" r="r" b="b"/>
                  <a:pathLst>
                    <a:path w="14" h="16">
                      <a:moveTo>
                        <a:pt x="14" y="0"/>
                      </a:moveTo>
                      <a:lnTo>
                        <a:pt x="12" y="5"/>
                      </a:lnTo>
                      <a:lnTo>
                        <a:pt x="9" y="9"/>
                      </a:lnTo>
                      <a:lnTo>
                        <a:pt x="4" y="12"/>
                      </a:lnTo>
                      <a:lnTo>
                        <a:pt x="0" y="16"/>
                      </a:lnTo>
                      <a:lnTo>
                        <a:pt x="6" y="6"/>
                      </a:lnTo>
                      <a:lnTo>
                        <a:pt x="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1401" y="2589"/>
                  <a:ext cx="7" cy="9"/>
                </a:xfrm>
                <a:custGeom>
                  <a:avLst/>
                  <a:gdLst/>
                  <a:ahLst/>
                  <a:cxnLst>
                    <a:cxn ang="0">
                      <a:pos x="14" y="9"/>
                    </a:cxn>
                    <a:cxn ang="0">
                      <a:pos x="11" y="10"/>
                    </a:cxn>
                    <a:cxn ang="0">
                      <a:pos x="10" y="15"/>
                    </a:cxn>
                    <a:cxn ang="0">
                      <a:pos x="8" y="17"/>
                    </a:cxn>
                    <a:cxn ang="0">
                      <a:pos x="5" y="17"/>
                    </a:cxn>
                    <a:cxn ang="0">
                      <a:pos x="0" y="8"/>
                    </a:cxn>
                    <a:cxn ang="0">
                      <a:pos x="4" y="0"/>
                    </a:cxn>
                    <a:cxn ang="0">
                      <a:pos x="9" y="3"/>
                    </a:cxn>
                    <a:cxn ang="0">
                      <a:pos x="14" y="9"/>
                    </a:cxn>
                  </a:cxnLst>
                  <a:rect l="0" t="0" r="r" b="b"/>
                  <a:pathLst>
                    <a:path w="14" h="17">
                      <a:moveTo>
                        <a:pt x="14" y="9"/>
                      </a:moveTo>
                      <a:lnTo>
                        <a:pt x="11" y="10"/>
                      </a:lnTo>
                      <a:lnTo>
                        <a:pt x="10" y="15"/>
                      </a:lnTo>
                      <a:lnTo>
                        <a:pt x="8" y="17"/>
                      </a:lnTo>
                      <a:lnTo>
                        <a:pt x="5" y="17"/>
                      </a:lnTo>
                      <a:lnTo>
                        <a:pt x="0" y="8"/>
                      </a:lnTo>
                      <a:lnTo>
                        <a:pt x="4" y="0"/>
                      </a:lnTo>
                      <a:lnTo>
                        <a:pt x="9" y="3"/>
                      </a:lnTo>
                      <a:lnTo>
                        <a:pt x="14"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1133" y="2581"/>
                  <a:ext cx="108" cy="68"/>
                </a:xfrm>
                <a:custGeom>
                  <a:avLst/>
                  <a:gdLst/>
                  <a:ahLst/>
                  <a:cxnLst>
                    <a:cxn ang="0">
                      <a:pos x="216" y="0"/>
                    </a:cxn>
                    <a:cxn ang="0">
                      <a:pos x="210" y="3"/>
                    </a:cxn>
                    <a:cxn ang="0">
                      <a:pos x="210" y="7"/>
                    </a:cxn>
                    <a:cxn ang="0">
                      <a:pos x="182" y="20"/>
                    </a:cxn>
                    <a:cxn ang="0">
                      <a:pos x="155" y="33"/>
                    </a:cxn>
                    <a:cxn ang="0">
                      <a:pos x="127" y="46"/>
                    </a:cxn>
                    <a:cxn ang="0">
                      <a:pos x="100" y="61"/>
                    </a:cxn>
                    <a:cxn ang="0">
                      <a:pos x="74" y="74"/>
                    </a:cxn>
                    <a:cxn ang="0">
                      <a:pos x="48" y="93"/>
                    </a:cxn>
                    <a:cxn ang="0">
                      <a:pos x="23" y="112"/>
                    </a:cxn>
                    <a:cxn ang="0">
                      <a:pos x="1" y="135"/>
                    </a:cxn>
                    <a:cxn ang="0">
                      <a:pos x="0" y="135"/>
                    </a:cxn>
                    <a:cxn ang="0">
                      <a:pos x="1" y="133"/>
                    </a:cxn>
                    <a:cxn ang="0">
                      <a:pos x="2" y="129"/>
                    </a:cxn>
                    <a:cxn ang="0">
                      <a:pos x="6" y="128"/>
                    </a:cxn>
                    <a:cxn ang="0">
                      <a:pos x="22" y="111"/>
                    </a:cxn>
                    <a:cxn ang="0">
                      <a:pos x="39" y="98"/>
                    </a:cxn>
                    <a:cxn ang="0">
                      <a:pos x="57" y="85"/>
                    </a:cxn>
                    <a:cxn ang="0">
                      <a:pos x="76" y="73"/>
                    </a:cxn>
                    <a:cxn ang="0">
                      <a:pos x="94" y="61"/>
                    </a:cxn>
                    <a:cxn ang="0">
                      <a:pos x="112" y="49"/>
                    </a:cxn>
                    <a:cxn ang="0">
                      <a:pos x="130" y="35"/>
                    </a:cxn>
                    <a:cxn ang="0">
                      <a:pos x="148" y="22"/>
                    </a:cxn>
                    <a:cxn ang="0">
                      <a:pos x="156" y="19"/>
                    </a:cxn>
                    <a:cxn ang="0">
                      <a:pos x="164" y="16"/>
                    </a:cxn>
                    <a:cxn ang="0">
                      <a:pos x="172" y="13"/>
                    </a:cxn>
                    <a:cxn ang="0">
                      <a:pos x="181" y="9"/>
                    </a:cxn>
                    <a:cxn ang="0">
                      <a:pos x="189" y="6"/>
                    </a:cxn>
                    <a:cxn ang="0">
                      <a:pos x="197" y="3"/>
                    </a:cxn>
                    <a:cxn ang="0">
                      <a:pos x="206" y="0"/>
                    </a:cxn>
                    <a:cxn ang="0">
                      <a:pos x="216" y="0"/>
                    </a:cxn>
                  </a:cxnLst>
                  <a:rect l="0" t="0" r="r" b="b"/>
                  <a:pathLst>
                    <a:path w="216" h="135">
                      <a:moveTo>
                        <a:pt x="216" y="0"/>
                      </a:moveTo>
                      <a:lnTo>
                        <a:pt x="210" y="3"/>
                      </a:lnTo>
                      <a:lnTo>
                        <a:pt x="210" y="7"/>
                      </a:lnTo>
                      <a:lnTo>
                        <a:pt x="182" y="20"/>
                      </a:lnTo>
                      <a:lnTo>
                        <a:pt x="155" y="33"/>
                      </a:lnTo>
                      <a:lnTo>
                        <a:pt x="127" y="46"/>
                      </a:lnTo>
                      <a:lnTo>
                        <a:pt x="100" y="61"/>
                      </a:lnTo>
                      <a:lnTo>
                        <a:pt x="74" y="74"/>
                      </a:lnTo>
                      <a:lnTo>
                        <a:pt x="48" y="93"/>
                      </a:lnTo>
                      <a:lnTo>
                        <a:pt x="23" y="112"/>
                      </a:lnTo>
                      <a:lnTo>
                        <a:pt x="1" y="135"/>
                      </a:lnTo>
                      <a:lnTo>
                        <a:pt x="0" y="135"/>
                      </a:lnTo>
                      <a:lnTo>
                        <a:pt x="1" y="133"/>
                      </a:lnTo>
                      <a:lnTo>
                        <a:pt x="2" y="129"/>
                      </a:lnTo>
                      <a:lnTo>
                        <a:pt x="6" y="128"/>
                      </a:lnTo>
                      <a:lnTo>
                        <a:pt x="22" y="111"/>
                      </a:lnTo>
                      <a:lnTo>
                        <a:pt x="39" y="98"/>
                      </a:lnTo>
                      <a:lnTo>
                        <a:pt x="57" y="85"/>
                      </a:lnTo>
                      <a:lnTo>
                        <a:pt x="76" y="73"/>
                      </a:lnTo>
                      <a:lnTo>
                        <a:pt x="94" y="61"/>
                      </a:lnTo>
                      <a:lnTo>
                        <a:pt x="112" y="49"/>
                      </a:lnTo>
                      <a:lnTo>
                        <a:pt x="130" y="35"/>
                      </a:lnTo>
                      <a:lnTo>
                        <a:pt x="148" y="22"/>
                      </a:lnTo>
                      <a:lnTo>
                        <a:pt x="156" y="19"/>
                      </a:lnTo>
                      <a:lnTo>
                        <a:pt x="164" y="16"/>
                      </a:lnTo>
                      <a:lnTo>
                        <a:pt x="172" y="13"/>
                      </a:lnTo>
                      <a:lnTo>
                        <a:pt x="181" y="9"/>
                      </a:lnTo>
                      <a:lnTo>
                        <a:pt x="189" y="6"/>
                      </a:lnTo>
                      <a:lnTo>
                        <a:pt x="197" y="3"/>
                      </a:lnTo>
                      <a:lnTo>
                        <a:pt x="206" y="0"/>
                      </a:lnTo>
                      <a:lnTo>
                        <a:pt x="2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1552" y="2597"/>
                  <a:ext cx="6" cy="8"/>
                </a:xfrm>
                <a:custGeom>
                  <a:avLst/>
                  <a:gdLst/>
                  <a:ahLst/>
                  <a:cxnLst>
                    <a:cxn ang="0">
                      <a:pos x="11" y="2"/>
                    </a:cxn>
                    <a:cxn ang="0">
                      <a:pos x="9" y="9"/>
                    </a:cxn>
                    <a:cxn ang="0">
                      <a:pos x="4" y="15"/>
                    </a:cxn>
                    <a:cxn ang="0">
                      <a:pos x="1" y="15"/>
                    </a:cxn>
                    <a:cxn ang="0">
                      <a:pos x="0" y="13"/>
                    </a:cxn>
                    <a:cxn ang="0">
                      <a:pos x="1" y="7"/>
                    </a:cxn>
                    <a:cxn ang="0">
                      <a:pos x="4" y="3"/>
                    </a:cxn>
                    <a:cxn ang="0">
                      <a:pos x="6" y="0"/>
                    </a:cxn>
                    <a:cxn ang="0">
                      <a:pos x="11" y="2"/>
                    </a:cxn>
                  </a:cxnLst>
                  <a:rect l="0" t="0" r="r" b="b"/>
                  <a:pathLst>
                    <a:path w="11" h="15">
                      <a:moveTo>
                        <a:pt x="11" y="2"/>
                      </a:moveTo>
                      <a:lnTo>
                        <a:pt x="9" y="9"/>
                      </a:lnTo>
                      <a:lnTo>
                        <a:pt x="4" y="15"/>
                      </a:lnTo>
                      <a:lnTo>
                        <a:pt x="1" y="15"/>
                      </a:lnTo>
                      <a:lnTo>
                        <a:pt x="0" y="13"/>
                      </a:lnTo>
                      <a:lnTo>
                        <a:pt x="1" y="7"/>
                      </a:lnTo>
                      <a:lnTo>
                        <a:pt x="4" y="3"/>
                      </a:lnTo>
                      <a:lnTo>
                        <a:pt x="6" y="0"/>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1591" y="2599"/>
                  <a:ext cx="9" cy="8"/>
                </a:xfrm>
                <a:custGeom>
                  <a:avLst/>
                  <a:gdLst/>
                  <a:ahLst/>
                  <a:cxnLst>
                    <a:cxn ang="0">
                      <a:pos x="17" y="8"/>
                    </a:cxn>
                    <a:cxn ang="0">
                      <a:pos x="15" y="12"/>
                    </a:cxn>
                    <a:cxn ang="0">
                      <a:pos x="13" y="16"/>
                    </a:cxn>
                    <a:cxn ang="0">
                      <a:pos x="0" y="6"/>
                    </a:cxn>
                    <a:cxn ang="0">
                      <a:pos x="3" y="0"/>
                    </a:cxn>
                    <a:cxn ang="0">
                      <a:pos x="8" y="1"/>
                    </a:cxn>
                    <a:cxn ang="0">
                      <a:pos x="12" y="4"/>
                    </a:cxn>
                    <a:cxn ang="0">
                      <a:pos x="17" y="8"/>
                    </a:cxn>
                  </a:cxnLst>
                  <a:rect l="0" t="0" r="r" b="b"/>
                  <a:pathLst>
                    <a:path w="17" h="16">
                      <a:moveTo>
                        <a:pt x="17" y="8"/>
                      </a:moveTo>
                      <a:lnTo>
                        <a:pt x="15" y="12"/>
                      </a:lnTo>
                      <a:lnTo>
                        <a:pt x="13" y="16"/>
                      </a:lnTo>
                      <a:lnTo>
                        <a:pt x="0" y="6"/>
                      </a:lnTo>
                      <a:lnTo>
                        <a:pt x="3" y="0"/>
                      </a:lnTo>
                      <a:lnTo>
                        <a:pt x="8" y="1"/>
                      </a:lnTo>
                      <a:lnTo>
                        <a:pt x="12" y="4"/>
                      </a:lnTo>
                      <a:lnTo>
                        <a:pt x="17"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1382" y="2592"/>
                  <a:ext cx="3" cy="3"/>
                </a:xfrm>
                <a:custGeom>
                  <a:avLst/>
                  <a:gdLst/>
                  <a:ahLst/>
                  <a:cxnLst>
                    <a:cxn ang="0">
                      <a:pos x="6" y="5"/>
                    </a:cxn>
                    <a:cxn ang="0">
                      <a:pos x="0" y="5"/>
                    </a:cxn>
                    <a:cxn ang="0">
                      <a:pos x="0" y="0"/>
                    </a:cxn>
                    <a:cxn ang="0">
                      <a:pos x="4" y="1"/>
                    </a:cxn>
                    <a:cxn ang="0">
                      <a:pos x="6" y="5"/>
                    </a:cxn>
                  </a:cxnLst>
                  <a:rect l="0" t="0" r="r" b="b"/>
                  <a:pathLst>
                    <a:path w="6" h="5">
                      <a:moveTo>
                        <a:pt x="6" y="5"/>
                      </a:moveTo>
                      <a:lnTo>
                        <a:pt x="0" y="5"/>
                      </a:lnTo>
                      <a:lnTo>
                        <a:pt x="0" y="0"/>
                      </a:lnTo>
                      <a:lnTo>
                        <a:pt x="4" y="1"/>
                      </a:lnTo>
                      <a:lnTo>
                        <a:pt x="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432" y="2596"/>
                  <a:ext cx="6" cy="7"/>
                </a:xfrm>
                <a:custGeom>
                  <a:avLst/>
                  <a:gdLst/>
                  <a:ahLst/>
                  <a:cxnLst>
                    <a:cxn ang="0">
                      <a:pos x="13" y="0"/>
                    </a:cxn>
                    <a:cxn ang="0">
                      <a:pos x="12" y="4"/>
                    </a:cxn>
                    <a:cxn ang="0">
                      <a:pos x="9" y="8"/>
                    </a:cxn>
                    <a:cxn ang="0">
                      <a:pos x="4" y="10"/>
                    </a:cxn>
                    <a:cxn ang="0">
                      <a:pos x="0" y="13"/>
                    </a:cxn>
                    <a:cxn ang="0">
                      <a:pos x="0" y="8"/>
                    </a:cxn>
                    <a:cxn ang="0">
                      <a:pos x="4" y="4"/>
                    </a:cxn>
                    <a:cxn ang="0">
                      <a:pos x="7" y="0"/>
                    </a:cxn>
                    <a:cxn ang="0">
                      <a:pos x="13" y="0"/>
                    </a:cxn>
                  </a:cxnLst>
                  <a:rect l="0" t="0" r="r" b="b"/>
                  <a:pathLst>
                    <a:path w="13" h="13">
                      <a:moveTo>
                        <a:pt x="13" y="0"/>
                      </a:moveTo>
                      <a:lnTo>
                        <a:pt x="12" y="4"/>
                      </a:lnTo>
                      <a:lnTo>
                        <a:pt x="9" y="8"/>
                      </a:lnTo>
                      <a:lnTo>
                        <a:pt x="4" y="10"/>
                      </a:lnTo>
                      <a:lnTo>
                        <a:pt x="0" y="13"/>
                      </a:lnTo>
                      <a:lnTo>
                        <a:pt x="0" y="8"/>
                      </a:lnTo>
                      <a:lnTo>
                        <a:pt x="4" y="4"/>
                      </a:lnTo>
                      <a:lnTo>
                        <a:pt x="7" y="0"/>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1336" y="2597"/>
                  <a:ext cx="10" cy="9"/>
                </a:xfrm>
                <a:custGeom>
                  <a:avLst/>
                  <a:gdLst/>
                  <a:ahLst/>
                  <a:cxnLst>
                    <a:cxn ang="0">
                      <a:pos x="22" y="5"/>
                    </a:cxn>
                    <a:cxn ang="0">
                      <a:pos x="17" y="13"/>
                    </a:cxn>
                    <a:cxn ang="0">
                      <a:pos x="11" y="17"/>
                    </a:cxn>
                    <a:cxn ang="0">
                      <a:pos x="0" y="16"/>
                    </a:cxn>
                    <a:cxn ang="0">
                      <a:pos x="2" y="8"/>
                    </a:cxn>
                    <a:cxn ang="0">
                      <a:pos x="9" y="3"/>
                    </a:cxn>
                    <a:cxn ang="0">
                      <a:pos x="15" y="0"/>
                    </a:cxn>
                    <a:cxn ang="0">
                      <a:pos x="22" y="5"/>
                    </a:cxn>
                  </a:cxnLst>
                  <a:rect l="0" t="0" r="r" b="b"/>
                  <a:pathLst>
                    <a:path w="22" h="17">
                      <a:moveTo>
                        <a:pt x="22" y="5"/>
                      </a:moveTo>
                      <a:lnTo>
                        <a:pt x="17" y="13"/>
                      </a:lnTo>
                      <a:lnTo>
                        <a:pt x="11" y="17"/>
                      </a:lnTo>
                      <a:lnTo>
                        <a:pt x="0" y="16"/>
                      </a:lnTo>
                      <a:lnTo>
                        <a:pt x="2" y="8"/>
                      </a:lnTo>
                      <a:lnTo>
                        <a:pt x="9" y="3"/>
                      </a:lnTo>
                      <a:lnTo>
                        <a:pt x="15" y="0"/>
                      </a:lnTo>
                      <a:lnTo>
                        <a:pt x="22"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1563" y="2610"/>
                  <a:ext cx="8" cy="10"/>
                </a:xfrm>
                <a:custGeom>
                  <a:avLst/>
                  <a:gdLst/>
                  <a:ahLst/>
                  <a:cxnLst>
                    <a:cxn ang="0">
                      <a:pos x="15" y="20"/>
                    </a:cxn>
                    <a:cxn ang="0">
                      <a:pos x="5" y="17"/>
                    </a:cxn>
                    <a:cxn ang="0">
                      <a:pos x="0" y="12"/>
                    </a:cxn>
                    <a:cxn ang="0">
                      <a:pos x="8" y="0"/>
                    </a:cxn>
                    <a:cxn ang="0">
                      <a:pos x="14" y="2"/>
                    </a:cxn>
                    <a:cxn ang="0">
                      <a:pos x="16" y="8"/>
                    </a:cxn>
                    <a:cxn ang="0">
                      <a:pos x="16" y="13"/>
                    </a:cxn>
                    <a:cxn ang="0">
                      <a:pos x="15" y="20"/>
                    </a:cxn>
                  </a:cxnLst>
                  <a:rect l="0" t="0" r="r" b="b"/>
                  <a:pathLst>
                    <a:path w="16" h="20">
                      <a:moveTo>
                        <a:pt x="15" y="20"/>
                      </a:moveTo>
                      <a:lnTo>
                        <a:pt x="5" y="17"/>
                      </a:lnTo>
                      <a:lnTo>
                        <a:pt x="0" y="12"/>
                      </a:lnTo>
                      <a:lnTo>
                        <a:pt x="8" y="0"/>
                      </a:lnTo>
                      <a:lnTo>
                        <a:pt x="14" y="2"/>
                      </a:lnTo>
                      <a:lnTo>
                        <a:pt x="16" y="8"/>
                      </a:lnTo>
                      <a:lnTo>
                        <a:pt x="16" y="13"/>
                      </a:lnTo>
                      <a:lnTo>
                        <a:pt x="15"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1370" y="2602"/>
                  <a:ext cx="8" cy="5"/>
                </a:xfrm>
                <a:custGeom>
                  <a:avLst/>
                  <a:gdLst/>
                  <a:ahLst/>
                  <a:cxnLst>
                    <a:cxn ang="0">
                      <a:pos x="15" y="3"/>
                    </a:cxn>
                    <a:cxn ang="0">
                      <a:pos x="11" y="6"/>
                    </a:cxn>
                    <a:cxn ang="0">
                      <a:pos x="9" y="10"/>
                    </a:cxn>
                    <a:cxn ang="0">
                      <a:pos x="6" y="12"/>
                    </a:cxn>
                    <a:cxn ang="0">
                      <a:pos x="3" y="12"/>
                    </a:cxn>
                    <a:cxn ang="0">
                      <a:pos x="0" y="9"/>
                    </a:cxn>
                    <a:cxn ang="0">
                      <a:pos x="0" y="6"/>
                    </a:cxn>
                    <a:cxn ang="0">
                      <a:pos x="0" y="1"/>
                    </a:cxn>
                    <a:cxn ang="0">
                      <a:pos x="4" y="0"/>
                    </a:cxn>
                    <a:cxn ang="0">
                      <a:pos x="9" y="0"/>
                    </a:cxn>
                    <a:cxn ang="0">
                      <a:pos x="15" y="3"/>
                    </a:cxn>
                  </a:cxnLst>
                  <a:rect l="0" t="0" r="r" b="b"/>
                  <a:pathLst>
                    <a:path w="15" h="12">
                      <a:moveTo>
                        <a:pt x="15" y="3"/>
                      </a:moveTo>
                      <a:lnTo>
                        <a:pt x="11" y="6"/>
                      </a:lnTo>
                      <a:lnTo>
                        <a:pt x="9" y="10"/>
                      </a:lnTo>
                      <a:lnTo>
                        <a:pt x="6" y="12"/>
                      </a:lnTo>
                      <a:lnTo>
                        <a:pt x="3" y="12"/>
                      </a:lnTo>
                      <a:lnTo>
                        <a:pt x="0" y="9"/>
                      </a:lnTo>
                      <a:lnTo>
                        <a:pt x="0" y="6"/>
                      </a:lnTo>
                      <a:lnTo>
                        <a:pt x="0" y="1"/>
                      </a:lnTo>
                      <a:lnTo>
                        <a:pt x="4" y="0"/>
                      </a:lnTo>
                      <a:lnTo>
                        <a:pt x="9" y="0"/>
                      </a:lnTo>
                      <a:lnTo>
                        <a:pt x="1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1586" y="2611"/>
                  <a:ext cx="5" cy="9"/>
                </a:xfrm>
                <a:custGeom>
                  <a:avLst/>
                  <a:gdLst/>
                  <a:ahLst/>
                  <a:cxnLst>
                    <a:cxn ang="0">
                      <a:pos x="9" y="18"/>
                    </a:cxn>
                    <a:cxn ang="0">
                      <a:pos x="3" y="10"/>
                    </a:cxn>
                    <a:cxn ang="0">
                      <a:pos x="0" y="0"/>
                    </a:cxn>
                    <a:cxn ang="0">
                      <a:pos x="7" y="7"/>
                    </a:cxn>
                    <a:cxn ang="0">
                      <a:pos x="9" y="18"/>
                    </a:cxn>
                  </a:cxnLst>
                  <a:rect l="0" t="0" r="r" b="b"/>
                  <a:pathLst>
                    <a:path w="9" h="18">
                      <a:moveTo>
                        <a:pt x="9" y="18"/>
                      </a:moveTo>
                      <a:lnTo>
                        <a:pt x="3" y="10"/>
                      </a:lnTo>
                      <a:lnTo>
                        <a:pt x="0" y="0"/>
                      </a:lnTo>
                      <a:lnTo>
                        <a:pt x="7" y="7"/>
                      </a:lnTo>
                      <a:lnTo>
                        <a:pt x="9"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1607" y="2614"/>
                  <a:ext cx="3" cy="3"/>
                </a:xfrm>
                <a:custGeom>
                  <a:avLst/>
                  <a:gdLst/>
                  <a:ahLst/>
                  <a:cxnLst>
                    <a:cxn ang="0">
                      <a:pos x="7" y="2"/>
                    </a:cxn>
                    <a:cxn ang="0">
                      <a:pos x="7" y="5"/>
                    </a:cxn>
                    <a:cxn ang="0">
                      <a:pos x="0" y="5"/>
                    </a:cxn>
                    <a:cxn ang="0">
                      <a:pos x="0" y="0"/>
                    </a:cxn>
                    <a:cxn ang="0">
                      <a:pos x="4" y="0"/>
                    </a:cxn>
                    <a:cxn ang="0">
                      <a:pos x="7" y="2"/>
                    </a:cxn>
                  </a:cxnLst>
                  <a:rect l="0" t="0" r="r" b="b"/>
                  <a:pathLst>
                    <a:path w="7" h="5">
                      <a:moveTo>
                        <a:pt x="7" y="2"/>
                      </a:moveTo>
                      <a:lnTo>
                        <a:pt x="7" y="5"/>
                      </a:lnTo>
                      <a:lnTo>
                        <a:pt x="0" y="5"/>
                      </a:lnTo>
                      <a:lnTo>
                        <a:pt x="0" y="0"/>
                      </a:lnTo>
                      <a:lnTo>
                        <a:pt x="4" y="0"/>
                      </a:lnTo>
                      <a:lnTo>
                        <a:pt x="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1438" y="2609"/>
                  <a:ext cx="4" cy="5"/>
                </a:xfrm>
                <a:custGeom>
                  <a:avLst/>
                  <a:gdLst/>
                  <a:ahLst/>
                  <a:cxnLst>
                    <a:cxn ang="0">
                      <a:pos x="3" y="11"/>
                    </a:cxn>
                    <a:cxn ang="0">
                      <a:pos x="0" y="11"/>
                    </a:cxn>
                    <a:cxn ang="0">
                      <a:pos x="7" y="0"/>
                    </a:cxn>
                    <a:cxn ang="0">
                      <a:pos x="9" y="2"/>
                    </a:cxn>
                    <a:cxn ang="0">
                      <a:pos x="8" y="4"/>
                    </a:cxn>
                    <a:cxn ang="0">
                      <a:pos x="4" y="8"/>
                    </a:cxn>
                    <a:cxn ang="0">
                      <a:pos x="3" y="11"/>
                    </a:cxn>
                  </a:cxnLst>
                  <a:rect l="0" t="0" r="r" b="b"/>
                  <a:pathLst>
                    <a:path w="9" h="11">
                      <a:moveTo>
                        <a:pt x="3" y="11"/>
                      </a:moveTo>
                      <a:lnTo>
                        <a:pt x="0" y="11"/>
                      </a:lnTo>
                      <a:lnTo>
                        <a:pt x="7" y="0"/>
                      </a:lnTo>
                      <a:lnTo>
                        <a:pt x="9" y="2"/>
                      </a:lnTo>
                      <a:lnTo>
                        <a:pt x="8" y="4"/>
                      </a:lnTo>
                      <a:lnTo>
                        <a:pt x="4" y="8"/>
                      </a:lnTo>
                      <a:lnTo>
                        <a:pt x="3"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1631" y="2620"/>
                  <a:ext cx="6" cy="12"/>
                </a:xfrm>
                <a:custGeom>
                  <a:avLst/>
                  <a:gdLst/>
                  <a:ahLst/>
                  <a:cxnLst>
                    <a:cxn ang="0">
                      <a:pos x="11" y="0"/>
                    </a:cxn>
                    <a:cxn ang="0">
                      <a:pos x="12" y="4"/>
                    </a:cxn>
                    <a:cxn ang="0">
                      <a:pos x="12" y="10"/>
                    </a:cxn>
                    <a:cxn ang="0">
                      <a:pos x="11" y="17"/>
                    </a:cxn>
                    <a:cxn ang="0">
                      <a:pos x="11" y="23"/>
                    </a:cxn>
                    <a:cxn ang="0">
                      <a:pos x="0" y="7"/>
                    </a:cxn>
                    <a:cxn ang="0">
                      <a:pos x="4" y="2"/>
                    </a:cxn>
                    <a:cxn ang="0">
                      <a:pos x="11" y="0"/>
                    </a:cxn>
                  </a:cxnLst>
                  <a:rect l="0" t="0" r="r" b="b"/>
                  <a:pathLst>
                    <a:path w="12" h="23">
                      <a:moveTo>
                        <a:pt x="11" y="0"/>
                      </a:moveTo>
                      <a:lnTo>
                        <a:pt x="12" y="4"/>
                      </a:lnTo>
                      <a:lnTo>
                        <a:pt x="12" y="10"/>
                      </a:lnTo>
                      <a:lnTo>
                        <a:pt x="11" y="17"/>
                      </a:lnTo>
                      <a:lnTo>
                        <a:pt x="11" y="23"/>
                      </a:lnTo>
                      <a:lnTo>
                        <a:pt x="0" y="7"/>
                      </a:lnTo>
                      <a:lnTo>
                        <a:pt x="4" y="2"/>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1385" y="2611"/>
                  <a:ext cx="7" cy="8"/>
                </a:xfrm>
                <a:custGeom>
                  <a:avLst/>
                  <a:gdLst/>
                  <a:ahLst/>
                  <a:cxnLst>
                    <a:cxn ang="0">
                      <a:pos x="14" y="5"/>
                    </a:cxn>
                    <a:cxn ang="0">
                      <a:pos x="6" y="17"/>
                    </a:cxn>
                    <a:cxn ang="0">
                      <a:pos x="0" y="15"/>
                    </a:cxn>
                    <a:cxn ang="0">
                      <a:pos x="3" y="6"/>
                    </a:cxn>
                    <a:cxn ang="0">
                      <a:pos x="8" y="0"/>
                    </a:cxn>
                    <a:cxn ang="0">
                      <a:pos x="11" y="1"/>
                    </a:cxn>
                    <a:cxn ang="0">
                      <a:pos x="14" y="5"/>
                    </a:cxn>
                  </a:cxnLst>
                  <a:rect l="0" t="0" r="r" b="b"/>
                  <a:pathLst>
                    <a:path w="14" h="17">
                      <a:moveTo>
                        <a:pt x="14" y="5"/>
                      </a:moveTo>
                      <a:lnTo>
                        <a:pt x="6" y="17"/>
                      </a:lnTo>
                      <a:lnTo>
                        <a:pt x="0" y="15"/>
                      </a:lnTo>
                      <a:lnTo>
                        <a:pt x="3" y="6"/>
                      </a:lnTo>
                      <a:lnTo>
                        <a:pt x="8" y="0"/>
                      </a:lnTo>
                      <a:lnTo>
                        <a:pt x="11" y="1"/>
                      </a:lnTo>
                      <a:lnTo>
                        <a:pt x="14"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1323" y="2612"/>
                  <a:ext cx="13" cy="13"/>
                </a:xfrm>
                <a:custGeom>
                  <a:avLst/>
                  <a:gdLst/>
                  <a:ahLst/>
                  <a:cxnLst>
                    <a:cxn ang="0">
                      <a:pos x="24" y="4"/>
                    </a:cxn>
                    <a:cxn ang="0">
                      <a:pos x="20" y="8"/>
                    </a:cxn>
                    <a:cxn ang="0">
                      <a:pos x="17" y="13"/>
                    </a:cxn>
                    <a:cxn ang="0">
                      <a:pos x="13" y="19"/>
                    </a:cxn>
                    <a:cxn ang="0">
                      <a:pos x="10" y="26"/>
                    </a:cxn>
                    <a:cxn ang="0">
                      <a:pos x="4" y="22"/>
                    </a:cxn>
                    <a:cxn ang="0">
                      <a:pos x="0" y="19"/>
                    </a:cxn>
                    <a:cxn ang="0">
                      <a:pos x="4" y="11"/>
                    </a:cxn>
                    <a:cxn ang="0">
                      <a:pos x="8" y="4"/>
                    </a:cxn>
                    <a:cxn ang="0">
                      <a:pos x="15" y="0"/>
                    </a:cxn>
                    <a:cxn ang="0">
                      <a:pos x="24" y="4"/>
                    </a:cxn>
                  </a:cxnLst>
                  <a:rect l="0" t="0" r="r" b="b"/>
                  <a:pathLst>
                    <a:path w="24" h="26">
                      <a:moveTo>
                        <a:pt x="24" y="4"/>
                      </a:moveTo>
                      <a:lnTo>
                        <a:pt x="20" y="8"/>
                      </a:lnTo>
                      <a:lnTo>
                        <a:pt x="17" y="13"/>
                      </a:lnTo>
                      <a:lnTo>
                        <a:pt x="13" y="19"/>
                      </a:lnTo>
                      <a:lnTo>
                        <a:pt x="10" y="26"/>
                      </a:lnTo>
                      <a:lnTo>
                        <a:pt x="4" y="22"/>
                      </a:lnTo>
                      <a:lnTo>
                        <a:pt x="0" y="19"/>
                      </a:lnTo>
                      <a:lnTo>
                        <a:pt x="4" y="11"/>
                      </a:lnTo>
                      <a:lnTo>
                        <a:pt x="8" y="4"/>
                      </a:lnTo>
                      <a:lnTo>
                        <a:pt x="15" y="0"/>
                      </a:lnTo>
                      <a:lnTo>
                        <a:pt x="24"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1815" y="2636"/>
                  <a:ext cx="36" cy="28"/>
                </a:xfrm>
                <a:custGeom>
                  <a:avLst/>
                  <a:gdLst/>
                  <a:ahLst/>
                  <a:cxnLst>
                    <a:cxn ang="0">
                      <a:pos x="41" y="22"/>
                    </a:cxn>
                    <a:cxn ang="0">
                      <a:pos x="48" y="29"/>
                    </a:cxn>
                    <a:cxn ang="0">
                      <a:pos x="57" y="38"/>
                    </a:cxn>
                    <a:cxn ang="0">
                      <a:pos x="64" y="45"/>
                    </a:cxn>
                    <a:cxn ang="0">
                      <a:pos x="72" y="55"/>
                    </a:cxn>
                    <a:cxn ang="0">
                      <a:pos x="62" y="49"/>
                    </a:cxn>
                    <a:cxn ang="0">
                      <a:pos x="53" y="42"/>
                    </a:cxn>
                    <a:cxn ang="0">
                      <a:pos x="43" y="36"/>
                    </a:cxn>
                    <a:cxn ang="0">
                      <a:pos x="34" y="30"/>
                    </a:cxn>
                    <a:cxn ang="0">
                      <a:pos x="24" y="23"/>
                    </a:cxn>
                    <a:cxn ang="0">
                      <a:pos x="15" y="17"/>
                    </a:cxn>
                    <a:cxn ang="0">
                      <a:pos x="7" y="8"/>
                    </a:cxn>
                    <a:cxn ang="0">
                      <a:pos x="0" y="0"/>
                    </a:cxn>
                    <a:cxn ang="0">
                      <a:pos x="10" y="3"/>
                    </a:cxn>
                    <a:cxn ang="0">
                      <a:pos x="21" y="9"/>
                    </a:cxn>
                    <a:cxn ang="0">
                      <a:pos x="30" y="16"/>
                    </a:cxn>
                    <a:cxn ang="0">
                      <a:pos x="41" y="22"/>
                    </a:cxn>
                  </a:cxnLst>
                  <a:rect l="0" t="0" r="r" b="b"/>
                  <a:pathLst>
                    <a:path w="72" h="55">
                      <a:moveTo>
                        <a:pt x="41" y="22"/>
                      </a:moveTo>
                      <a:lnTo>
                        <a:pt x="48" y="29"/>
                      </a:lnTo>
                      <a:lnTo>
                        <a:pt x="57" y="38"/>
                      </a:lnTo>
                      <a:lnTo>
                        <a:pt x="64" y="45"/>
                      </a:lnTo>
                      <a:lnTo>
                        <a:pt x="72" y="55"/>
                      </a:lnTo>
                      <a:lnTo>
                        <a:pt x="62" y="49"/>
                      </a:lnTo>
                      <a:lnTo>
                        <a:pt x="53" y="42"/>
                      </a:lnTo>
                      <a:lnTo>
                        <a:pt x="43" y="36"/>
                      </a:lnTo>
                      <a:lnTo>
                        <a:pt x="34" y="30"/>
                      </a:lnTo>
                      <a:lnTo>
                        <a:pt x="24" y="23"/>
                      </a:lnTo>
                      <a:lnTo>
                        <a:pt x="15" y="17"/>
                      </a:lnTo>
                      <a:lnTo>
                        <a:pt x="7" y="8"/>
                      </a:lnTo>
                      <a:lnTo>
                        <a:pt x="0" y="0"/>
                      </a:lnTo>
                      <a:lnTo>
                        <a:pt x="10" y="3"/>
                      </a:lnTo>
                      <a:lnTo>
                        <a:pt x="21" y="9"/>
                      </a:lnTo>
                      <a:lnTo>
                        <a:pt x="30" y="16"/>
                      </a:lnTo>
                      <a:lnTo>
                        <a:pt x="41"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1361" y="2616"/>
                  <a:ext cx="5" cy="4"/>
                </a:xfrm>
                <a:custGeom>
                  <a:avLst/>
                  <a:gdLst/>
                  <a:ahLst/>
                  <a:cxnLst>
                    <a:cxn ang="0">
                      <a:pos x="8" y="5"/>
                    </a:cxn>
                    <a:cxn ang="0">
                      <a:pos x="8" y="7"/>
                    </a:cxn>
                    <a:cxn ang="0">
                      <a:pos x="6" y="9"/>
                    </a:cxn>
                    <a:cxn ang="0">
                      <a:pos x="0" y="1"/>
                    </a:cxn>
                    <a:cxn ang="0">
                      <a:pos x="4" y="0"/>
                    </a:cxn>
                    <a:cxn ang="0">
                      <a:pos x="8" y="5"/>
                    </a:cxn>
                  </a:cxnLst>
                  <a:rect l="0" t="0" r="r" b="b"/>
                  <a:pathLst>
                    <a:path w="8" h="9">
                      <a:moveTo>
                        <a:pt x="8" y="5"/>
                      </a:moveTo>
                      <a:lnTo>
                        <a:pt x="8" y="7"/>
                      </a:lnTo>
                      <a:lnTo>
                        <a:pt x="6" y="9"/>
                      </a:lnTo>
                      <a:lnTo>
                        <a:pt x="0" y="1"/>
                      </a:lnTo>
                      <a:lnTo>
                        <a:pt x="4" y="0"/>
                      </a:lnTo>
                      <a:lnTo>
                        <a:pt x="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1698" y="2645"/>
                  <a:ext cx="9" cy="6"/>
                </a:xfrm>
                <a:custGeom>
                  <a:avLst/>
                  <a:gdLst/>
                  <a:ahLst/>
                  <a:cxnLst>
                    <a:cxn ang="0">
                      <a:pos x="17" y="1"/>
                    </a:cxn>
                    <a:cxn ang="0">
                      <a:pos x="12" y="5"/>
                    </a:cxn>
                    <a:cxn ang="0">
                      <a:pos x="6" y="10"/>
                    </a:cxn>
                    <a:cxn ang="0">
                      <a:pos x="0" y="10"/>
                    </a:cxn>
                    <a:cxn ang="0">
                      <a:pos x="0" y="4"/>
                    </a:cxn>
                    <a:cxn ang="0">
                      <a:pos x="5" y="1"/>
                    </a:cxn>
                    <a:cxn ang="0">
                      <a:pos x="10" y="0"/>
                    </a:cxn>
                    <a:cxn ang="0">
                      <a:pos x="17" y="1"/>
                    </a:cxn>
                  </a:cxnLst>
                  <a:rect l="0" t="0" r="r" b="b"/>
                  <a:pathLst>
                    <a:path w="17" h="10">
                      <a:moveTo>
                        <a:pt x="17" y="1"/>
                      </a:moveTo>
                      <a:lnTo>
                        <a:pt x="12" y="5"/>
                      </a:lnTo>
                      <a:lnTo>
                        <a:pt x="6" y="10"/>
                      </a:lnTo>
                      <a:lnTo>
                        <a:pt x="0" y="10"/>
                      </a:lnTo>
                      <a:lnTo>
                        <a:pt x="0" y="4"/>
                      </a:lnTo>
                      <a:lnTo>
                        <a:pt x="5" y="1"/>
                      </a:lnTo>
                      <a:lnTo>
                        <a:pt x="10" y="0"/>
                      </a:lnTo>
                      <a:lnTo>
                        <a:pt x="17"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1284" y="2627"/>
                  <a:ext cx="6" cy="1"/>
                </a:xfrm>
                <a:custGeom>
                  <a:avLst/>
                  <a:gdLst/>
                  <a:ahLst/>
                  <a:cxnLst>
                    <a:cxn ang="0">
                      <a:pos x="0" y="2"/>
                    </a:cxn>
                    <a:cxn ang="0">
                      <a:pos x="1" y="0"/>
                    </a:cxn>
                    <a:cxn ang="0">
                      <a:pos x="11" y="2"/>
                    </a:cxn>
                    <a:cxn ang="0">
                      <a:pos x="0" y="2"/>
                    </a:cxn>
                  </a:cxnLst>
                  <a:rect l="0" t="0" r="r" b="b"/>
                  <a:pathLst>
                    <a:path w="11" h="2">
                      <a:moveTo>
                        <a:pt x="0" y="2"/>
                      </a:moveTo>
                      <a:lnTo>
                        <a:pt x="1" y="0"/>
                      </a:lnTo>
                      <a:lnTo>
                        <a:pt x="11"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1720" y="2651"/>
                  <a:ext cx="11" cy="9"/>
                </a:xfrm>
                <a:custGeom>
                  <a:avLst/>
                  <a:gdLst/>
                  <a:ahLst/>
                  <a:cxnLst>
                    <a:cxn ang="0">
                      <a:pos x="21" y="13"/>
                    </a:cxn>
                    <a:cxn ang="0">
                      <a:pos x="19" y="15"/>
                    </a:cxn>
                    <a:cxn ang="0">
                      <a:pos x="17" y="18"/>
                    </a:cxn>
                    <a:cxn ang="0">
                      <a:pos x="12" y="18"/>
                    </a:cxn>
                    <a:cxn ang="0">
                      <a:pos x="9" y="19"/>
                    </a:cxn>
                    <a:cxn ang="0">
                      <a:pos x="2" y="16"/>
                    </a:cxn>
                    <a:cxn ang="0">
                      <a:pos x="0" y="10"/>
                    </a:cxn>
                    <a:cxn ang="0">
                      <a:pos x="2" y="4"/>
                    </a:cxn>
                    <a:cxn ang="0">
                      <a:pos x="7" y="3"/>
                    </a:cxn>
                    <a:cxn ang="0">
                      <a:pos x="11" y="0"/>
                    </a:cxn>
                    <a:cxn ang="0">
                      <a:pos x="15" y="5"/>
                    </a:cxn>
                    <a:cxn ang="0">
                      <a:pos x="17" y="9"/>
                    </a:cxn>
                    <a:cxn ang="0">
                      <a:pos x="21" y="13"/>
                    </a:cxn>
                  </a:cxnLst>
                  <a:rect l="0" t="0" r="r" b="b"/>
                  <a:pathLst>
                    <a:path w="21" h="19">
                      <a:moveTo>
                        <a:pt x="21" y="13"/>
                      </a:moveTo>
                      <a:lnTo>
                        <a:pt x="19" y="15"/>
                      </a:lnTo>
                      <a:lnTo>
                        <a:pt x="17" y="18"/>
                      </a:lnTo>
                      <a:lnTo>
                        <a:pt x="12" y="18"/>
                      </a:lnTo>
                      <a:lnTo>
                        <a:pt x="9" y="19"/>
                      </a:lnTo>
                      <a:lnTo>
                        <a:pt x="2" y="16"/>
                      </a:lnTo>
                      <a:lnTo>
                        <a:pt x="0" y="10"/>
                      </a:lnTo>
                      <a:lnTo>
                        <a:pt x="2" y="4"/>
                      </a:lnTo>
                      <a:lnTo>
                        <a:pt x="7" y="3"/>
                      </a:lnTo>
                      <a:lnTo>
                        <a:pt x="11" y="0"/>
                      </a:lnTo>
                      <a:lnTo>
                        <a:pt x="15" y="5"/>
                      </a:lnTo>
                      <a:lnTo>
                        <a:pt x="17" y="9"/>
                      </a:lnTo>
                      <a:lnTo>
                        <a:pt x="2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647" y="2650"/>
                  <a:ext cx="6" cy="8"/>
                </a:xfrm>
                <a:custGeom>
                  <a:avLst/>
                  <a:gdLst/>
                  <a:ahLst/>
                  <a:cxnLst>
                    <a:cxn ang="0">
                      <a:pos x="12" y="12"/>
                    </a:cxn>
                    <a:cxn ang="0">
                      <a:pos x="10" y="13"/>
                    </a:cxn>
                    <a:cxn ang="0">
                      <a:pos x="9" y="16"/>
                    </a:cxn>
                    <a:cxn ang="0">
                      <a:pos x="3" y="12"/>
                    </a:cxn>
                    <a:cxn ang="0">
                      <a:pos x="0" y="5"/>
                    </a:cxn>
                    <a:cxn ang="0">
                      <a:pos x="4" y="0"/>
                    </a:cxn>
                    <a:cxn ang="0">
                      <a:pos x="8" y="1"/>
                    </a:cxn>
                    <a:cxn ang="0">
                      <a:pos x="11" y="5"/>
                    </a:cxn>
                    <a:cxn ang="0">
                      <a:pos x="12" y="12"/>
                    </a:cxn>
                  </a:cxnLst>
                  <a:rect l="0" t="0" r="r" b="b"/>
                  <a:pathLst>
                    <a:path w="12" h="16">
                      <a:moveTo>
                        <a:pt x="12" y="12"/>
                      </a:moveTo>
                      <a:lnTo>
                        <a:pt x="10" y="13"/>
                      </a:lnTo>
                      <a:lnTo>
                        <a:pt x="9" y="16"/>
                      </a:lnTo>
                      <a:lnTo>
                        <a:pt x="3" y="12"/>
                      </a:lnTo>
                      <a:lnTo>
                        <a:pt x="0" y="5"/>
                      </a:lnTo>
                      <a:lnTo>
                        <a:pt x="4" y="0"/>
                      </a:lnTo>
                      <a:lnTo>
                        <a:pt x="8" y="1"/>
                      </a:lnTo>
                      <a:lnTo>
                        <a:pt x="11" y="5"/>
                      </a:lnTo>
                      <a:lnTo>
                        <a:pt x="1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1266" y="2634"/>
                  <a:ext cx="3" cy="10"/>
                </a:xfrm>
                <a:custGeom>
                  <a:avLst/>
                  <a:gdLst/>
                  <a:ahLst/>
                  <a:cxnLst>
                    <a:cxn ang="0">
                      <a:pos x="5" y="12"/>
                    </a:cxn>
                    <a:cxn ang="0">
                      <a:pos x="1" y="14"/>
                    </a:cxn>
                    <a:cxn ang="0">
                      <a:pos x="1" y="20"/>
                    </a:cxn>
                    <a:cxn ang="0">
                      <a:pos x="0" y="15"/>
                    </a:cxn>
                    <a:cxn ang="0">
                      <a:pos x="0" y="10"/>
                    </a:cxn>
                    <a:cxn ang="0">
                      <a:pos x="0" y="5"/>
                    </a:cxn>
                    <a:cxn ang="0">
                      <a:pos x="4" y="0"/>
                    </a:cxn>
                    <a:cxn ang="0">
                      <a:pos x="6" y="5"/>
                    </a:cxn>
                    <a:cxn ang="0">
                      <a:pos x="5" y="12"/>
                    </a:cxn>
                  </a:cxnLst>
                  <a:rect l="0" t="0" r="r" b="b"/>
                  <a:pathLst>
                    <a:path w="6" h="20">
                      <a:moveTo>
                        <a:pt x="5" y="12"/>
                      </a:moveTo>
                      <a:lnTo>
                        <a:pt x="1" y="14"/>
                      </a:lnTo>
                      <a:lnTo>
                        <a:pt x="1" y="20"/>
                      </a:lnTo>
                      <a:lnTo>
                        <a:pt x="0" y="15"/>
                      </a:lnTo>
                      <a:lnTo>
                        <a:pt x="0" y="10"/>
                      </a:lnTo>
                      <a:lnTo>
                        <a:pt x="0" y="5"/>
                      </a:lnTo>
                      <a:lnTo>
                        <a:pt x="4" y="0"/>
                      </a:lnTo>
                      <a:lnTo>
                        <a:pt x="6" y="5"/>
                      </a:lnTo>
                      <a:lnTo>
                        <a:pt x="5"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455" y="2644"/>
                  <a:ext cx="4" cy="14"/>
                </a:xfrm>
                <a:custGeom>
                  <a:avLst/>
                  <a:gdLst/>
                  <a:ahLst/>
                  <a:cxnLst>
                    <a:cxn ang="0">
                      <a:pos x="2" y="28"/>
                    </a:cxn>
                    <a:cxn ang="0">
                      <a:pos x="0" y="23"/>
                    </a:cxn>
                    <a:cxn ang="0">
                      <a:pos x="1" y="16"/>
                    </a:cxn>
                    <a:cxn ang="0">
                      <a:pos x="4" y="7"/>
                    </a:cxn>
                    <a:cxn ang="0">
                      <a:pos x="7" y="0"/>
                    </a:cxn>
                    <a:cxn ang="0">
                      <a:pos x="8" y="4"/>
                    </a:cxn>
                    <a:cxn ang="0">
                      <a:pos x="7" y="12"/>
                    </a:cxn>
                    <a:cxn ang="0">
                      <a:pos x="5" y="20"/>
                    </a:cxn>
                    <a:cxn ang="0">
                      <a:pos x="2" y="28"/>
                    </a:cxn>
                  </a:cxnLst>
                  <a:rect l="0" t="0" r="r" b="b"/>
                  <a:pathLst>
                    <a:path w="8" h="28">
                      <a:moveTo>
                        <a:pt x="2" y="28"/>
                      </a:moveTo>
                      <a:lnTo>
                        <a:pt x="0" y="23"/>
                      </a:lnTo>
                      <a:lnTo>
                        <a:pt x="1" y="16"/>
                      </a:lnTo>
                      <a:lnTo>
                        <a:pt x="4" y="7"/>
                      </a:lnTo>
                      <a:lnTo>
                        <a:pt x="7" y="0"/>
                      </a:lnTo>
                      <a:lnTo>
                        <a:pt x="8" y="4"/>
                      </a:lnTo>
                      <a:lnTo>
                        <a:pt x="7" y="12"/>
                      </a:lnTo>
                      <a:lnTo>
                        <a:pt x="5" y="20"/>
                      </a:lnTo>
                      <a:lnTo>
                        <a:pt x="2"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1278" y="2640"/>
                  <a:ext cx="7" cy="5"/>
                </a:xfrm>
                <a:custGeom>
                  <a:avLst/>
                  <a:gdLst/>
                  <a:ahLst/>
                  <a:cxnLst>
                    <a:cxn ang="0">
                      <a:pos x="15" y="11"/>
                    </a:cxn>
                    <a:cxn ang="0">
                      <a:pos x="0" y="11"/>
                    </a:cxn>
                    <a:cxn ang="0">
                      <a:pos x="4" y="0"/>
                    </a:cxn>
                    <a:cxn ang="0">
                      <a:pos x="6" y="1"/>
                    </a:cxn>
                    <a:cxn ang="0">
                      <a:pos x="11" y="3"/>
                    </a:cxn>
                    <a:cxn ang="0">
                      <a:pos x="14" y="5"/>
                    </a:cxn>
                    <a:cxn ang="0">
                      <a:pos x="15" y="11"/>
                    </a:cxn>
                  </a:cxnLst>
                  <a:rect l="0" t="0" r="r" b="b"/>
                  <a:pathLst>
                    <a:path w="15" h="11">
                      <a:moveTo>
                        <a:pt x="15" y="11"/>
                      </a:moveTo>
                      <a:lnTo>
                        <a:pt x="0" y="11"/>
                      </a:lnTo>
                      <a:lnTo>
                        <a:pt x="4" y="0"/>
                      </a:lnTo>
                      <a:lnTo>
                        <a:pt x="6" y="1"/>
                      </a:lnTo>
                      <a:lnTo>
                        <a:pt x="11" y="3"/>
                      </a:lnTo>
                      <a:lnTo>
                        <a:pt x="14" y="5"/>
                      </a:lnTo>
                      <a:lnTo>
                        <a:pt x="15"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528" y="2651"/>
                  <a:ext cx="4" cy="7"/>
                </a:xfrm>
                <a:custGeom>
                  <a:avLst/>
                  <a:gdLst/>
                  <a:ahLst/>
                  <a:cxnLst>
                    <a:cxn ang="0">
                      <a:pos x="7" y="11"/>
                    </a:cxn>
                    <a:cxn ang="0">
                      <a:pos x="3" y="14"/>
                    </a:cxn>
                    <a:cxn ang="0">
                      <a:pos x="0" y="7"/>
                    </a:cxn>
                    <a:cxn ang="0">
                      <a:pos x="6" y="0"/>
                    </a:cxn>
                    <a:cxn ang="0">
                      <a:pos x="9" y="4"/>
                    </a:cxn>
                    <a:cxn ang="0">
                      <a:pos x="7" y="11"/>
                    </a:cxn>
                  </a:cxnLst>
                  <a:rect l="0" t="0" r="r" b="b"/>
                  <a:pathLst>
                    <a:path w="9" h="14">
                      <a:moveTo>
                        <a:pt x="7" y="11"/>
                      </a:moveTo>
                      <a:lnTo>
                        <a:pt x="3" y="14"/>
                      </a:lnTo>
                      <a:lnTo>
                        <a:pt x="0" y="7"/>
                      </a:lnTo>
                      <a:lnTo>
                        <a:pt x="6" y="0"/>
                      </a:lnTo>
                      <a:lnTo>
                        <a:pt x="9" y="4"/>
                      </a:lnTo>
                      <a:lnTo>
                        <a:pt x="7"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1743" y="2668"/>
                  <a:ext cx="10" cy="10"/>
                </a:xfrm>
                <a:custGeom>
                  <a:avLst/>
                  <a:gdLst/>
                  <a:ahLst/>
                  <a:cxnLst>
                    <a:cxn ang="0">
                      <a:pos x="21" y="9"/>
                    </a:cxn>
                    <a:cxn ang="0">
                      <a:pos x="17" y="12"/>
                    </a:cxn>
                    <a:cxn ang="0">
                      <a:pos x="16" y="17"/>
                    </a:cxn>
                    <a:cxn ang="0">
                      <a:pos x="13" y="19"/>
                    </a:cxn>
                    <a:cxn ang="0">
                      <a:pos x="9" y="21"/>
                    </a:cxn>
                    <a:cxn ang="0">
                      <a:pos x="6" y="14"/>
                    </a:cxn>
                    <a:cxn ang="0">
                      <a:pos x="3" y="8"/>
                    </a:cxn>
                    <a:cxn ang="0">
                      <a:pos x="0" y="5"/>
                    </a:cxn>
                    <a:cxn ang="0">
                      <a:pos x="1" y="2"/>
                    </a:cxn>
                    <a:cxn ang="0">
                      <a:pos x="4" y="0"/>
                    </a:cxn>
                    <a:cxn ang="0">
                      <a:pos x="9" y="0"/>
                    </a:cxn>
                    <a:cxn ang="0">
                      <a:pos x="16" y="1"/>
                    </a:cxn>
                    <a:cxn ang="0">
                      <a:pos x="21" y="9"/>
                    </a:cxn>
                  </a:cxnLst>
                  <a:rect l="0" t="0" r="r" b="b"/>
                  <a:pathLst>
                    <a:path w="21" h="21">
                      <a:moveTo>
                        <a:pt x="21" y="9"/>
                      </a:moveTo>
                      <a:lnTo>
                        <a:pt x="17" y="12"/>
                      </a:lnTo>
                      <a:lnTo>
                        <a:pt x="16" y="17"/>
                      </a:lnTo>
                      <a:lnTo>
                        <a:pt x="13" y="19"/>
                      </a:lnTo>
                      <a:lnTo>
                        <a:pt x="9" y="21"/>
                      </a:lnTo>
                      <a:lnTo>
                        <a:pt x="6" y="14"/>
                      </a:lnTo>
                      <a:lnTo>
                        <a:pt x="3" y="8"/>
                      </a:lnTo>
                      <a:lnTo>
                        <a:pt x="0" y="5"/>
                      </a:lnTo>
                      <a:lnTo>
                        <a:pt x="1" y="2"/>
                      </a:lnTo>
                      <a:lnTo>
                        <a:pt x="4" y="0"/>
                      </a:lnTo>
                      <a:lnTo>
                        <a:pt x="9" y="0"/>
                      </a:lnTo>
                      <a:lnTo>
                        <a:pt x="16" y="1"/>
                      </a:lnTo>
                      <a:lnTo>
                        <a:pt x="21"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1727" y="2672"/>
                  <a:ext cx="7" cy="6"/>
                </a:xfrm>
                <a:custGeom>
                  <a:avLst/>
                  <a:gdLst/>
                  <a:ahLst/>
                  <a:cxnLst>
                    <a:cxn ang="0">
                      <a:pos x="14" y="3"/>
                    </a:cxn>
                    <a:cxn ang="0">
                      <a:pos x="12" y="14"/>
                    </a:cxn>
                    <a:cxn ang="0">
                      <a:pos x="0" y="5"/>
                    </a:cxn>
                    <a:cxn ang="0">
                      <a:pos x="7" y="0"/>
                    </a:cxn>
                    <a:cxn ang="0">
                      <a:pos x="14" y="3"/>
                    </a:cxn>
                  </a:cxnLst>
                  <a:rect l="0" t="0" r="r" b="b"/>
                  <a:pathLst>
                    <a:path w="14" h="14">
                      <a:moveTo>
                        <a:pt x="14" y="3"/>
                      </a:moveTo>
                      <a:lnTo>
                        <a:pt x="12" y="14"/>
                      </a:lnTo>
                      <a:lnTo>
                        <a:pt x="0" y="5"/>
                      </a:lnTo>
                      <a:lnTo>
                        <a:pt x="7" y="0"/>
                      </a:lnTo>
                      <a:lnTo>
                        <a:pt x="14"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1276" y="2653"/>
                  <a:ext cx="6" cy="7"/>
                </a:xfrm>
                <a:custGeom>
                  <a:avLst/>
                  <a:gdLst/>
                  <a:ahLst/>
                  <a:cxnLst>
                    <a:cxn ang="0">
                      <a:pos x="10" y="13"/>
                    </a:cxn>
                    <a:cxn ang="0">
                      <a:pos x="1" y="6"/>
                    </a:cxn>
                    <a:cxn ang="0">
                      <a:pos x="0" y="2"/>
                    </a:cxn>
                    <a:cxn ang="0">
                      <a:pos x="3" y="1"/>
                    </a:cxn>
                    <a:cxn ang="0">
                      <a:pos x="6" y="0"/>
                    </a:cxn>
                    <a:cxn ang="0">
                      <a:pos x="12" y="2"/>
                    </a:cxn>
                    <a:cxn ang="0">
                      <a:pos x="10" y="13"/>
                    </a:cxn>
                  </a:cxnLst>
                  <a:rect l="0" t="0" r="r" b="b"/>
                  <a:pathLst>
                    <a:path w="12" h="13">
                      <a:moveTo>
                        <a:pt x="10" y="13"/>
                      </a:moveTo>
                      <a:lnTo>
                        <a:pt x="1" y="6"/>
                      </a:lnTo>
                      <a:lnTo>
                        <a:pt x="0" y="2"/>
                      </a:lnTo>
                      <a:lnTo>
                        <a:pt x="3" y="1"/>
                      </a:lnTo>
                      <a:lnTo>
                        <a:pt x="6" y="0"/>
                      </a:lnTo>
                      <a:lnTo>
                        <a:pt x="12" y="2"/>
                      </a:lnTo>
                      <a:lnTo>
                        <a:pt x="1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855" y="2685"/>
                  <a:ext cx="40" cy="49"/>
                </a:xfrm>
                <a:custGeom>
                  <a:avLst/>
                  <a:gdLst/>
                  <a:ahLst/>
                  <a:cxnLst>
                    <a:cxn ang="0">
                      <a:pos x="81" y="96"/>
                    </a:cxn>
                    <a:cxn ang="0">
                      <a:pos x="70" y="98"/>
                    </a:cxn>
                    <a:cxn ang="0">
                      <a:pos x="63" y="84"/>
                    </a:cxn>
                    <a:cxn ang="0">
                      <a:pos x="56" y="71"/>
                    </a:cxn>
                    <a:cxn ang="0">
                      <a:pos x="46" y="58"/>
                    </a:cxn>
                    <a:cxn ang="0">
                      <a:pos x="37" y="48"/>
                    </a:cxn>
                    <a:cxn ang="0">
                      <a:pos x="26" y="36"/>
                    </a:cxn>
                    <a:cxn ang="0">
                      <a:pos x="16" y="24"/>
                    </a:cxn>
                    <a:cxn ang="0">
                      <a:pos x="7" y="12"/>
                    </a:cxn>
                    <a:cxn ang="0">
                      <a:pos x="0" y="0"/>
                    </a:cxn>
                    <a:cxn ang="0">
                      <a:pos x="12" y="8"/>
                    </a:cxn>
                    <a:cxn ang="0">
                      <a:pos x="24" y="19"/>
                    </a:cxn>
                    <a:cxn ang="0">
                      <a:pos x="35" y="30"/>
                    </a:cxn>
                    <a:cxn ang="0">
                      <a:pos x="46" y="42"/>
                    </a:cxn>
                    <a:cxn ang="0">
                      <a:pos x="55" y="55"/>
                    </a:cxn>
                    <a:cxn ang="0">
                      <a:pos x="65" y="69"/>
                    </a:cxn>
                    <a:cxn ang="0">
                      <a:pos x="73" y="82"/>
                    </a:cxn>
                    <a:cxn ang="0">
                      <a:pos x="81" y="96"/>
                    </a:cxn>
                  </a:cxnLst>
                  <a:rect l="0" t="0" r="r" b="b"/>
                  <a:pathLst>
                    <a:path w="81" h="98">
                      <a:moveTo>
                        <a:pt x="81" y="96"/>
                      </a:moveTo>
                      <a:lnTo>
                        <a:pt x="70" y="98"/>
                      </a:lnTo>
                      <a:lnTo>
                        <a:pt x="63" y="84"/>
                      </a:lnTo>
                      <a:lnTo>
                        <a:pt x="56" y="71"/>
                      </a:lnTo>
                      <a:lnTo>
                        <a:pt x="46" y="58"/>
                      </a:lnTo>
                      <a:lnTo>
                        <a:pt x="37" y="48"/>
                      </a:lnTo>
                      <a:lnTo>
                        <a:pt x="26" y="36"/>
                      </a:lnTo>
                      <a:lnTo>
                        <a:pt x="16" y="24"/>
                      </a:lnTo>
                      <a:lnTo>
                        <a:pt x="7" y="12"/>
                      </a:lnTo>
                      <a:lnTo>
                        <a:pt x="0" y="0"/>
                      </a:lnTo>
                      <a:lnTo>
                        <a:pt x="12" y="8"/>
                      </a:lnTo>
                      <a:lnTo>
                        <a:pt x="24" y="19"/>
                      </a:lnTo>
                      <a:lnTo>
                        <a:pt x="35" y="30"/>
                      </a:lnTo>
                      <a:lnTo>
                        <a:pt x="46" y="42"/>
                      </a:lnTo>
                      <a:lnTo>
                        <a:pt x="55" y="55"/>
                      </a:lnTo>
                      <a:lnTo>
                        <a:pt x="65" y="69"/>
                      </a:lnTo>
                      <a:lnTo>
                        <a:pt x="73" y="82"/>
                      </a:lnTo>
                      <a:lnTo>
                        <a:pt x="81" y="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620" y="2594"/>
                  <a:ext cx="60" cy="25"/>
                </a:xfrm>
                <a:custGeom>
                  <a:avLst/>
                  <a:gdLst/>
                  <a:ahLst/>
                  <a:cxnLst>
                    <a:cxn ang="0">
                      <a:pos x="118" y="42"/>
                    </a:cxn>
                    <a:cxn ang="0">
                      <a:pos x="108" y="50"/>
                    </a:cxn>
                    <a:cxn ang="0">
                      <a:pos x="96" y="40"/>
                    </a:cxn>
                    <a:cxn ang="0">
                      <a:pos x="83" y="33"/>
                    </a:cxn>
                    <a:cxn ang="0">
                      <a:pos x="69" y="27"/>
                    </a:cxn>
                    <a:cxn ang="0">
                      <a:pos x="55" y="23"/>
                    </a:cxn>
                    <a:cxn ang="0">
                      <a:pos x="40" y="17"/>
                    </a:cxn>
                    <a:cxn ang="0">
                      <a:pos x="25" y="13"/>
                    </a:cxn>
                    <a:cxn ang="0">
                      <a:pos x="11" y="7"/>
                    </a:cxn>
                    <a:cxn ang="0">
                      <a:pos x="0" y="0"/>
                    </a:cxn>
                    <a:cxn ang="0">
                      <a:pos x="14" y="1"/>
                    </a:cxn>
                    <a:cxn ang="0">
                      <a:pos x="30" y="5"/>
                    </a:cxn>
                    <a:cxn ang="0">
                      <a:pos x="44" y="8"/>
                    </a:cxn>
                    <a:cxn ang="0">
                      <a:pos x="60" y="14"/>
                    </a:cxn>
                    <a:cxn ang="0">
                      <a:pos x="75" y="20"/>
                    </a:cxn>
                    <a:cxn ang="0">
                      <a:pos x="90" y="26"/>
                    </a:cxn>
                    <a:cxn ang="0">
                      <a:pos x="104" y="33"/>
                    </a:cxn>
                    <a:cxn ang="0">
                      <a:pos x="118" y="42"/>
                    </a:cxn>
                  </a:cxnLst>
                  <a:rect l="0" t="0" r="r" b="b"/>
                  <a:pathLst>
                    <a:path w="118" h="50">
                      <a:moveTo>
                        <a:pt x="118" y="42"/>
                      </a:moveTo>
                      <a:lnTo>
                        <a:pt x="108" y="50"/>
                      </a:lnTo>
                      <a:lnTo>
                        <a:pt x="96" y="40"/>
                      </a:lnTo>
                      <a:lnTo>
                        <a:pt x="83" y="33"/>
                      </a:lnTo>
                      <a:lnTo>
                        <a:pt x="69" y="27"/>
                      </a:lnTo>
                      <a:lnTo>
                        <a:pt x="55" y="23"/>
                      </a:lnTo>
                      <a:lnTo>
                        <a:pt x="40" y="17"/>
                      </a:lnTo>
                      <a:lnTo>
                        <a:pt x="25" y="13"/>
                      </a:lnTo>
                      <a:lnTo>
                        <a:pt x="11" y="7"/>
                      </a:lnTo>
                      <a:lnTo>
                        <a:pt x="0" y="0"/>
                      </a:lnTo>
                      <a:lnTo>
                        <a:pt x="14" y="1"/>
                      </a:lnTo>
                      <a:lnTo>
                        <a:pt x="30" y="5"/>
                      </a:lnTo>
                      <a:lnTo>
                        <a:pt x="44" y="8"/>
                      </a:lnTo>
                      <a:lnTo>
                        <a:pt x="60" y="14"/>
                      </a:lnTo>
                      <a:lnTo>
                        <a:pt x="75" y="20"/>
                      </a:lnTo>
                      <a:lnTo>
                        <a:pt x="90" y="26"/>
                      </a:lnTo>
                      <a:lnTo>
                        <a:pt x="104" y="33"/>
                      </a:lnTo>
                      <a:lnTo>
                        <a:pt x="118"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459" y="2676"/>
                  <a:ext cx="3" cy="4"/>
                </a:xfrm>
                <a:custGeom>
                  <a:avLst/>
                  <a:gdLst/>
                  <a:ahLst/>
                  <a:cxnLst>
                    <a:cxn ang="0">
                      <a:pos x="4" y="2"/>
                    </a:cxn>
                    <a:cxn ang="0">
                      <a:pos x="2" y="4"/>
                    </a:cxn>
                    <a:cxn ang="0">
                      <a:pos x="3" y="7"/>
                    </a:cxn>
                    <a:cxn ang="0">
                      <a:pos x="0" y="7"/>
                    </a:cxn>
                    <a:cxn ang="0">
                      <a:pos x="3" y="0"/>
                    </a:cxn>
                    <a:cxn ang="0">
                      <a:pos x="2" y="1"/>
                    </a:cxn>
                    <a:cxn ang="0">
                      <a:pos x="4" y="2"/>
                    </a:cxn>
                  </a:cxnLst>
                  <a:rect l="0" t="0" r="r" b="b"/>
                  <a:pathLst>
                    <a:path w="4" h="7">
                      <a:moveTo>
                        <a:pt x="4" y="2"/>
                      </a:moveTo>
                      <a:lnTo>
                        <a:pt x="2" y="4"/>
                      </a:lnTo>
                      <a:lnTo>
                        <a:pt x="3" y="7"/>
                      </a:lnTo>
                      <a:lnTo>
                        <a:pt x="0" y="7"/>
                      </a:lnTo>
                      <a:lnTo>
                        <a:pt x="3" y="0"/>
                      </a:lnTo>
                      <a:lnTo>
                        <a:pt x="2" y="1"/>
                      </a:lnTo>
                      <a:lnTo>
                        <a:pt x="4"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1774" y="2698"/>
                  <a:ext cx="12" cy="10"/>
                </a:xfrm>
                <a:custGeom>
                  <a:avLst/>
                  <a:gdLst/>
                  <a:ahLst/>
                  <a:cxnLst>
                    <a:cxn ang="0">
                      <a:pos x="25" y="4"/>
                    </a:cxn>
                    <a:cxn ang="0">
                      <a:pos x="24" y="8"/>
                    </a:cxn>
                    <a:cxn ang="0">
                      <a:pos x="23" y="12"/>
                    </a:cxn>
                    <a:cxn ang="0">
                      <a:pos x="21" y="16"/>
                    </a:cxn>
                    <a:cxn ang="0">
                      <a:pos x="17" y="19"/>
                    </a:cxn>
                    <a:cxn ang="0">
                      <a:pos x="10" y="17"/>
                    </a:cxn>
                    <a:cxn ang="0">
                      <a:pos x="2" y="20"/>
                    </a:cxn>
                    <a:cxn ang="0">
                      <a:pos x="0" y="15"/>
                    </a:cxn>
                    <a:cxn ang="0">
                      <a:pos x="0" y="10"/>
                    </a:cxn>
                    <a:cxn ang="0">
                      <a:pos x="0" y="5"/>
                    </a:cxn>
                    <a:cxn ang="0">
                      <a:pos x="3" y="0"/>
                    </a:cxn>
                    <a:cxn ang="0">
                      <a:pos x="13" y="4"/>
                    </a:cxn>
                    <a:cxn ang="0">
                      <a:pos x="25" y="4"/>
                    </a:cxn>
                  </a:cxnLst>
                  <a:rect l="0" t="0" r="r" b="b"/>
                  <a:pathLst>
                    <a:path w="25" h="20">
                      <a:moveTo>
                        <a:pt x="25" y="4"/>
                      </a:moveTo>
                      <a:lnTo>
                        <a:pt x="24" y="8"/>
                      </a:lnTo>
                      <a:lnTo>
                        <a:pt x="23" y="12"/>
                      </a:lnTo>
                      <a:lnTo>
                        <a:pt x="21" y="16"/>
                      </a:lnTo>
                      <a:lnTo>
                        <a:pt x="17" y="19"/>
                      </a:lnTo>
                      <a:lnTo>
                        <a:pt x="10" y="17"/>
                      </a:lnTo>
                      <a:lnTo>
                        <a:pt x="2" y="20"/>
                      </a:lnTo>
                      <a:lnTo>
                        <a:pt x="0" y="15"/>
                      </a:lnTo>
                      <a:lnTo>
                        <a:pt x="0" y="10"/>
                      </a:lnTo>
                      <a:lnTo>
                        <a:pt x="0" y="5"/>
                      </a:lnTo>
                      <a:lnTo>
                        <a:pt x="3" y="0"/>
                      </a:lnTo>
                      <a:lnTo>
                        <a:pt x="13" y="4"/>
                      </a:lnTo>
                      <a:lnTo>
                        <a:pt x="2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754" y="2699"/>
                  <a:ext cx="11" cy="10"/>
                </a:xfrm>
                <a:custGeom>
                  <a:avLst/>
                  <a:gdLst/>
                  <a:ahLst/>
                  <a:cxnLst>
                    <a:cxn ang="0">
                      <a:pos x="21" y="4"/>
                    </a:cxn>
                    <a:cxn ang="0">
                      <a:pos x="19" y="13"/>
                    </a:cxn>
                    <a:cxn ang="0">
                      <a:pos x="13" y="22"/>
                    </a:cxn>
                    <a:cxn ang="0">
                      <a:pos x="0" y="22"/>
                    </a:cxn>
                    <a:cxn ang="0">
                      <a:pos x="0" y="14"/>
                    </a:cxn>
                    <a:cxn ang="0">
                      <a:pos x="3" y="8"/>
                    </a:cxn>
                    <a:cxn ang="0">
                      <a:pos x="6" y="3"/>
                    </a:cxn>
                    <a:cxn ang="0">
                      <a:pos x="13" y="0"/>
                    </a:cxn>
                    <a:cxn ang="0">
                      <a:pos x="17" y="0"/>
                    </a:cxn>
                    <a:cxn ang="0">
                      <a:pos x="21" y="4"/>
                    </a:cxn>
                  </a:cxnLst>
                  <a:rect l="0" t="0" r="r" b="b"/>
                  <a:pathLst>
                    <a:path w="21" h="22">
                      <a:moveTo>
                        <a:pt x="21" y="4"/>
                      </a:moveTo>
                      <a:lnTo>
                        <a:pt x="19" y="13"/>
                      </a:lnTo>
                      <a:lnTo>
                        <a:pt x="13" y="22"/>
                      </a:lnTo>
                      <a:lnTo>
                        <a:pt x="0" y="22"/>
                      </a:lnTo>
                      <a:lnTo>
                        <a:pt x="0" y="14"/>
                      </a:lnTo>
                      <a:lnTo>
                        <a:pt x="3" y="8"/>
                      </a:lnTo>
                      <a:lnTo>
                        <a:pt x="6" y="3"/>
                      </a:lnTo>
                      <a:lnTo>
                        <a:pt x="13" y="0"/>
                      </a:lnTo>
                      <a:lnTo>
                        <a:pt x="17" y="0"/>
                      </a:lnTo>
                      <a:lnTo>
                        <a:pt x="21"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1793" y="2700"/>
                  <a:ext cx="11" cy="7"/>
                </a:xfrm>
                <a:custGeom>
                  <a:avLst/>
                  <a:gdLst/>
                  <a:ahLst/>
                  <a:cxnLst>
                    <a:cxn ang="0">
                      <a:pos x="22" y="12"/>
                    </a:cxn>
                    <a:cxn ang="0">
                      <a:pos x="16" y="12"/>
                    </a:cxn>
                    <a:cxn ang="0">
                      <a:pos x="10" y="12"/>
                    </a:cxn>
                    <a:cxn ang="0">
                      <a:pos x="4" y="11"/>
                    </a:cxn>
                    <a:cxn ang="0">
                      <a:pos x="0" y="10"/>
                    </a:cxn>
                    <a:cxn ang="0">
                      <a:pos x="3" y="0"/>
                    </a:cxn>
                    <a:cxn ang="0">
                      <a:pos x="8" y="1"/>
                    </a:cxn>
                    <a:cxn ang="0">
                      <a:pos x="14" y="4"/>
                    </a:cxn>
                    <a:cxn ang="0">
                      <a:pos x="18" y="6"/>
                    </a:cxn>
                    <a:cxn ang="0">
                      <a:pos x="22" y="12"/>
                    </a:cxn>
                  </a:cxnLst>
                  <a:rect l="0" t="0" r="r" b="b"/>
                  <a:pathLst>
                    <a:path w="22" h="12">
                      <a:moveTo>
                        <a:pt x="22" y="12"/>
                      </a:moveTo>
                      <a:lnTo>
                        <a:pt x="16" y="12"/>
                      </a:lnTo>
                      <a:lnTo>
                        <a:pt x="10" y="12"/>
                      </a:lnTo>
                      <a:lnTo>
                        <a:pt x="4" y="11"/>
                      </a:lnTo>
                      <a:lnTo>
                        <a:pt x="0" y="10"/>
                      </a:lnTo>
                      <a:lnTo>
                        <a:pt x="3" y="0"/>
                      </a:lnTo>
                      <a:lnTo>
                        <a:pt x="8" y="1"/>
                      </a:lnTo>
                      <a:lnTo>
                        <a:pt x="14" y="4"/>
                      </a:lnTo>
                      <a:lnTo>
                        <a:pt x="18" y="6"/>
                      </a:lnTo>
                      <a:lnTo>
                        <a:pt x="2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1544" y="2699"/>
                  <a:ext cx="2" cy="5"/>
                </a:xfrm>
                <a:custGeom>
                  <a:avLst/>
                  <a:gdLst/>
                  <a:ahLst/>
                  <a:cxnLst>
                    <a:cxn ang="0">
                      <a:pos x="5" y="10"/>
                    </a:cxn>
                    <a:cxn ang="0">
                      <a:pos x="3" y="11"/>
                    </a:cxn>
                    <a:cxn ang="0">
                      <a:pos x="0" y="6"/>
                    </a:cxn>
                    <a:cxn ang="0">
                      <a:pos x="4" y="0"/>
                    </a:cxn>
                    <a:cxn ang="0">
                      <a:pos x="5" y="5"/>
                    </a:cxn>
                    <a:cxn ang="0">
                      <a:pos x="5" y="10"/>
                    </a:cxn>
                  </a:cxnLst>
                  <a:rect l="0" t="0" r="r" b="b"/>
                  <a:pathLst>
                    <a:path w="5" h="11">
                      <a:moveTo>
                        <a:pt x="5" y="10"/>
                      </a:moveTo>
                      <a:lnTo>
                        <a:pt x="3" y="11"/>
                      </a:lnTo>
                      <a:lnTo>
                        <a:pt x="0" y="6"/>
                      </a:lnTo>
                      <a:lnTo>
                        <a:pt x="4" y="0"/>
                      </a:lnTo>
                      <a:lnTo>
                        <a:pt x="5" y="5"/>
                      </a:lnTo>
                      <a:lnTo>
                        <a:pt x="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1210" y="2684"/>
                  <a:ext cx="12" cy="10"/>
                </a:xfrm>
                <a:custGeom>
                  <a:avLst/>
                  <a:gdLst/>
                  <a:ahLst/>
                  <a:cxnLst>
                    <a:cxn ang="0">
                      <a:pos x="22" y="10"/>
                    </a:cxn>
                    <a:cxn ang="0">
                      <a:pos x="13" y="20"/>
                    </a:cxn>
                    <a:cxn ang="0">
                      <a:pos x="5" y="12"/>
                    </a:cxn>
                    <a:cxn ang="0">
                      <a:pos x="0" y="6"/>
                    </a:cxn>
                    <a:cxn ang="0">
                      <a:pos x="4" y="0"/>
                    </a:cxn>
                    <a:cxn ang="0">
                      <a:pos x="10" y="1"/>
                    </a:cxn>
                    <a:cxn ang="0">
                      <a:pos x="16" y="5"/>
                    </a:cxn>
                    <a:cxn ang="0">
                      <a:pos x="22" y="10"/>
                    </a:cxn>
                  </a:cxnLst>
                  <a:rect l="0" t="0" r="r" b="b"/>
                  <a:pathLst>
                    <a:path w="22" h="20">
                      <a:moveTo>
                        <a:pt x="22" y="10"/>
                      </a:moveTo>
                      <a:lnTo>
                        <a:pt x="13" y="20"/>
                      </a:lnTo>
                      <a:lnTo>
                        <a:pt x="5" y="12"/>
                      </a:lnTo>
                      <a:lnTo>
                        <a:pt x="0" y="6"/>
                      </a:lnTo>
                      <a:lnTo>
                        <a:pt x="4" y="0"/>
                      </a:lnTo>
                      <a:lnTo>
                        <a:pt x="10" y="1"/>
                      </a:lnTo>
                      <a:lnTo>
                        <a:pt x="16" y="5"/>
                      </a:lnTo>
                      <a:lnTo>
                        <a:pt x="22"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1240" y="2686"/>
                  <a:ext cx="3" cy="4"/>
                </a:xfrm>
                <a:custGeom>
                  <a:avLst/>
                  <a:gdLst/>
                  <a:ahLst/>
                  <a:cxnLst>
                    <a:cxn ang="0">
                      <a:pos x="7" y="7"/>
                    </a:cxn>
                    <a:cxn ang="0">
                      <a:pos x="0" y="2"/>
                    </a:cxn>
                    <a:cxn ang="0">
                      <a:pos x="4" y="0"/>
                    </a:cxn>
                    <a:cxn ang="0">
                      <a:pos x="6" y="3"/>
                    </a:cxn>
                    <a:cxn ang="0">
                      <a:pos x="7" y="7"/>
                    </a:cxn>
                  </a:cxnLst>
                  <a:rect l="0" t="0" r="r" b="b"/>
                  <a:pathLst>
                    <a:path w="7" h="7">
                      <a:moveTo>
                        <a:pt x="7" y="7"/>
                      </a:moveTo>
                      <a:lnTo>
                        <a:pt x="0" y="2"/>
                      </a:lnTo>
                      <a:lnTo>
                        <a:pt x="4" y="0"/>
                      </a:lnTo>
                      <a:lnTo>
                        <a:pt x="6" y="3"/>
                      </a:lnTo>
                      <a:lnTo>
                        <a:pt x="7"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1165" y="2685"/>
                  <a:ext cx="4" cy="9"/>
                </a:xfrm>
                <a:custGeom>
                  <a:avLst/>
                  <a:gdLst/>
                  <a:ahLst/>
                  <a:cxnLst>
                    <a:cxn ang="0">
                      <a:pos x="0" y="18"/>
                    </a:cxn>
                    <a:cxn ang="0">
                      <a:pos x="0" y="13"/>
                    </a:cxn>
                    <a:cxn ang="0">
                      <a:pos x="2" y="8"/>
                    </a:cxn>
                    <a:cxn ang="0">
                      <a:pos x="4" y="3"/>
                    </a:cxn>
                    <a:cxn ang="0">
                      <a:pos x="7" y="0"/>
                    </a:cxn>
                    <a:cxn ang="0">
                      <a:pos x="8" y="4"/>
                    </a:cxn>
                    <a:cxn ang="0">
                      <a:pos x="6" y="8"/>
                    </a:cxn>
                    <a:cxn ang="0">
                      <a:pos x="2" y="13"/>
                    </a:cxn>
                    <a:cxn ang="0">
                      <a:pos x="0" y="18"/>
                    </a:cxn>
                  </a:cxnLst>
                  <a:rect l="0" t="0" r="r" b="b"/>
                  <a:pathLst>
                    <a:path w="8" h="18">
                      <a:moveTo>
                        <a:pt x="0" y="18"/>
                      </a:moveTo>
                      <a:lnTo>
                        <a:pt x="0" y="13"/>
                      </a:lnTo>
                      <a:lnTo>
                        <a:pt x="2" y="8"/>
                      </a:lnTo>
                      <a:lnTo>
                        <a:pt x="4" y="3"/>
                      </a:lnTo>
                      <a:lnTo>
                        <a:pt x="7" y="0"/>
                      </a:lnTo>
                      <a:lnTo>
                        <a:pt x="8" y="4"/>
                      </a:lnTo>
                      <a:lnTo>
                        <a:pt x="6" y="8"/>
                      </a:lnTo>
                      <a:lnTo>
                        <a:pt x="2" y="13"/>
                      </a:lnTo>
                      <a:lnTo>
                        <a:pt x="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1557" y="2705"/>
                  <a:ext cx="1" cy="8"/>
                </a:xfrm>
                <a:custGeom>
                  <a:avLst/>
                  <a:gdLst/>
                  <a:ahLst/>
                  <a:cxnLst>
                    <a:cxn ang="0">
                      <a:pos x="3" y="12"/>
                    </a:cxn>
                    <a:cxn ang="0">
                      <a:pos x="0" y="15"/>
                    </a:cxn>
                    <a:cxn ang="0">
                      <a:pos x="0" y="0"/>
                    </a:cxn>
                    <a:cxn ang="0">
                      <a:pos x="2" y="5"/>
                    </a:cxn>
                    <a:cxn ang="0">
                      <a:pos x="3" y="12"/>
                    </a:cxn>
                  </a:cxnLst>
                  <a:rect l="0" t="0" r="r" b="b"/>
                  <a:pathLst>
                    <a:path w="3" h="15">
                      <a:moveTo>
                        <a:pt x="3" y="12"/>
                      </a:moveTo>
                      <a:lnTo>
                        <a:pt x="0" y="15"/>
                      </a:lnTo>
                      <a:lnTo>
                        <a:pt x="0" y="0"/>
                      </a:lnTo>
                      <a:lnTo>
                        <a:pt x="2" y="5"/>
                      </a:lnTo>
                      <a:lnTo>
                        <a:pt x="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1693" y="2712"/>
                  <a:ext cx="11" cy="21"/>
                </a:xfrm>
                <a:custGeom>
                  <a:avLst/>
                  <a:gdLst/>
                  <a:ahLst/>
                  <a:cxnLst>
                    <a:cxn ang="0">
                      <a:pos x="22" y="0"/>
                    </a:cxn>
                    <a:cxn ang="0">
                      <a:pos x="16" y="5"/>
                    </a:cxn>
                    <a:cxn ang="0">
                      <a:pos x="10" y="12"/>
                    </a:cxn>
                    <a:cxn ang="0">
                      <a:pos x="4" y="18"/>
                    </a:cxn>
                    <a:cxn ang="0">
                      <a:pos x="5" y="28"/>
                    </a:cxn>
                    <a:cxn ang="0">
                      <a:pos x="9" y="31"/>
                    </a:cxn>
                    <a:cxn ang="0">
                      <a:pos x="9" y="36"/>
                    </a:cxn>
                    <a:cxn ang="0">
                      <a:pos x="0" y="43"/>
                    </a:cxn>
                    <a:cxn ang="0">
                      <a:pos x="0" y="37"/>
                    </a:cxn>
                    <a:cxn ang="0">
                      <a:pos x="0" y="33"/>
                    </a:cxn>
                    <a:cxn ang="0">
                      <a:pos x="0" y="27"/>
                    </a:cxn>
                    <a:cxn ang="0">
                      <a:pos x="1" y="21"/>
                    </a:cxn>
                    <a:cxn ang="0">
                      <a:pos x="1" y="10"/>
                    </a:cxn>
                    <a:cxn ang="0">
                      <a:pos x="1" y="0"/>
                    </a:cxn>
                    <a:cxn ang="0">
                      <a:pos x="22" y="0"/>
                    </a:cxn>
                  </a:cxnLst>
                  <a:rect l="0" t="0" r="r" b="b"/>
                  <a:pathLst>
                    <a:path w="22" h="43">
                      <a:moveTo>
                        <a:pt x="22" y="0"/>
                      </a:moveTo>
                      <a:lnTo>
                        <a:pt x="16" y="5"/>
                      </a:lnTo>
                      <a:lnTo>
                        <a:pt x="10" y="12"/>
                      </a:lnTo>
                      <a:lnTo>
                        <a:pt x="4" y="18"/>
                      </a:lnTo>
                      <a:lnTo>
                        <a:pt x="5" y="28"/>
                      </a:lnTo>
                      <a:lnTo>
                        <a:pt x="9" y="31"/>
                      </a:lnTo>
                      <a:lnTo>
                        <a:pt x="9" y="36"/>
                      </a:lnTo>
                      <a:lnTo>
                        <a:pt x="0" y="43"/>
                      </a:lnTo>
                      <a:lnTo>
                        <a:pt x="0" y="37"/>
                      </a:lnTo>
                      <a:lnTo>
                        <a:pt x="0" y="33"/>
                      </a:lnTo>
                      <a:lnTo>
                        <a:pt x="0" y="27"/>
                      </a:lnTo>
                      <a:lnTo>
                        <a:pt x="1" y="21"/>
                      </a:lnTo>
                      <a:lnTo>
                        <a:pt x="1" y="10"/>
                      </a:lnTo>
                      <a:lnTo>
                        <a:pt x="1" y="0"/>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1177" y="2690"/>
                  <a:ext cx="11" cy="12"/>
                </a:xfrm>
                <a:custGeom>
                  <a:avLst/>
                  <a:gdLst/>
                  <a:ahLst/>
                  <a:cxnLst>
                    <a:cxn ang="0">
                      <a:pos x="23" y="3"/>
                    </a:cxn>
                    <a:cxn ang="0">
                      <a:pos x="19" y="9"/>
                    </a:cxn>
                    <a:cxn ang="0">
                      <a:pos x="15" y="16"/>
                    </a:cxn>
                    <a:cxn ang="0">
                      <a:pos x="10" y="22"/>
                    </a:cxn>
                    <a:cxn ang="0">
                      <a:pos x="4" y="25"/>
                    </a:cxn>
                    <a:cxn ang="0">
                      <a:pos x="0" y="19"/>
                    </a:cxn>
                    <a:cxn ang="0">
                      <a:pos x="4" y="10"/>
                    </a:cxn>
                    <a:cxn ang="0">
                      <a:pos x="6" y="4"/>
                    </a:cxn>
                    <a:cxn ang="0">
                      <a:pos x="11" y="1"/>
                    </a:cxn>
                    <a:cxn ang="0">
                      <a:pos x="16" y="0"/>
                    </a:cxn>
                    <a:cxn ang="0">
                      <a:pos x="23" y="3"/>
                    </a:cxn>
                  </a:cxnLst>
                  <a:rect l="0" t="0" r="r" b="b"/>
                  <a:pathLst>
                    <a:path w="23" h="25">
                      <a:moveTo>
                        <a:pt x="23" y="3"/>
                      </a:moveTo>
                      <a:lnTo>
                        <a:pt x="19" y="9"/>
                      </a:lnTo>
                      <a:lnTo>
                        <a:pt x="15" y="16"/>
                      </a:lnTo>
                      <a:lnTo>
                        <a:pt x="10" y="22"/>
                      </a:lnTo>
                      <a:lnTo>
                        <a:pt x="4" y="25"/>
                      </a:lnTo>
                      <a:lnTo>
                        <a:pt x="0" y="19"/>
                      </a:lnTo>
                      <a:lnTo>
                        <a:pt x="4" y="10"/>
                      </a:lnTo>
                      <a:lnTo>
                        <a:pt x="6" y="4"/>
                      </a:lnTo>
                      <a:lnTo>
                        <a:pt x="11" y="1"/>
                      </a:lnTo>
                      <a:lnTo>
                        <a:pt x="16" y="0"/>
                      </a:lnTo>
                      <a:lnTo>
                        <a:pt x="23"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1673" y="2716"/>
                  <a:ext cx="2" cy="7"/>
                </a:xfrm>
                <a:custGeom>
                  <a:avLst/>
                  <a:gdLst/>
                  <a:ahLst/>
                  <a:cxnLst>
                    <a:cxn ang="0">
                      <a:pos x="2" y="12"/>
                    </a:cxn>
                    <a:cxn ang="0">
                      <a:pos x="0" y="15"/>
                    </a:cxn>
                    <a:cxn ang="0">
                      <a:pos x="2" y="0"/>
                    </a:cxn>
                    <a:cxn ang="0">
                      <a:pos x="3" y="4"/>
                    </a:cxn>
                    <a:cxn ang="0">
                      <a:pos x="2" y="12"/>
                    </a:cxn>
                  </a:cxnLst>
                  <a:rect l="0" t="0" r="r" b="b"/>
                  <a:pathLst>
                    <a:path w="3" h="15">
                      <a:moveTo>
                        <a:pt x="2" y="12"/>
                      </a:moveTo>
                      <a:lnTo>
                        <a:pt x="0" y="15"/>
                      </a:lnTo>
                      <a:lnTo>
                        <a:pt x="2" y="0"/>
                      </a:lnTo>
                      <a:lnTo>
                        <a:pt x="3" y="4"/>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1228" y="2697"/>
                  <a:ext cx="11" cy="15"/>
                </a:xfrm>
                <a:custGeom>
                  <a:avLst/>
                  <a:gdLst/>
                  <a:ahLst/>
                  <a:cxnLst>
                    <a:cxn ang="0">
                      <a:pos x="20" y="20"/>
                    </a:cxn>
                    <a:cxn ang="0">
                      <a:pos x="20" y="26"/>
                    </a:cxn>
                    <a:cxn ang="0">
                      <a:pos x="17" y="30"/>
                    </a:cxn>
                    <a:cxn ang="0">
                      <a:pos x="14" y="24"/>
                    </a:cxn>
                    <a:cxn ang="0">
                      <a:pos x="10" y="17"/>
                    </a:cxn>
                    <a:cxn ang="0">
                      <a:pos x="4" y="10"/>
                    </a:cxn>
                    <a:cxn ang="0">
                      <a:pos x="0" y="4"/>
                    </a:cxn>
                    <a:cxn ang="0">
                      <a:pos x="3" y="0"/>
                    </a:cxn>
                    <a:cxn ang="0">
                      <a:pos x="7" y="2"/>
                    </a:cxn>
                    <a:cxn ang="0">
                      <a:pos x="12" y="9"/>
                    </a:cxn>
                    <a:cxn ang="0">
                      <a:pos x="16" y="14"/>
                    </a:cxn>
                    <a:cxn ang="0">
                      <a:pos x="20" y="20"/>
                    </a:cxn>
                  </a:cxnLst>
                  <a:rect l="0" t="0" r="r" b="b"/>
                  <a:pathLst>
                    <a:path w="20" h="30">
                      <a:moveTo>
                        <a:pt x="20" y="20"/>
                      </a:moveTo>
                      <a:lnTo>
                        <a:pt x="20" y="26"/>
                      </a:lnTo>
                      <a:lnTo>
                        <a:pt x="17" y="30"/>
                      </a:lnTo>
                      <a:lnTo>
                        <a:pt x="14" y="24"/>
                      </a:lnTo>
                      <a:lnTo>
                        <a:pt x="10" y="17"/>
                      </a:lnTo>
                      <a:lnTo>
                        <a:pt x="4" y="10"/>
                      </a:lnTo>
                      <a:lnTo>
                        <a:pt x="0" y="4"/>
                      </a:lnTo>
                      <a:lnTo>
                        <a:pt x="3" y="0"/>
                      </a:lnTo>
                      <a:lnTo>
                        <a:pt x="7" y="2"/>
                      </a:lnTo>
                      <a:lnTo>
                        <a:pt x="12" y="9"/>
                      </a:lnTo>
                      <a:lnTo>
                        <a:pt x="16" y="14"/>
                      </a:lnTo>
                      <a:lnTo>
                        <a:pt x="2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1197" y="2699"/>
                  <a:ext cx="8" cy="7"/>
                </a:xfrm>
                <a:custGeom>
                  <a:avLst/>
                  <a:gdLst/>
                  <a:ahLst/>
                  <a:cxnLst>
                    <a:cxn ang="0">
                      <a:pos x="16" y="7"/>
                    </a:cxn>
                    <a:cxn ang="0">
                      <a:pos x="8" y="12"/>
                    </a:cxn>
                    <a:cxn ang="0">
                      <a:pos x="0" y="14"/>
                    </a:cxn>
                    <a:cxn ang="0">
                      <a:pos x="2" y="6"/>
                    </a:cxn>
                    <a:cxn ang="0">
                      <a:pos x="8" y="0"/>
                    </a:cxn>
                    <a:cxn ang="0">
                      <a:pos x="12" y="3"/>
                    </a:cxn>
                    <a:cxn ang="0">
                      <a:pos x="16" y="7"/>
                    </a:cxn>
                  </a:cxnLst>
                  <a:rect l="0" t="0" r="r" b="b"/>
                  <a:pathLst>
                    <a:path w="16" h="14">
                      <a:moveTo>
                        <a:pt x="16" y="7"/>
                      </a:moveTo>
                      <a:lnTo>
                        <a:pt x="8" y="12"/>
                      </a:lnTo>
                      <a:lnTo>
                        <a:pt x="0" y="14"/>
                      </a:lnTo>
                      <a:lnTo>
                        <a:pt x="2" y="6"/>
                      </a:lnTo>
                      <a:lnTo>
                        <a:pt x="8" y="0"/>
                      </a:lnTo>
                      <a:lnTo>
                        <a:pt x="12" y="3"/>
                      </a:lnTo>
                      <a:lnTo>
                        <a:pt x="1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1788" y="2726"/>
                  <a:ext cx="8" cy="6"/>
                </a:xfrm>
                <a:custGeom>
                  <a:avLst/>
                  <a:gdLst/>
                  <a:ahLst/>
                  <a:cxnLst>
                    <a:cxn ang="0">
                      <a:pos x="15" y="4"/>
                    </a:cxn>
                    <a:cxn ang="0">
                      <a:pos x="14" y="10"/>
                    </a:cxn>
                    <a:cxn ang="0">
                      <a:pos x="10" y="12"/>
                    </a:cxn>
                    <a:cxn ang="0">
                      <a:pos x="0" y="10"/>
                    </a:cxn>
                    <a:cxn ang="0">
                      <a:pos x="1" y="3"/>
                    </a:cxn>
                    <a:cxn ang="0">
                      <a:pos x="6" y="1"/>
                    </a:cxn>
                    <a:cxn ang="0">
                      <a:pos x="11" y="0"/>
                    </a:cxn>
                    <a:cxn ang="0">
                      <a:pos x="15" y="4"/>
                    </a:cxn>
                  </a:cxnLst>
                  <a:rect l="0" t="0" r="r" b="b"/>
                  <a:pathLst>
                    <a:path w="15" h="12">
                      <a:moveTo>
                        <a:pt x="15" y="4"/>
                      </a:moveTo>
                      <a:lnTo>
                        <a:pt x="14" y="10"/>
                      </a:lnTo>
                      <a:lnTo>
                        <a:pt x="10" y="12"/>
                      </a:lnTo>
                      <a:lnTo>
                        <a:pt x="0" y="10"/>
                      </a:lnTo>
                      <a:lnTo>
                        <a:pt x="1" y="3"/>
                      </a:lnTo>
                      <a:lnTo>
                        <a:pt x="6" y="1"/>
                      </a:lnTo>
                      <a:lnTo>
                        <a:pt x="11" y="0"/>
                      </a:lnTo>
                      <a:lnTo>
                        <a:pt x="1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1808" y="2727"/>
                  <a:ext cx="14" cy="13"/>
                </a:xfrm>
                <a:custGeom>
                  <a:avLst/>
                  <a:gdLst/>
                  <a:ahLst/>
                  <a:cxnLst>
                    <a:cxn ang="0">
                      <a:pos x="27" y="9"/>
                    </a:cxn>
                    <a:cxn ang="0">
                      <a:pos x="24" y="17"/>
                    </a:cxn>
                    <a:cxn ang="0">
                      <a:pos x="18" y="26"/>
                    </a:cxn>
                    <a:cxn ang="0">
                      <a:pos x="8" y="21"/>
                    </a:cxn>
                    <a:cxn ang="0">
                      <a:pos x="0" y="19"/>
                    </a:cxn>
                    <a:cxn ang="0">
                      <a:pos x="6" y="1"/>
                    </a:cxn>
                    <a:cxn ang="0">
                      <a:pos x="11" y="0"/>
                    </a:cxn>
                    <a:cxn ang="0">
                      <a:pos x="17" y="2"/>
                    </a:cxn>
                    <a:cxn ang="0">
                      <a:pos x="22" y="4"/>
                    </a:cxn>
                    <a:cxn ang="0">
                      <a:pos x="27" y="9"/>
                    </a:cxn>
                  </a:cxnLst>
                  <a:rect l="0" t="0" r="r" b="b"/>
                  <a:pathLst>
                    <a:path w="27" h="26">
                      <a:moveTo>
                        <a:pt x="27" y="9"/>
                      </a:moveTo>
                      <a:lnTo>
                        <a:pt x="24" y="17"/>
                      </a:lnTo>
                      <a:lnTo>
                        <a:pt x="18" y="26"/>
                      </a:lnTo>
                      <a:lnTo>
                        <a:pt x="8" y="21"/>
                      </a:lnTo>
                      <a:lnTo>
                        <a:pt x="0" y="19"/>
                      </a:lnTo>
                      <a:lnTo>
                        <a:pt x="6" y="1"/>
                      </a:lnTo>
                      <a:lnTo>
                        <a:pt x="11" y="0"/>
                      </a:lnTo>
                      <a:lnTo>
                        <a:pt x="17" y="2"/>
                      </a:lnTo>
                      <a:lnTo>
                        <a:pt x="22" y="4"/>
                      </a:lnTo>
                      <a:lnTo>
                        <a:pt x="27"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1740" y="2751"/>
                  <a:ext cx="6" cy="5"/>
                </a:xfrm>
                <a:custGeom>
                  <a:avLst/>
                  <a:gdLst/>
                  <a:ahLst/>
                  <a:cxnLst>
                    <a:cxn ang="0">
                      <a:pos x="12" y="0"/>
                    </a:cxn>
                    <a:cxn ang="0">
                      <a:pos x="11" y="5"/>
                    </a:cxn>
                    <a:cxn ang="0">
                      <a:pos x="9" y="11"/>
                    </a:cxn>
                    <a:cxn ang="0">
                      <a:pos x="3" y="7"/>
                    </a:cxn>
                    <a:cxn ang="0">
                      <a:pos x="0" y="3"/>
                    </a:cxn>
                    <a:cxn ang="0">
                      <a:pos x="1" y="0"/>
                    </a:cxn>
                    <a:cxn ang="0">
                      <a:pos x="12" y="0"/>
                    </a:cxn>
                  </a:cxnLst>
                  <a:rect l="0" t="0" r="r" b="b"/>
                  <a:pathLst>
                    <a:path w="12" h="11">
                      <a:moveTo>
                        <a:pt x="12" y="0"/>
                      </a:moveTo>
                      <a:lnTo>
                        <a:pt x="11" y="5"/>
                      </a:lnTo>
                      <a:lnTo>
                        <a:pt x="9" y="11"/>
                      </a:lnTo>
                      <a:lnTo>
                        <a:pt x="3" y="7"/>
                      </a:lnTo>
                      <a:lnTo>
                        <a:pt x="0" y="3"/>
                      </a:lnTo>
                      <a:lnTo>
                        <a:pt x="1" y="0"/>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1704" y="2750"/>
                  <a:ext cx="8" cy="10"/>
                </a:xfrm>
                <a:custGeom>
                  <a:avLst/>
                  <a:gdLst/>
                  <a:ahLst/>
                  <a:cxnLst>
                    <a:cxn ang="0">
                      <a:pos x="18" y="0"/>
                    </a:cxn>
                    <a:cxn ang="0">
                      <a:pos x="13" y="4"/>
                    </a:cxn>
                    <a:cxn ang="0">
                      <a:pos x="11" y="10"/>
                    </a:cxn>
                    <a:cxn ang="0">
                      <a:pos x="8" y="15"/>
                    </a:cxn>
                    <a:cxn ang="0">
                      <a:pos x="4" y="18"/>
                    </a:cxn>
                    <a:cxn ang="0">
                      <a:pos x="0" y="16"/>
                    </a:cxn>
                    <a:cxn ang="0">
                      <a:pos x="4" y="11"/>
                    </a:cxn>
                    <a:cxn ang="0">
                      <a:pos x="8" y="5"/>
                    </a:cxn>
                    <a:cxn ang="0">
                      <a:pos x="11" y="1"/>
                    </a:cxn>
                    <a:cxn ang="0">
                      <a:pos x="18" y="0"/>
                    </a:cxn>
                  </a:cxnLst>
                  <a:rect l="0" t="0" r="r" b="b"/>
                  <a:pathLst>
                    <a:path w="18" h="18">
                      <a:moveTo>
                        <a:pt x="18" y="0"/>
                      </a:moveTo>
                      <a:lnTo>
                        <a:pt x="13" y="4"/>
                      </a:lnTo>
                      <a:lnTo>
                        <a:pt x="11" y="10"/>
                      </a:lnTo>
                      <a:lnTo>
                        <a:pt x="8" y="15"/>
                      </a:lnTo>
                      <a:lnTo>
                        <a:pt x="4" y="18"/>
                      </a:lnTo>
                      <a:lnTo>
                        <a:pt x="0" y="16"/>
                      </a:lnTo>
                      <a:lnTo>
                        <a:pt x="4" y="11"/>
                      </a:lnTo>
                      <a:lnTo>
                        <a:pt x="8" y="5"/>
                      </a:lnTo>
                      <a:lnTo>
                        <a:pt x="11" y="1"/>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1906" y="2762"/>
                  <a:ext cx="18" cy="46"/>
                </a:xfrm>
                <a:custGeom>
                  <a:avLst/>
                  <a:gdLst/>
                  <a:ahLst/>
                  <a:cxnLst>
                    <a:cxn ang="0">
                      <a:pos x="32" y="59"/>
                    </a:cxn>
                    <a:cxn ang="0">
                      <a:pos x="34" y="65"/>
                    </a:cxn>
                    <a:cxn ang="0">
                      <a:pos x="36" y="74"/>
                    </a:cxn>
                    <a:cxn ang="0">
                      <a:pos x="35" y="84"/>
                    </a:cxn>
                    <a:cxn ang="0">
                      <a:pos x="33" y="93"/>
                    </a:cxn>
                    <a:cxn ang="0">
                      <a:pos x="29" y="80"/>
                    </a:cxn>
                    <a:cxn ang="0">
                      <a:pos x="25" y="70"/>
                    </a:cxn>
                    <a:cxn ang="0">
                      <a:pos x="21" y="57"/>
                    </a:cxn>
                    <a:cxn ang="0">
                      <a:pos x="17" y="46"/>
                    </a:cxn>
                    <a:cxn ang="0">
                      <a:pos x="12" y="34"/>
                    </a:cxn>
                    <a:cxn ang="0">
                      <a:pos x="8" y="23"/>
                    </a:cxn>
                    <a:cxn ang="0">
                      <a:pos x="3" y="11"/>
                    </a:cxn>
                    <a:cxn ang="0">
                      <a:pos x="0" y="0"/>
                    </a:cxn>
                    <a:cxn ang="0">
                      <a:pos x="4" y="6"/>
                    </a:cxn>
                    <a:cxn ang="0">
                      <a:pos x="9" y="12"/>
                    </a:cxn>
                    <a:cxn ang="0">
                      <a:pos x="16" y="18"/>
                    </a:cxn>
                    <a:cxn ang="0">
                      <a:pos x="22" y="26"/>
                    </a:cxn>
                    <a:cxn ang="0">
                      <a:pos x="25" y="32"/>
                    </a:cxn>
                    <a:cxn ang="0">
                      <a:pos x="30" y="41"/>
                    </a:cxn>
                    <a:cxn ang="0">
                      <a:pos x="32" y="49"/>
                    </a:cxn>
                    <a:cxn ang="0">
                      <a:pos x="32" y="59"/>
                    </a:cxn>
                  </a:cxnLst>
                  <a:rect l="0" t="0" r="r" b="b"/>
                  <a:pathLst>
                    <a:path w="36" h="93">
                      <a:moveTo>
                        <a:pt x="32" y="59"/>
                      </a:moveTo>
                      <a:lnTo>
                        <a:pt x="34" y="65"/>
                      </a:lnTo>
                      <a:lnTo>
                        <a:pt x="36" y="74"/>
                      </a:lnTo>
                      <a:lnTo>
                        <a:pt x="35" y="84"/>
                      </a:lnTo>
                      <a:lnTo>
                        <a:pt x="33" y="93"/>
                      </a:lnTo>
                      <a:lnTo>
                        <a:pt x="29" y="80"/>
                      </a:lnTo>
                      <a:lnTo>
                        <a:pt x="25" y="70"/>
                      </a:lnTo>
                      <a:lnTo>
                        <a:pt x="21" y="57"/>
                      </a:lnTo>
                      <a:lnTo>
                        <a:pt x="17" y="46"/>
                      </a:lnTo>
                      <a:lnTo>
                        <a:pt x="12" y="34"/>
                      </a:lnTo>
                      <a:lnTo>
                        <a:pt x="8" y="23"/>
                      </a:lnTo>
                      <a:lnTo>
                        <a:pt x="3" y="11"/>
                      </a:lnTo>
                      <a:lnTo>
                        <a:pt x="0" y="0"/>
                      </a:lnTo>
                      <a:lnTo>
                        <a:pt x="4" y="6"/>
                      </a:lnTo>
                      <a:lnTo>
                        <a:pt x="9" y="12"/>
                      </a:lnTo>
                      <a:lnTo>
                        <a:pt x="16" y="18"/>
                      </a:lnTo>
                      <a:lnTo>
                        <a:pt x="22" y="26"/>
                      </a:lnTo>
                      <a:lnTo>
                        <a:pt x="25" y="32"/>
                      </a:lnTo>
                      <a:lnTo>
                        <a:pt x="30" y="41"/>
                      </a:lnTo>
                      <a:lnTo>
                        <a:pt x="32" y="49"/>
                      </a:lnTo>
                      <a:lnTo>
                        <a:pt x="32"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368" y="2678"/>
                  <a:ext cx="49" cy="15"/>
                </a:xfrm>
                <a:custGeom>
                  <a:avLst/>
                  <a:gdLst/>
                  <a:ahLst/>
                  <a:cxnLst>
                    <a:cxn ang="0">
                      <a:pos x="67" y="10"/>
                    </a:cxn>
                    <a:cxn ang="0">
                      <a:pos x="75" y="13"/>
                    </a:cxn>
                    <a:cxn ang="0">
                      <a:pos x="84" y="17"/>
                    </a:cxn>
                    <a:cxn ang="0">
                      <a:pos x="92" y="21"/>
                    </a:cxn>
                    <a:cxn ang="0">
                      <a:pos x="98" y="30"/>
                    </a:cxn>
                    <a:cxn ang="0">
                      <a:pos x="85" y="24"/>
                    </a:cxn>
                    <a:cxn ang="0">
                      <a:pos x="74" y="21"/>
                    </a:cxn>
                    <a:cxn ang="0">
                      <a:pos x="61" y="18"/>
                    </a:cxn>
                    <a:cxn ang="0">
                      <a:pos x="49" y="16"/>
                    </a:cxn>
                    <a:cxn ang="0">
                      <a:pos x="36" y="13"/>
                    </a:cxn>
                    <a:cxn ang="0">
                      <a:pos x="25" y="9"/>
                    </a:cxn>
                    <a:cxn ang="0">
                      <a:pos x="12" y="6"/>
                    </a:cxn>
                    <a:cxn ang="0">
                      <a:pos x="0" y="4"/>
                    </a:cxn>
                    <a:cxn ang="0">
                      <a:pos x="7" y="3"/>
                    </a:cxn>
                    <a:cxn ang="0">
                      <a:pos x="17" y="2"/>
                    </a:cxn>
                    <a:cxn ang="0">
                      <a:pos x="26" y="0"/>
                    </a:cxn>
                    <a:cxn ang="0">
                      <a:pos x="35" y="0"/>
                    </a:cxn>
                    <a:cxn ang="0">
                      <a:pos x="43" y="0"/>
                    </a:cxn>
                    <a:cxn ang="0">
                      <a:pos x="51" y="1"/>
                    </a:cxn>
                    <a:cxn ang="0">
                      <a:pos x="59" y="4"/>
                    </a:cxn>
                    <a:cxn ang="0">
                      <a:pos x="67" y="10"/>
                    </a:cxn>
                  </a:cxnLst>
                  <a:rect l="0" t="0" r="r" b="b"/>
                  <a:pathLst>
                    <a:path w="98" h="30">
                      <a:moveTo>
                        <a:pt x="67" y="10"/>
                      </a:moveTo>
                      <a:lnTo>
                        <a:pt x="75" y="13"/>
                      </a:lnTo>
                      <a:lnTo>
                        <a:pt x="84" y="17"/>
                      </a:lnTo>
                      <a:lnTo>
                        <a:pt x="92" y="21"/>
                      </a:lnTo>
                      <a:lnTo>
                        <a:pt x="98" y="30"/>
                      </a:lnTo>
                      <a:lnTo>
                        <a:pt x="85" y="24"/>
                      </a:lnTo>
                      <a:lnTo>
                        <a:pt x="74" y="21"/>
                      </a:lnTo>
                      <a:lnTo>
                        <a:pt x="61" y="18"/>
                      </a:lnTo>
                      <a:lnTo>
                        <a:pt x="49" y="16"/>
                      </a:lnTo>
                      <a:lnTo>
                        <a:pt x="36" y="13"/>
                      </a:lnTo>
                      <a:lnTo>
                        <a:pt x="25" y="9"/>
                      </a:lnTo>
                      <a:lnTo>
                        <a:pt x="12" y="6"/>
                      </a:lnTo>
                      <a:lnTo>
                        <a:pt x="0" y="4"/>
                      </a:lnTo>
                      <a:lnTo>
                        <a:pt x="7" y="3"/>
                      </a:lnTo>
                      <a:lnTo>
                        <a:pt x="17" y="2"/>
                      </a:lnTo>
                      <a:lnTo>
                        <a:pt x="26" y="0"/>
                      </a:lnTo>
                      <a:lnTo>
                        <a:pt x="35" y="0"/>
                      </a:lnTo>
                      <a:lnTo>
                        <a:pt x="43" y="0"/>
                      </a:lnTo>
                      <a:lnTo>
                        <a:pt x="51" y="1"/>
                      </a:lnTo>
                      <a:lnTo>
                        <a:pt x="59" y="4"/>
                      </a:lnTo>
                      <a:lnTo>
                        <a:pt x="67"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945" y="2951"/>
                  <a:ext cx="50" cy="13"/>
                </a:xfrm>
                <a:custGeom>
                  <a:avLst/>
                  <a:gdLst/>
                  <a:ahLst/>
                  <a:cxnLst>
                    <a:cxn ang="0">
                      <a:pos x="64" y="3"/>
                    </a:cxn>
                    <a:cxn ang="0">
                      <a:pos x="73" y="1"/>
                    </a:cxn>
                    <a:cxn ang="0">
                      <a:pos x="82" y="1"/>
                    </a:cxn>
                    <a:cxn ang="0">
                      <a:pos x="91" y="2"/>
                    </a:cxn>
                    <a:cxn ang="0">
                      <a:pos x="101" y="8"/>
                    </a:cxn>
                    <a:cxn ang="0">
                      <a:pos x="88" y="8"/>
                    </a:cxn>
                    <a:cxn ang="0">
                      <a:pos x="75" y="10"/>
                    </a:cxn>
                    <a:cxn ang="0">
                      <a:pos x="62" y="12"/>
                    </a:cxn>
                    <a:cxn ang="0">
                      <a:pos x="50" y="15"/>
                    </a:cxn>
                    <a:cxn ang="0">
                      <a:pos x="38" y="17"/>
                    </a:cxn>
                    <a:cxn ang="0">
                      <a:pos x="25" y="20"/>
                    </a:cxn>
                    <a:cxn ang="0">
                      <a:pos x="12" y="22"/>
                    </a:cxn>
                    <a:cxn ang="0">
                      <a:pos x="0" y="26"/>
                    </a:cxn>
                    <a:cxn ang="0">
                      <a:pos x="7" y="20"/>
                    </a:cxn>
                    <a:cxn ang="0">
                      <a:pos x="14" y="16"/>
                    </a:cxn>
                    <a:cxn ang="0">
                      <a:pos x="22" y="11"/>
                    </a:cxn>
                    <a:cxn ang="0">
                      <a:pos x="30" y="6"/>
                    </a:cxn>
                    <a:cxn ang="0">
                      <a:pos x="38" y="2"/>
                    </a:cxn>
                    <a:cxn ang="0">
                      <a:pos x="46" y="0"/>
                    </a:cxn>
                    <a:cxn ang="0">
                      <a:pos x="55" y="0"/>
                    </a:cxn>
                    <a:cxn ang="0">
                      <a:pos x="64" y="3"/>
                    </a:cxn>
                  </a:cxnLst>
                  <a:rect l="0" t="0" r="r" b="b"/>
                  <a:pathLst>
                    <a:path w="101" h="26">
                      <a:moveTo>
                        <a:pt x="64" y="3"/>
                      </a:moveTo>
                      <a:lnTo>
                        <a:pt x="73" y="1"/>
                      </a:lnTo>
                      <a:lnTo>
                        <a:pt x="82" y="1"/>
                      </a:lnTo>
                      <a:lnTo>
                        <a:pt x="91" y="2"/>
                      </a:lnTo>
                      <a:lnTo>
                        <a:pt x="101" y="8"/>
                      </a:lnTo>
                      <a:lnTo>
                        <a:pt x="88" y="8"/>
                      </a:lnTo>
                      <a:lnTo>
                        <a:pt x="75" y="10"/>
                      </a:lnTo>
                      <a:lnTo>
                        <a:pt x="62" y="12"/>
                      </a:lnTo>
                      <a:lnTo>
                        <a:pt x="50" y="15"/>
                      </a:lnTo>
                      <a:lnTo>
                        <a:pt x="38" y="17"/>
                      </a:lnTo>
                      <a:lnTo>
                        <a:pt x="25" y="20"/>
                      </a:lnTo>
                      <a:lnTo>
                        <a:pt x="12" y="22"/>
                      </a:lnTo>
                      <a:lnTo>
                        <a:pt x="0" y="26"/>
                      </a:lnTo>
                      <a:lnTo>
                        <a:pt x="7" y="20"/>
                      </a:lnTo>
                      <a:lnTo>
                        <a:pt x="14" y="16"/>
                      </a:lnTo>
                      <a:lnTo>
                        <a:pt x="22" y="11"/>
                      </a:lnTo>
                      <a:lnTo>
                        <a:pt x="30" y="6"/>
                      </a:lnTo>
                      <a:lnTo>
                        <a:pt x="38" y="2"/>
                      </a:lnTo>
                      <a:lnTo>
                        <a:pt x="46" y="0"/>
                      </a:lnTo>
                      <a:lnTo>
                        <a:pt x="55" y="0"/>
                      </a:lnTo>
                      <a:lnTo>
                        <a:pt x="64"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793" y="2866"/>
                  <a:ext cx="49" cy="9"/>
                </a:xfrm>
                <a:custGeom>
                  <a:avLst/>
                  <a:gdLst/>
                  <a:ahLst/>
                  <a:cxnLst>
                    <a:cxn ang="0">
                      <a:pos x="67" y="14"/>
                    </a:cxn>
                    <a:cxn ang="0">
                      <a:pos x="75" y="12"/>
                    </a:cxn>
                    <a:cxn ang="0">
                      <a:pos x="85" y="10"/>
                    </a:cxn>
                    <a:cxn ang="0">
                      <a:pos x="92" y="6"/>
                    </a:cxn>
                    <a:cxn ang="0">
                      <a:pos x="99" y="0"/>
                    </a:cxn>
                    <a:cxn ang="0">
                      <a:pos x="87" y="1"/>
                    </a:cxn>
                    <a:cxn ang="0">
                      <a:pos x="74" y="4"/>
                    </a:cxn>
                    <a:cxn ang="0">
                      <a:pos x="61" y="4"/>
                    </a:cxn>
                    <a:cxn ang="0">
                      <a:pos x="49" y="5"/>
                    </a:cxn>
                    <a:cxn ang="0">
                      <a:pos x="37" y="5"/>
                    </a:cxn>
                    <a:cxn ang="0">
                      <a:pos x="25" y="6"/>
                    </a:cxn>
                    <a:cxn ang="0">
                      <a:pos x="12" y="6"/>
                    </a:cxn>
                    <a:cxn ang="0">
                      <a:pos x="0" y="7"/>
                    </a:cxn>
                    <a:cxn ang="0">
                      <a:pos x="8" y="8"/>
                    </a:cxn>
                    <a:cxn ang="0">
                      <a:pos x="16" y="11"/>
                    </a:cxn>
                    <a:cxn ang="0">
                      <a:pos x="24" y="14"/>
                    </a:cxn>
                    <a:cxn ang="0">
                      <a:pos x="33" y="17"/>
                    </a:cxn>
                    <a:cxn ang="0">
                      <a:pos x="41" y="19"/>
                    </a:cxn>
                    <a:cxn ang="0">
                      <a:pos x="49" y="20"/>
                    </a:cxn>
                    <a:cxn ang="0">
                      <a:pos x="58" y="17"/>
                    </a:cxn>
                    <a:cxn ang="0">
                      <a:pos x="67" y="14"/>
                    </a:cxn>
                  </a:cxnLst>
                  <a:rect l="0" t="0" r="r" b="b"/>
                  <a:pathLst>
                    <a:path w="99" h="20">
                      <a:moveTo>
                        <a:pt x="67" y="14"/>
                      </a:moveTo>
                      <a:lnTo>
                        <a:pt x="75" y="12"/>
                      </a:lnTo>
                      <a:lnTo>
                        <a:pt x="85" y="10"/>
                      </a:lnTo>
                      <a:lnTo>
                        <a:pt x="92" y="6"/>
                      </a:lnTo>
                      <a:lnTo>
                        <a:pt x="99" y="0"/>
                      </a:lnTo>
                      <a:lnTo>
                        <a:pt x="87" y="1"/>
                      </a:lnTo>
                      <a:lnTo>
                        <a:pt x="74" y="4"/>
                      </a:lnTo>
                      <a:lnTo>
                        <a:pt x="61" y="4"/>
                      </a:lnTo>
                      <a:lnTo>
                        <a:pt x="49" y="5"/>
                      </a:lnTo>
                      <a:lnTo>
                        <a:pt x="37" y="5"/>
                      </a:lnTo>
                      <a:lnTo>
                        <a:pt x="25" y="6"/>
                      </a:lnTo>
                      <a:lnTo>
                        <a:pt x="12" y="6"/>
                      </a:lnTo>
                      <a:lnTo>
                        <a:pt x="0" y="7"/>
                      </a:lnTo>
                      <a:lnTo>
                        <a:pt x="8" y="8"/>
                      </a:lnTo>
                      <a:lnTo>
                        <a:pt x="16" y="11"/>
                      </a:lnTo>
                      <a:lnTo>
                        <a:pt x="24" y="14"/>
                      </a:lnTo>
                      <a:lnTo>
                        <a:pt x="33" y="17"/>
                      </a:lnTo>
                      <a:lnTo>
                        <a:pt x="41" y="19"/>
                      </a:lnTo>
                      <a:lnTo>
                        <a:pt x="49" y="20"/>
                      </a:lnTo>
                      <a:lnTo>
                        <a:pt x="58" y="17"/>
                      </a:lnTo>
                      <a:lnTo>
                        <a:pt x="67"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1755" y="2755"/>
                  <a:ext cx="8" cy="9"/>
                </a:xfrm>
                <a:custGeom>
                  <a:avLst/>
                  <a:gdLst/>
                  <a:ahLst/>
                  <a:cxnLst>
                    <a:cxn ang="0">
                      <a:pos x="17" y="5"/>
                    </a:cxn>
                    <a:cxn ang="0">
                      <a:pos x="13" y="12"/>
                    </a:cxn>
                    <a:cxn ang="0">
                      <a:pos x="10" y="19"/>
                    </a:cxn>
                    <a:cxn ang="0">
                      <a:pos x="0" y="19"/>
                    </a:cxn>
                    <a:cxn ang="0">
                      <a:pos x="1" y="11"/>
                    </a:cxn>
                    <a:cxn ang="0">
                      <a:pos x="4" y="5"/>
                    </a:cxn>
                    <a:cxn ang="0">
                      <a:pos x="8" y="0"/>
                    </a:cxn>
                    <a:cxn ang="0">
                      <a:pos x="17" y="5"/>
                    </a:cxn>
                  </a:cxnLst>
                  <a:rect l="0" t="0" r="r" b="b"/>
                  <a:pathLst>
                    <a:path w="17" h="19">
                      <a:moveTo>
                        <a:pt x="17" y="5"/>
                      </a:moveTo>
                      <a:lnTo>
                        <a:pt x="13" y="12"/>
                      </a:lnTo>
                      <a:lnTo>
                        <a:pt x="10" y="19"/>
                      </a:lnTo>
                      <a:lnTo>
                        <a:pt x="0" y="19"/>
                      </a:lnTo>
                      <a:lnTo>
                        <a:pt x="1" y="11"/>
                      </a:lnTo>
                      <a:lnTo>
                        <a:pt x="4" y="5"/>
                      </a:lnTo>
                      <a:lnTo>
                        <a:pt x="8" y="0"/>
                      </a:lnTo>
                      <a:lnTo>
                        <a:pt x="17"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1769" y="2762"/>
                  <a:ext cx="13" cy="8"/>
                </a:xfrm>
                <a:custGeom>
                  <a:avLst/>
                  <a:gdLst/>
                  <a:ahLst/>
                  <a:cxnLst>
                    <a:cxn ang="0">
                      <a:pos x="24" y="8"/>
                    </a:cxn>
                    <a:cxn ang="0">
                      <a:pos x="21" y="9"/>
                    </a:cxn>
                    <a:cxn ang="0">
                      <a:pos x="21" y="13"/>
                    </a:cxn>
                    <a:cxn ang="0">
                      <a:pos x="20" y="15"/>
                    </a:cxn>
                    <a:cxn ang="0">
                      <a:pos x="17" y="16"/>
                    </a:cxn>
                    <a:cxn ang="0">
                      <a:pos x="0" y="13"/>
                    </a:cxn>
                    <a:cxn ang="0">
                      <a:pos x="8" y="0"/>
                    </a:cxn>
                    <a:cxn ang="0">
                      <a:pos x="24" y="8"/>
                    </a:cxn>
                  </a:cxnLst>
                  <a:rect l="0" t="0" r="r" b="b"/>
                  <a:pathLst>
                    <a:path w="24" h="16">
                      <a:moveTo>
                        <a:pt x="24" y="8"/>
                      </a:moveTo>
                      <a:lnTo>
                        <a:pt x="21" y="9"/>
                      </a:lnTo>
                      <a:lnTo>
                        <a:pt x="21" y="13"/>
                      </a:lnTo>
                      <a:lnTo>
                        <a:pt x="20" y="15"/>
                      </a:lnTo>
                      <a:lnTo>
                        <a:pt x="17" y="16"/>
                      </a:lnTo>
                      <a:lnTo>
                        <a:pt x="0" y="13"/>
                      </a:lnTo>
                      <a:lnTo>
                        <a:pt x="8" y="0"/>
                      </a:lnTo>
                      <a:lnTo>
                        <a:pt x="24"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1281" y="2740"/>
                  <a:ext cx="2" cy="6"/>
                </a:xfrm>
                <a:custGeom>
                  <a:avLst/>
                  <a:gdLst/>
                  <a:ahLst/>
                  <a:cxnLst>
                    <a:cxn ang="0">
                      <a:pos x="2" y="10"/>
                    </a:cxn>
                    <a:cxn ang="0">
                      <a:pos x="0" y="5"/>
                    </a:cxn>
                    <a:cxn ang="0">
                      <a:pos x="3" y="0"/>
                    </a:cxn>
                    <a:cxn ang="0">
                      <a:pos x="2" y="10"/>
                    </a:cxn>
                  </a:cxnLst>
                  <a:rect l="0" t="0" r="r" b="b"/>
                  <a:pathLst>
                    <a:path w="3" h="10">
                      <a:moveTo>
                        <a:pt x="2" y="10"/>
                      </a:moveTo>
                      <a:lnTo>
                        <a:pt x="0" y="5"/>
                      </a:lnTo>
                      <a:lnTo>
                        <a:pt x="3" y="0"/>
                      </a:lnTo>
                      <a:lnTo>
                        <a:pt x="2"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1135" y="2737"/>
                  <a:ext cx="15" cy="17"/>
                </a:xfrm>
                <a:custGeom>
                  <a:avLst/>
                  <a:gdLst/>
                  <a:ahLst/>
                  <a:cxnLst>
                    <a:cxn ang="0">
                      <a:pos x="12" y="0"/>
                    </a:cxn>
                    <a:cxn ang="0">
                      <a:pos x="13" y="2"/>
                    </a:cxn>
                    <a:cxn ang="0">
                      <a:pos x="15" y="4"/>
                    </a:cxn>
                    <a:cxn ang="0">
                      <a:pos x="12" y="9"/>
                    </a:cxn>
                    <a:cxn ang="0">
                      <a:pos x="14" y="14"/>
                    </a:cxn>
                    <a:cxn ang="0">
                      <a:pos x="17" y="15"/>
                    </a:cxn>
                    <a:cxn ang="0">
                      <a:pos x="20" y="19"/>
                    </a:cxn>
                    <a:cxn ang="0">
                      <a:pos x="25" y="23"/>
                    </a:cxn>
                    <a:cxn ang="0">
                      <a:pos x="30" y="25"/>
                    </a:cxn>
                    <a:cxn ang="0">
                      <a:pos x="22" y="30"/>
                    </a:cxn>
                    <a:cxn ang="0">
                      <a:pos x="12" y="35"/>
                    </a:cxn>
                    <a:cxn ang="0">
                      <a:pos x="7" y="28"/>
                    </a:cxn>
                    <a:cxn ang="0">
                      <a:pos x="4" y="20"/>
                    </a:cxn>
                    <a:cxn ang="0">
                      <a:pos x="2" y="12"/>
                    </a:cxn>
                    <a:cxn ang="0">
                      <a:pos x="0" y="4"/>
                    </a:cxn>
                    <a:cxn ang="0">
                      <a:pos x="6" y="1"/>
                    </a:cxn>
                    <a:cxn ang="0">
                      <a:pos x="12" y="0"/>
                    </a:cxn>
                  </a:cxnLst>
                  <a:rect l="0" t="0" r="r" b="b"/>
                  <a:pathLst>
                    <a:path w="30" h="35">
                      <a:moveTo>
                        <a:pt x="12" y="0"/>
                      </a:moveTo>
                      <a:lnTo>
                        <a:pt x="13" y="2"/>
                      </a:lnTo>
                      <a:lnTo>
                        <a:pt x="15" y="4"/>
                      </a:lnTo>
                      <a:lnTo>
                        <a:pt x="12" y="9"/>
                      </a:lnTo>
                      <a:lnTo>
                        <a:pt x="14" y="14"/>
                      </a:lnTo>
                      <a:lnTo>
                        <a:pt x="17" y="15"/>
                      </a:lnTo>
                      <a:lnTo>
                        <a:pt x="20" y="19"/>
                      </a:lnTo>
                      <a:lnTo>
                        <a:pt x="25" y="23"/>
                      </a:lnTo>
                      <a:lnTo>
                        <a:pt x="30" y="25"/>
                      </a:lnTo>
                      <a:lnTo>
                        <a:pt x="22" y="30"/>
                      </a:lnTo>
                      <a:lnTo>
                        <a:pt x="12" y="35"/>
                      </a:lnTo>
                      <a:lnTo>
                        <a:pt x="7" y="28"/>
                      </a:lnTo>
                      <a:lnTo>
                        <a:pt x="4" y="20"/>
                      </a:lnTo>
                      <a:lnTo>
                        <a:pt x="2" y="12"/>
                      </a:lnTo>
                      <a:lnTo>
                        <a:pt x="0" y="4"/>
                      </a:lnTo>
                      <a:lnTo>
                        <a:pt x="6" y="1"/>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1730" y="2765"/>
                  <a:ext cx="8" cy="7"/>
                </a:xfrm>
                <a:custGeom>
                  <a:avLst/>
                  <a:gdLst/>
                  <a:ahLst/>
                  <a:cxnLst>
                    <a:cxn ang="0">
                      <a:pos x="16" y="7"/>
                    </a:cxn>
                    <a:cxn ang="0">
                      <a:pos x="15" y="12"/>
                    </a:cxn>
                    <a:cxn ang="0">
                      <a:pos x="14" y="14"/>
                    </a:cxn>
                    <a:cxn ang="0">
                      <a:pos x="6" y="12"/>
                    </a:cxn>
                    <a:cxn ang="0">
                      <a:pos x="0" y="8"/>
                    </a:cxn>
                    <a:cxn ang="0">
                      <a:pos x="1" y="2"/>
                    </a:cxn>
                    <a:cxn ang="0">
                      <a:pos x="6" y="0"/>
                    </a:cxn>
                    <a:cxn ang="0">
                      <a:pos x="10" y="2"/>
                    </a:cxn>
                    <a:cxn ang="0">
                      <a:pos x="16" y="7"/>
                    </a:cxn>
                  </a:cxnLst>
                  <a:rect l="0" t="0" r="r" b="b"/>
                  <a:pathLst>
                    <a:path w="16" h="14">
                      <a:moveTo>
                        <a:pt x="16" y="7"/>
                      </a:moveTo>
                      <a:lnTo>
                        <a:pt x="15" y="12"/>
                      </a:lnTo>
                      <a:lnTo>
                        <a:pt x="14" y="14"/>
                      </a:lnTo>
                      <a:lnTo>
                        <a:pt x="6" y="12"/>
                      </a:lnTo>
                      <a:lnTo>
                        <a:pt x="0" y="8"/>
                      </a:lnTo>
                      <a:lnTo>
                        <a:pt x="1" y="2"/>
                      </a:lnTo>
                      <a:lnTo>
                        <a:pt x="6" y="0"/>
                      </a:lnTo>
                      <a:lnTo>
                        <a:pt x="10" y="2"/>
                      </a:lnTo>
                      <a:lnTo>
                        <a:pt x="1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1678" y="2764"/>
                  <a:ext cx="5" cy="6"/>
                </a:xfrm>
                <a:custGeom>
                  <a:avLst/>
                  <a:gdLst/>
                  <a:ahLst/>
                  <a:cxnLst>
                    <a:cxn ang="0">
                      <a:pos x="11" y="0"/>
                    </a:cxn>
                    <a:cxn ang="0">
                      <a:pos x="9" y="6"/>
                    </a:cxn>
                    <a:cxn ang="0">
                      <a:pos x="3" y="10"/>
                    </a:cxn>
                    <a:cxn ang="0">
                      <a:pos x="1" y="9"/>
                    </a:cxn>
                    <a:cxn ang="0">
                      <a:pos x="0" y="7"/>
                    </a:cxn>
                    <a:cxn ang="0">
                      <a:pos x="5" y="3"/>
                    </a:cxn>
                    <a:cxn ang="0">
                      <a:pos x="11" y="0"/>
                    </a:cxn>
                  </a:cxnLst>
                  <a:rect l="0" t="0" r="r" b="b"/>
                  <a:pathLst>
                    <a:path w="11" h="10">
                      <a:moveTo>
                        <a:pt x="11" y="0"/>
                      </a:moveTo>
                      <a:lnTo>
                        <a:pt x="9" y="6"/>
                      </a:lnTo>
                      <a:lnTo>
                        <a:pt x="3" y="10"/>
                      </a:lnTo>
                      <a:lnTo>
                        <a:pt x="1" y="9"/>
                      </a:lnTo>
                      <a:lnTo>
                        <a:pt x="0" y="7"/>
                      </a:lnTo>
                      <a:lnTo>
                        <a:pt x="5" y="3"/>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1693" y="2770"/>
                  <a:ext cx="7" cy="8"/>
                </a:xfrm>
                <a:custGeom>
                  <a:avLst/>
                  <a:gdLst/>
                  <a:ahLst/>
                  <a:cxnLst>
                    <a:cxn ang="0">
                      <a:pos x="15" y="4"/>
                    </a:cxn>
                    <a:cxn ang="0">
                      <a:pos x="10" y="10"/>
                    </a:cxn>
                    <a:cxn ang="0">
                      <a:pos x="8" y="17"/>
                    </a:cxn>
                    <a:cxn ang="0">
                      <a:pos x="2" y="15"/>
                    </a:cxn>
                    <a:cxn ang="0">
                      <a:pos x="0" y="14"/>
                    </a:cxn>
                    <a:cxn ang="0">
                      <a:pos x="9" y="0"/>
                    </a:cxn>
                    <a:cxn ang="0">
                      <a:pos x="15" y="4"/>
                    </a:cxn>
                  </a:cxnLst>
                  <a:rect l="0" t="0" r="r" b="b"/>
                  <a:pathLst>
                    <a:path w="15" h="17">
                      <a:moveTo>
                        <a:pt x="15" y="4"/>
                      </a:moveTo>
                      <a:lnTo>
                        <a:pt x="10" y="10"/>
                      </a:lnTo>
                      <a:lnTo>
                        <a:pt x="8" y="17"/>
                      </a:lnTo>
                      <a:lnTo>
                        <a:pt x="2" y="15"/>
                      </a:lnTo>
                      <a:lnTo>
                        <a:pt x="0" y="14"/>
                      </a:lnTo>
                      <a:lnTo>
                        <a:pt x="9" y="0"/>
                      </a:lnTo>
                      <a:lnTo>
                        <a:pt x="1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1744" y="2774"/>
                  <a:ext cx="7" cy="7"/>
                </a:xfrm>
                <a:custGeom>
                  <a:avLst/>
                  <a:gdLst/>
                  <a:ahLst/>
                  <a:cxnLst>
                    <a:cxn ang="0">
                      <a:pos x="13" y="3"/>
                    </a:cxn>
                    <a:cxn ang="0">
                      <a:pos x="10" y="5"/>
                    </a:cxn>
                    <a:cxn ang="0">
                      <a:pos x="10" y="10"/>
                    </a:cxn>
                    <a:cxn ang="0">
                      <a:pos x="8" y="13"/>
                    </a:cxn>
                    <a:cxn ang="0">
                      <a:pos x="5" y="14"/>
                    </a:cxn>
                    <a:cxn ang="0">
                      <a:pos x="0" y="7"/>
                    </a:cxn>
                    <a:cxn ang="0">
                      <a:pos x="2" y="3"/>
                    </a:cxn>
                    <a:cxn ang="0">
                      <a:pos x="7" y="0"/>
                    </a:cxn>
                    <a:cxn ang="0">
                      <a:pos x="13" y="3"/>
                    </a:cxn>
                  </a:cxnLst>
                  <a:rect l="0" t="0" r="r" b="b"/>
                  <a:pathLst>
                    <a:path w="13" h="14">
                      <a:moveTo>
                        <a:pt x="13" y="3"/>
                      </a:moveTo>
                      <a:lnTo>
                        <a:pt x="10" y="5"/>
                      </a:lnTo>
                      <a:lnTo>
                        <a:pt x="10" y="10"/>
                      </a:lnTo>
                      <a:lnTo>
                        <a:pt x="8" y="13"/>
                      </a:lnTo>
                      <a:lnTo>
                        <a:pt x="5" y="14"/>
                      </a:lnTo>
                      <a:lnTo>
                        <a:pt x="0" y="7"/>
                      </a:lnTo>
                      <a:lnTo>
                        <a:pt x="2" y="3"/>
                      </a:lnTo>
                      <a:lnTo>
                        <a:pt x="7" y="0"/>
                      </a:lnTo>
                      <a:lnTo>
                        <a:pt x="13"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1071" y="2769"/>
                  <a:ext cx="829" cy="223"/>
                </a:xfrm>
                <a:custGeom>
                  <a:avLst/>
                  <a:gdLst/>
                  <a:ahLst/>
                  <a:cxnLst>
                    <a:cxn ang="0">
                      <a:pos x="1652" y="197"/>
                    </a:cxn>
                    <a:cxn ang="0">
                      <a:pos x="1539" y="304"/>
                    </a:cxn>
                    <a:cxn ang="0">
                      <a:pos x="1481" y="314"/>
                    </a:cxn>
                    <a:cxn ang="0">
                      <a:pos x="1423" y="337"/>
                    </a:cxn>
                    <a:cxn ang="0">
                      <a:pos x="1373" y="359"/>
                    </a:cxn>
                    <a:cxn ang="0">
                      <a:pos x="1294" y="390"/>
                    </a:cxn>
                    <a:cxn ang="0">
                      <a:pos x="1215" y="412"/>
                    </a:cxn>
                    <a:cxn ang="0">
                      <a:pos x="1146" y="421"/>
                    </a:cxn>
                    <a:cxn ang="0">
                      <a:pos x="1101" y="414"/>
                    </a:cxn>
                    <a:cxn ang="0">
                      <a:pos x="1048" y="436"/>
                    </a:cxn>
                    <a:cxn ang="0">
                      <a:pos x="1007" y="393"/>
                    </a:cxn>
                    <a:cxn ang="0">
                      <a:pos x="970" y="410"/>
                    </a:cxn>
                    <a:cxn ang="0">
                      <a:pos x="932" y="402"/>
                    </a:cxn>
                    <a:cxn ang="0">
                      <a:pos x="893" y="416"/>
                    </a:cxn>
                    <a:cxn ang="0">
                      <a:pos x="859" y="420"/>
                    </a:cxn>
                    <a:cxn ang="0">
                      <a:pos x="831" y="395"/>
                    </a:cxn>
                    <a:cxn ang="0">
                      <a:pos x="743" y="417"/>
                    </a:cxn>
                    <a:cxn ang="0">
                      <a:pos x="681" y="412"/>
                    </a:cxn>
                    <a:cxn ang="0">
                      <a:pos x="601" y="395"/>
                    </a:cxn>
                    <a:cxn ang="0">
                      <a:pos x="556" y="384"/>
                    </a:cxn>
                    <a:cxn ang="0">
                      <a:pos x="486" y="367"/>
                    </a:cxn>
                    <a:cxn ang="0">
                      <a:pos x="411" y="367"/>
                    </a:cxn>
                    <a:cxn ang="0">
                      <a:pos x="337" y="328"/>
                    </a:cxn>
                    <a:cxn ang="0">
                      <a:pos x="287" y="335"/>
                    </a:cxn>
                    <a:cxn ang="0">
                      <a:pos x="250" y="312"/>
                    </a:cxn>
                    <a:cxn ang="0">
                      <a:pos x="189" y="300"/>
                    </a:cxn>
                    <a:cxn ang="0">
                      <a:pos x="146" y="276"/>
                    </a:cxn>
                    <a:cxn ang="0">
                      <a:pos x="72" y="238"/>
                    </a:cxn>
                    <a:cxn ang="0">
                      <a:pos x="27" y="214"/>
                    </a:cxn>
                    <a:cxn ang="0">
                      <a:pos x="17" y="149"/>
                    </a:cxn>
                    <a:cxn ang="0">
                      <a:pos x="15" y="85"/>
                    </a:cxn>
                    <a:cxn ang="0">
                      <a:pos x="41" y="6"/>
                    </a:cxn>
                    <a:cxn ang="0">
                      <a:pos x="129" y="58"/>
                    </a:cxn>
                    <a:cxn ang="0">
                      <a:pos x="177" y="76"/>
                    </a:cxn>
                    <a:cxn ang="0">
                      <a:pos x="224" y="97"/>
                    </a:cxn>
                    <a:cxn ang="0">
                      <a:pos x="299" y="130"/>
                    </a:cxn>
                    <a:cxn ang="0">
                      <a:pos x="365" y="134"/>
                    </a:cxn>
                    <a:cxn ang="0">
                      <a:pos x="438" y="158"/>
                    </a:cxn>
                    <a:cxn ang="0">
                      <a:pos x="480" y="176"/>
                    </a:cxn>
                    <a:cxn ang="0">
                      <a:pos x="522" y="209"/>
                    </a:cxn>
                    <a:cxn ang="0">
                      <a:pos x="557" y="192"/>
                    </a:cxn>
                    <a:cxn ang="0">
                      <a:pos x="592" y="184"/>
                    </a:cxn>
                    <a:cxn ang="0">
                      <a:pos x="644" y="201"/>
                    </a:cxn>
                    <a:cxn ang="0">
                      <a:pos x="697" y="205"/>
                    </a:cxn>
                    <a:cxn ang="0">
                      <a:pos x="737" y="189"/>
                    </a:cxn>
                    <a:cxn ang="0">
                      <a:pos x="784" y="198"/>
                    </a:cxn>
                    <a:cxn ang="0">
                      <a:pos x="842" y="196"/>
                    </a:cxn>
                    <a:cxn ang="0">
                      <a:pos x="880" y="193"/>
                    </a:cxn>
                    <a:cxn ang="0">
                      <a:pos x="945" y="199"/>
                    </a:cxn>
                    <a:cxn ang="0">
                      <a:pos x="1009" y="178"/>
                    </a:cxn>
                    <a:cxn ang="0">
                      <a:pos x="1063" y="166"/>
                    </a:cxn>
                    <a:cxn ang="0">
                      <a:pos x="1124" y="168"/>
                    </a:cxn>
                    <a:cxn ang="0">
                      <a:pos x="1171" y="159"/>
                    </a:cxn>
                    <a:cxn ang="0">
                      <a:pos x="1210" y="146"/>
                    </a:cxn>
                    <a:cxn ang="0">
                      <a:pos x="1257" y="154"/>
                    </a:cxn>
                    <a:cxn ang="0">
                      <a:pos x="1324" y="108"/>
                    </a:cxn>
                    <a:cxn ang="0">
                      <a:pos x="1401" y="76"/>
                    </a:cxn>
                    <a:cxn ang="0">
                      <a:pos x="1444" y="98"/>
                    </a:cxn>
                    <a:cxn ang="0">
                      <a:pos x="1495" y="50"/>
                    </a:cxn>
                    <a:cxn ang="0">
                      <a:pos x="1532" y="78"/>
                    </a:cxn>
                    <a:cxn ang="0">
                      <a:pos x="1560" y="44"/>
                    </a:cxn>
                    <a:cxn ang="0">
                      <a:pos x="1592" y="55"/>
                    </a:cxn>
                    <a:cxn ang="0">
                      <a:pos x="1633" y="85"/>
                    </a:cxn>
                  </a:cxnLst>
                  <a:rect l="0" t="0" r="r" b="b"/>
                  <a:pathLst>
                    <a:path w="1657" h="445">
                      <a:moveTo>
                        <a:pt x="1633" y="85"/>
                      </a:moveTo>
                      <a:lnTo>
                        <a:pt x="1633" y="75"/>
                      </a:lnTo>
                      <a:lnTo>
                        <a:pt x="1630" y="66"/>
                      </a:lnTo>
                      <a:lnTo>
                        <a:pt x="1626" y="57"/>
                      </a:lnTo>
                      <a:lnTo>
                        <a:pt x="1623" y="48"/>
                      </a:lnTo>
                      <a:lnTo>
                        <a:pt x="1621" y="39"/>
                      </a:lnTo>
                      <a:lnTo>
                        <a:pt x="1623" y="30"/>
                      </a:lnTo>
                      <a:lnTo>
                        <a:pt x="1637" y="45"/>
                      </a:lnTo>
                      <a:lnTo>
                        <a:pt x="1647" y="64"/>
                      </a:lnTo>
                      <a:lnTo>
                        <a:pt x="1654" y="82"/>
                      </a:lnTo>
                      <a:lnTo>
                        <a:pt x="1657" y="105"/>
                      </a:lnTo>
                      <a:lnTo>
                        <a:pt x="1657" y="127"/>
                      </a:lnTo>
                      <a:lnTo>
                        <a:pt x="1657" y="150"/>
                      </a:lnTo>
                      <a:lnTo>
                        <a:pt x="1654" y="173"/>
                      </a:lnTo>
                      <a:lnTo>
                        <a:pt x="1652" y="197"/>
                      </a:lnTo>
                      <a:lnTo>
                        <a:pt x="1644" y="203"/>
                      </a:lnTo>
                      <a:lnTo>
                        <a:pt x="1642" y="212"/>
                      </a:lnTo>
                      <a:lnTo>
                        <a:pt x="1640" y="219"/>
                      </a:lnTo>
                      <a:lnTo>
                        <a:pt x="1634" y="226"/>
                      </a:lnTo>
                      <a:lnTo>
                        <a:pt x="1629" y="240"/>
                      </a:lnTo>
                      <a:lnTo>
                        <a:pt x="1623" y="251"/>
                      </a:lnTo>
                      <a:lnTo>
                        <a:pt x="1612" y="258"/>
                      </a:lnTo>
                      <a:lnTo>
                        <a:pt x="1603" y="266"/>
                      </a:lnTo>
                      <a:lnTo>
                        <a:pt x="1590" y="271"/>
                      </a:lnTo>
                      <a:lnTo>
                        <a:pt x="1578" y="278"/>
                      </a:lnTo>
                      <a:lnTo>
                        <a:pt x="1565" y="284"/>
                      </a:lnTo>
                      <a:lnTo>
                        <a:pt x="1557" y="295"/>
                      </a:lnTo>
                      <a:lnTo>
                        <a:pt x="1550" y="298"/>
                      </a:lnTo>
                      <a:lnTo>
                        <a:pt x="1545" y="301"/>
                      </a:lnTo>
                      <a:lnTo>
                        <a:pt x="1539" y="304"/>
                      </a:lnTo>
                      <a:lnTo>
                        <a:pt x="1533" y="308"/>
                      </a:lnTo>
                      <a:lnTo>
                        <a:pt x="1527" y="309"/>
                      </a:lnTo>
                      <a:lnTo>
                        <a:pt x="1520" y="310"/>
                      </a:lnTo>
                      <a:lnTo>
                        <a:pt x="1514" y="310"/>
                      </a:lnTo>
                      <a:lnTo>
                        <a:pt x="1509" y="310"/>
                      </a:lnTo>
                      <a:lnTo>
                        <a:pt x="1498" y="318"/>
                      </a:lnTo>
                      <a:lnTo>
                        <a:pt x="1487" y="329"/>
                      </a:lnTo>
                      <a:lnTo>
                        <a:pt x="1481" y="333"/>
                      </a:lnTo>
                      <a:lnTo>
                        <a:pt x="1475" y="338"/>
                      </a:lnTo>
                      <a:lnTo>
                        <a:pt x="1468" y="342"/>
                      </a:lnTo>
                      <a:lnTo>
                        <a:pt x="1463" y="346"/>
                      </a:lnTo>
                      <a:lnTo>
                        <a:pt x="1464" y="337"/>
                      </a:lnTo>
                      <a:lnTo>
                        <a:pt x="1469" y="330"/>
                      </a:lnTo>
                      <a:lnTo>
                        <a:pt x="1475" y="321"/>
                      </a:lnTo>
                      <a:lnTo>
                        <a:pt x="1481" y="314"/>
                      </a:lnTo>
                      <a:lnTo>
                        <a:pt x="1480" y="313"/>
                      </a:lnTo>
                      <a:lnTo>
                        <a:pt x="1470" y="321"/>
                      </a:lnTo>
                      <a:lnTo>
                        <a:pt x="1462" y="330"/>
                      </a:lnTo>
                      <a:lnTo>
                        <a:pt x="1452" y="338"/>
                      </a:lnTo>
                      <a:lnTo>
                        <a:pt x="1445" y="347"/>
                      </a:lnTo>
                      <a:lnTo>
                        <a:pt x="1440" y="344"/>
                      </a:lnTo>
                      <a:lnTo>
                        <a:pt x="1440" y="340"/>
                      </a:lnTo>
                      <a:lnTo>
                        <a:pt x="1442" y="334"/>
                      </a:lnTo>
                      <a:lnTo>
                        <a:pt x="1442" y="329"/>
                      </a:lnTo>
                      <a:lnTo>
                        <a:pt x="1446" y="321"/>
                      </a:lnTo>
                      <a:lnTo>
                        <a:pt x="1445" y="315"/>
                      </a:lnTo>
                      <a:lnTo>
                        <a:pt x="1438" y="319"/>
                      </a:lnTo>
                      <a:lnTo>
                        <a:pt x="1434" y="326"/>
                      </a:lnTo>
                      <a:lnTo>
                        <a:pt x="1428" y="331"/>
                      </a:lnTo>
                      <a:lnTo>
                        <a:pt x="1423" y="337"/>
                      </a:lnTo>
                      <a:lnTo>
                        <a:pt x="1418" y="343"/>
                      </a:lnTo>
                      <a:lnTo>
                        <a:pt x="1413" y="349"/>
                      </a:lnTo>
                      <a:lnTo>
                        <a:pt x="1407" y="354"/>
                      </a:lnTo>
                      <a:lnTo>
                        <a:pt x="1403" y="361"/>
                      </a:lnTo>
                      <a:lnTo>
                        <a:pt x="1401" y="354"/>
                      </a:lnTo>
                      <a:lnTo>
                        <a:pt x="1403" y="350"/>
                      </a:lnTo>
                      <a:lnTo>
                        <a:pt x="1405" y="346"/>
                      </a:lnTo>
                      <a:lnTo>
                        <a:pt x="1407" y="341"/>
                      </a:lnTo>
                      <a:lnTo>
                        <a:pt x="1400" y="336"/>
                      </a:lnTo>
                      <a:lnTo>
                        <a:pt x="1394" y="336"/>
                      </a:lnTo>
                      <a:lnTo>
                        <a:pt x="1388" y="338"/>
                      </a:lnTo>
                      <a:lnTo>
                        <a:pt x="1385" y="344"/>
                      </a:lnTo>
                      <a:lnTo>
                        <a:pt x="1381" y="348"/>
                      </a:lnTo>
                      <a:lnTo>
                        <a:pt x="1378" y="354"/>
                      </a:lnTo>
                      <a:lnTo>
                        <a:pt x="1373" y="359"/>
                      </a:lnTo>
                      <a:lnTo>
                        <a:pt x="1370" y="364"/>
                      </a:lnTo>
                      <a:lnTo>
                        <a:pt x="1363" y="368"/>
                      </a:lnTo>
                      <a:lnTo>
                        <a:pt x="1355" y="373"/>
                      </a:lnTo>
                      <a:lnTo>
                        <a:pt x="1348" y="376"/>
                      </a:lnTo>
                      <a:lnTo>
                        <a:pt x="1340" y="380"/>
                      </a:lnTo>
                      <a:lnTo>
                        <a:pt x="1332" y="382"/>
                      </a:lnTo>
                      <a:lnTo>
                        <a:pt x="1325" y="385"/>
                      </a:lnTo>
                      <a:lnTo>
                        <a:pt x="1317" y="386"/>
                      </a:lnTo>
                      <a:lnTo>
                        <a:pt x="1310" y="388"/>
                      </a:lnTo>
                      <a:lnTo>
                        <a:pt x="1305" y="394"/>
                      </a:lnTo>
                      <a:lnTo>
                        <a:pt x="1300" y="401"/>
                      </a:lnTo>
                      <a:lnTo>
                        <a:pt x="1292" y="405"/>
                      </a:lnTo>
                      <a:lnTo>
                        <a:pt x="1284" y="406"/>
                      </a:lnTo>
                      <a:lnTo>
                        <a:pt x="1290" y="397"/>
                      </a:lnTo>
                      <a:lnTo>
                        <a:pt x="1294" y="390"/>
                      </a:lnTo>
                      <a:lnTo>
                        <a:pt x="1288" y="385"/>
                      </a:lnTo>
                      <a:lnTo>
                        <a:pt x="1283" y="384"/>
                      </a:lnTo>
                      <a:lnTo>
                        <a:pt x="1274" y="391"/>
                      </a:lnTo>
                      <a:lnTo>
                        <a:pt x="1268" y="400"/>
                      </a:lnTo>
                      <a:lnTo>
                        <a:pt x="1261" y="406"/>
                      </a:lnTo>
                      <a:lnTo>
                        <a:pt x="1255" y="405"/>
                      </a:lnTo>
                      <a:lnTo>
                        <a:pt x="1256" y="401"/>
                      </a:lnTo>
                      <a:lnTo>
                        <a:pt x="1258" y="399"/>
                      </a:lnTo>
                      <a:lnTo>
                        <a:pt x="1259" y="396"/>
                      </a:lnTo>
                      <a:lnTo>
                        <a:pt x="1258" y="394"/>
                      </a:lnTo>
                      <a:lnTo>
                        <a:pt x="1248" y="398"/>
                      </a:lnTo>
                      <a:lnTo>
                        <a:pt x="1239" y="405"/>
                      </a:lnTo>
                      <a:lnTo>
                        <a:pt x="1228" y="411"/>
                      </a:lnTo>
                      <a:lnTo>
                        <a:pt x="1217" y="415"/>
                      </a:lnTo>
                      <a:lnTo>
                        <a:pt x="1215" y="412"/>
                      </a:lnTo>
                      <a:lnTo>
                        <a:pt x="1217" y="409"/>
                      </a:lnTo>
                      <a:lnTo>
                        <a:pt x="1222" y="404"/>
                      </a:lnTo>
                      <a:lnTo>
                        <a:pt x="1226" y="398"/>
                      </a:lnTo>
                      <a:lnTo>
                        <a:pt x="1220" y="396"/>
                      </a:lnTo>
                      <a:lnTo>
                        <a:pt x="1212" y="397"/>
                      </a:lnTo>
                      <a:lnTo>
                        <a:pt x="1206" y="404"/>
                      </a:lnTo>
                      <a:lnTo>
                        <a:pt x="1200" y="409"/>
                      </a:lnTo>
                      <a:lnTo>
                        <a:pt x="1192" y="413"/>
                      </a:lnTo>
                      <a:lnTo>
                        <a:pt x="1185" y="418"/>
                      </a:lnTo>
                      <a:lnTo>
                        <a:pt x="1174" y="416"/>
                      </a:lnTo>
                      <a:lnTo>
                        <a:pt x="1163" y="412"/>
                      </a:lnTo>
                      <a:lnTo>
                        <a:pt x="1157" y="409"/>
                      </a:lnTo>
                      <a:lnTo>
                        <a:pt x="1152" y="410"/>
                      </a:lnTo>
                      <a:lnTo>
                        <a:pt x="1148" y="413"/>
                      </a:lnTo>
                      <a:lnTo>
                        <a:pt x="1146" y="421"/>
                      </a:lnTo>
                      <a:lnTo>
                        <a:pt x="1141" y="420"/>
                      </a:lnTo>
                      <a:lnTo>
                        <a:pt x="1141" y="416"/>
                      </a:lnTo>
                      <a:lnTo>
                        <a:pt x="1142" y="409"/>
                      </a:lnTo>
                      <a:lnTo>
                        <a:pt x="1142" y="401"/>
                      </a:lnTo>
                      <a:lnTo>
                        <a:pt x="1137" y="395"/>
                      </a:lnTo>
                      <a:lnTo>
                        <a:pt x="1131" y="393"/>
                      </a:lnTo>
                      <a:lnTo>
                        <a:pt x="1123" y="400"/>
                      </a:lnTo>
                      <a:lnTo>
                        <a:pt x="1119" y="411"/>
                      </a:lnTo>
                      <a:lnTo>
                        <a:pt x="1116" y="415"/>
                      </a:lnTo>
                      <a:lnTo>
                        <a:pt x="1113" y="421"/>
                      </a:lnTo>
                      <a:lnTo>
                        <a:pt x="1109" y="424"/>
                      </a:lnTo>
                      <a:lnTo>
                        <a:pt x="1104" y="427"/>
                      </a:lnTo>
                      <a:lnTo>
                        <a:pt x="1099" y="423"/>
                      </a:lnTo>
                      <a:lnTo>
                        <a:pt x="1100" y="418"/>
                      </a:lnTo>
                      <a:lnTo>
                        <a:pt x="1101" y="414"/>
                      </a:lnTo>
                      <a:lnTo>
                        <a:pt x="1102" y="411"/>
                      </a:lnTo>
                      <a:lnTo>
                        <a:pt x="1098" y="405"/>
                      </a:lnTo>
                      <a:lnTo>
                        <a:pt x="1094" y="400"/>
                      </a:lnTo>
                      <a:lnTo>
                        <a:pt x="1088" y="397"/>
                      </a:lnTo>
                      <a:lnTo>
                        <a:pt x="1084" y="397"/>
                      </a:lnTo>
                      <a:lnTo>
                        <a:pt x="1079" y="401"/>
                      </a:lnTo>
                      <a:lnTo>
                        <a:pt x="1076" y="408"/>
                      </a:lnTo>
                      <a:lnTo>
                        <a:pt x="1072" y="414"/>
                      </a:lnTo>
                      <a:lnTo>
                        <a:pt x="1069" y="421"/>
                      </a:lnTo>
                      <a:lnTo>
                        <a:pt x="1066" y="426"/>
                      </a:lnTo>
                      <a:lnTo>
                        <a:pt x="1063" y="432"/>
                      </a:lnTo>
                      <a:lnTo>
                        <a:pt x="1059" y="439"/>
                      </a:lnTo>
                      <a:lnTo>
                        <a:pt x="1055" y="445"/>
                      </a:lnTo>
                      <a:lnTo>
                        <a:pt x="1050" y="445"/>
                      </a:lnTo>
                      <a:lnTo>
                        <a:pt x="1048" y="436"/>
                      </a:lnTo>
                      <a:lnTo>
                        <a:pt x="1053" y="428"/>
                      </a:lnTo>
                      <a:lnTo>
                        <a:pt x="1054" y="424"/>
                      </a:lnTo>
                      <a:lnTo>
                        <a:pt x="1054" y="422"/>
                      </a:lnTo>
                      <a:lnTo>
                        <a:pt x="1052" y="418"/>
                      </a:lnTo>
                      <a:lnTo>
                        <a:pt x="1047" y="418"/>
                      </a:lnTo>
                      <a:lnTo>
                        <a:pt x="1043" y="424"/>
                      </a:lnTo>
                      <a:lnTo>
                        <a:pt x="1037" y="417"/>
                      </a:lnTo>
                      <a:lnTo>
                        <a:pt x="1034" y="410"/>
                      </a:lnTo>
                      <a:lnTo>
                        <a:pt x="1029" y="402"/>
                      </a:lnTo>
                      <a:lnTo>
                        <a:pt x="1021" y="400"/>
                      </a:lnTo>
                      <a:lnTo>
                        <a:pt x="1012" y="408"/>
                      </a:lnTo>
                      <a:lnTo>
                        <a:pt x="1007" y="406"/>
                      </a:lnTo>
                      <a:lnTo>
                        <a:pt x="1007" y="401"/>
                      </a:lnTo>
                      <a:lnTo>
                        <a:pt x="1008" y="396"/>
                      </a:lnTo>
                      <a:lnTo>
                        <a:pt x="1007" y="393"/>
                      </a:lnTo>
                      <a:lnTo>
                        <a:pt x="1000" y="399"/>
                      </a:lnTo>
                      <a:lnTo>
                        <a:pt x="1000" y="407"/>
                      </a:lnTo>
                      <a:lnTo>
                        <a:pt x="1003" y="413"/>
                      </a:lnTo>
                      <a:lnTo>
                        <a:pt x="1009" y="420"/>
                      </a:lnTo>
                      <a:lnTo>
                        <a:pt x="1003" y="422"/>
                      </a:lnTo>
                      <a:lnTo>
                        <a:pt x="996" y="421"/>
                      </a:lnTo>
                      <a:lnTo>
                        <a:pt x="987" y="420"/>
                      </a:lnTo>
                      <a:lnTo>
                        <a:pt x="982" y="426"/>
                      </a:lnTo>
                      <a:lnTo>
                        <a:pt x="977" y="437"/>
                      </a:lnTo>
                      <a:lnTo>
                        <a:pt x="970" y="444"/>
                      </a:lnTo>
                      <a:lnTo>
                        <a:pt x="967" y="436"/>
                      </a:lnTo>
                      <a:lnTo>
                        <a:pt x="969" y="429"/>
                      </a:lnTo>
                      <a:lnTo>
                        <a:pt x="972" y="422"/>
                      </a:lnTo>
                      <a:lnTo>
                        <a:pt x="975" y="415"/>
                      </a:lnTo>
                      <a:lnTo>
                        <a:pt x="970" y="410"/>
                      </a:lnTo>
                      <a:lnTo>
                        <a:pt x="964" y="412"/>
                      </a:lnTo>
                      <a:lnTo>
                        <a:pt x="956" y="417"/>
                      </a:lnTo>
                      <a:lnTo>
                        <a:pt x="950" y="426"/>
                      </a:lnTo>
                      <a:lnTo>
                        <a:pt x="942" y="430"/>
                      </a:lnTo>
                      <a:lnTo>
                        <a:pt x="935" y="431"/>
                      </a:lnTo>
                      <a:lnTo>
                        <a:pt x="939" y="421"/>
                      </a:lnTo>
                      <a:lnTo>
                        <a:pt x="946" y="411"/>
                      </a:lnTo>
                      <a:lnTo>
                        <a:pt x="951" y="401"/>
                      </a:lnTo>
                      <a:lnTo>
                        <a:pt x="949" y="394"/>
                      </a:lnTo>
                      <a:lnTo>
                        <a:pt x="943" y="392"/>
                      </a:lnTo>
                      <a:lnTo>
                        <a:pt x="940" y="389"/>
                      </a:lnTo>
                      <a:lnTo>
                        <a:pt x="936" y="386"/>
                      </a:lnTo>
                      <a:lnTo>
                        <a:pt x="932" y="390"/>
                      </a:lnTo>
                      <a:lnTo>
                        <a:pt x="930" y="396"/>
                      </a:lnTo>
                      <a:lnTo>
                        <a:pt x="932" y="402"/>
                      </a:lnTo>
                      <a:lnTo>
                        <a:pt x="930" y="409"/>
                      </a:lnTo>
                      <a:lnTo>
                        <a:pt x="929" y="416"/>
                      </a:lnTo>
                      <a:lnTo>
                        <a:pt x="924" y="413"/>
                      </a:lnTo>
                      <a:lnTo>
                        <a:pt x="923" y="410"/>
                      </a:lnTo>
                      <a:lnTo>
                        <a:pt x="921" y="405"/>
                      </a:lnTo>
                      <a:lnTo>
                        <a:pt x="919" y="401"/>
                      </a:lnTo>
                      <a:lnTo>
                        <a:pt x="911" y="408"/>
                      </a:lnTo>
                      <a:lnTo>
                        <a:pt x="911" y="418"/>
                      </a:lnTo>
                      <a:lnTo>
                        <a:pt x="904" y="422"/>
                      </a:lnTo>
                      <a:lnTo>
                        <a:pt x="897" y="429"/>
                      </a:lnTo>
                      <a:lnTo>
                        <a:pt x="894" y="431"/>
                      </a:lnTo>
                      <a:lnTo>
                        <a:pt x="892" y="433"/>
                      </a:lnTo>
                      <a:lnTo>
                        <a:pt x="890" y="431"/>
                      </a:lnTo>
                      <a:lnTo>
                        <a:pt x="888" y="427"/>
                      </a:lnTo>
                      <a:lnTo>
                        <a:pt x="893" y="416"/>
                      </a:lnTo>
                      <a:lnTo>
                        <a:pt x="893" y="406"/>
                      </a:lnTo>
                      <a:lnTo>
                        <a:pt x="890" y="400"/>
                      </a:lnTo>
                      <a:lnTo>
                        <a:pt x="887" y="408"/>
                      </a:lnTo>
                      <a:lnTo>
                        <a:pt x="884" y="415"/>
                      </a:lnTo>
                      <a:lnTo>
                        <a:pt x="881" y="423"/>
                      </a:lnTo>
                      <a:lnTo>
                        <a:pt x="884" y="431"/>
                      </a:lnTo>
                      <a:lnTo>
                        <a:pt x="879" y="439"/>
                      </a:lnTo>
                      <a:lnTo>
                        <a:pt x="874" y="437"/>
                      </a:lnTo>
                      <a:lnTo>
                        <a:pt x="872" y="434"/>
                      </a:lnTo>
                      <a:lnTo>
                        <a:pt x="871" y="431"/>
                      </a:lnTo>
                      <a:lnTo>
                        <a:pt x="871" y="428"/>
                      </a:lnTo>
                      <a:lnTo>
                        <a:pt x="872" y="420"/>
                      </a:lnTo>
                      <a:lnTo>
                        <a:pt x="869" y="413"/>
                      </a:lnTo>
                      <a:lnTo>
                        <a:pt x="863" y="415"/>
                      </a:lnTo>
                      <a:lnTo>
                        <a:pt x="859" y="420"/>
                      </a:lnTo>
                      <a:lnTo>
                        <a:pt x="854" y="423"/>
                      </a:lnTo>
                      <a:lnTo>
                        <a:pt x="849" y="421"/>
                      </a:lnTo>
                      <a:lnTo>
                        <a:pt x="853" y="413"/>
                      </a:lnTo>
                      <a:lnTo>
                        <a:pt x="854" y="406"/>
                      </a:lnTo>
                      <a:lnTo>
                        <a:pt x="852" y="398"/>
                      </a:lnTo>
                      <a:lnTo>
                        <a:pt x="849" y="391"/>
                      </a:lnTo>
                      <a:lnTo>
                        <a:pt x="847" y="390"/>
                      </a:lnTo>
                      <a:lnTo>
                        <a:pt x="842" y="395"/>
                      </a:lnTo>
                      <a:lnTo>
                        <a:pt x="841" y="405"/>
                      </a:lnTo>
                      <a:lnTo>
                        <a:pt x="840" y="412"/>
                      </a:lnTo>
                      <a:lnTo>
                        <a:pt x="836" y="416"/>
                      </a:lnTo>
                      <a:lnTo>
                        <a:pt x="832" y="411"/>
                      </a:lnTo>
                      <a:lnTo>
                        <a:pt x="833" y="406"/>
                      </a:lnTo>
                      <a:lnTo>
                        <a:pt x="833" y="399"/>
                      </a:lnTo>
                      <a:lnTo>
                        <a:pt x="831" y="395"/>
                      </a:lnTo>
                      <a:lnTo>
                        <a:pt x="826" y="399"/>
                      </a:lnTo>
                      <a:lnTo>
                        <a:pt x="823" y="406"/>
                      </a:lnTo>
                      <a:lnTo>
                        <a:pt x="821" y="412"/>
                      </a:lnTo>
                      <a:lnTo>
                        <a:pt x="825" y="418"/>
                      </a:lnTo>
                      <a:lnTo>
                        <a:pt x="824" y="420"/>
                      </a:lnTo>
                      <a:lnTo>
                        <a:pt x="813" y="416"/>
                      </a:lnTo>
                      <a:lnTo>
                        <a:pt x="804" y="423"/>
                      </a:lnTo>
                      <a:lnTo>
                        <a:pt x="798" y="427"/>
                      </a:lnTo>
                      <a:lnTo>
                        <a:pt x="793" y="430"/>
                      </a:lnTo>
                      <a:lnTo>
                        <a:pt x="788" y="431"/>
                      </a:lnTo>
                      <a:lnTo>
                        <a:pt x="782" y="430"/>
                      </a:lnTo>
                      <a:lnTo>
                        <a:pt x="763" y="405"/>
                      </a:lnTo>
                      <a:lnTo>
                        <a:pt x="756" y="409"/>
                      </a:lnTo>
                      <a:lnTo>
                        <a:pt x="749" y="413"/>
                      </a:lnTo>
                      <a:lnTo>
                        <a:pt x="743" y="417"/>
                      </a:lnTo>
                      <a:lnTo>
                        <a:pt x="737" y="424"/>
                      </a:lnTo>
                      <a:lnTo>
                        <a:pt x="730" y="421"/>
                      </a:lnTo>
                      <a:lnTo>
                        <a:pt x="725" y="415"/>
                      </a:lnTo>
                      <a:lnTo>
                        <a:pt x="719" y="408"/>
                      </a:lnTo>
                      <a:lnTo>
                        <a:pt x="715" y="401"/>
                      </a:lnTo>
                      <a:lnTo>
                        <a:pt x="709" y="396"/>
                      </a:lnTo>
                      <a:lnTo>
                        <a:pt x="703" y="394"/>
                      </a:lnTo>
                      <a:lnTo>
                        <a:pt x="697" y="397"/>
                      </a:lnTo>
                      <a:lnTo>
                        <a:pt x="690" y="408"/>
                      </a:lnTo>
                      <a:lnTo>
                        <a:pt x="688" y="405"/>
                      </a:lnTo>
                      <a:lnTo>
                        <a:pt x="686" y="405"/>
                      </a:lnTo>
                      <a:lnTo>
                        <a:pt x="685" y="408"/>
                      </a:lnTo>
                      <a:lnTo>
                        <a:pt x="685" y="409"/>
                      </a:lnTo>
                      <a:lnTo>
                        <a:pt x="686" y="411"/>
                      </a:lnTo>
                      <a:lnTo>
                        <a:pt x="681" y="412"/>
                      </a:lnTo>
                      <a:lnTo>
                        <a:pt x="679" y="409"/>
                      </a:lnTo>
                      <a:lnTo>
                        <a:pt x="672" y="409"/>
                      </a:lnTo>
                      <a:lnTo>
                        <a:pt x="666" y="409"/>
                      </a:lnTo>
                      <a:lnTo>
                        <a:pt x="661" y="408"/>
                      </a:lnTo>
                      <a:lnTo>
                        <a:pt x="656" y="407"/>
                      </a:lnTo>
                      <a:lnTo>
                        <a:pt x="647" y="401"/>
                      </a:lnTo>
                      <a:lnTo>
                        <a:pt x="641" y="393"/>
                      </a:lnTo>
                      <a:lnTo>
                        <a:pt x="632" y="400"/>
                      </a:lnTo>
                      <a:lnTo>
                        <a:pt x="627" y="394"/>
                      </a:lnTo>
                      <a:lnTo>
                        <a:pt x="625" y="389"/>
                      </a:lnTo>
                      <a:lnTo>
                        <a:pt x="622" y="382"/>
                      </a:lnTo>
                      <a:lnTo>
                        <a:pt x="617" y="380"/>
                      </a:lnTo>
                      <a:lnTo>
                        <a:pt x="610" y="384"/>
                      </a:lnTo>
                      <a:lnTo>
                        <a:pt x="606" y="390"/>
                      </a:lnTo>
                      <a:lnTo>
                        <a:pt x="601" y="395"/>
                      </a:lnTo>
                      <a:lnTo>
                        <a:pt x="597" y="400"/>
                      </a:lnTo>
                      <a:lnTo>
                        <a:pt x="590" y="402"/>
                      </a:lnTo>
                      <a:lnTo>
                        <a:pt x="585" y="406"/>
                      </a:lnTo>
                      <a:lnTo>
                        <a:pt x="578" y="406"/>
                      </a:lnTo>
                      <a:lnTo>
                        <a:pt x="573" y="406"/>
                      </a:lnTo>
                      <a:lnTo>
                        <a:pt x="577" y="397"/>
                      </a:lnTo>
                      <a:lnTo>
                        <a:pt x="584" y="390"/>
                      </a:lnTo>
                      <a:lnTo>
                        <a:pt x="587" y="381"/>
                      </a:lnTo>
                      <a:lnTo>
                        <a:pt x="584" y="373"/>
                      </a:lnTo>
                      <a:lnTo>
                        <a:pt x="574" y="376"/>
                      </a:lnTo>
                      <a:lnTo>
                        <a:pt x="568" y="384"/>
                      </a:lnTo>
                      <a:lnTo>
                        <a:pt x="565" y="386"/>
                      </a:lnTo>
                      <a:lnTo>
                        <a:pt x="561" y="389"/>
                      </a:lnTo>
                      <a:lnTo>
                        <a:pt x="558" y="388"/>
                      </a:lnTo>
                      <a:lnTo>
                        <a:pt x="556" y="384"/>
                      </a:lnTo>
                      <a:lnTo>
                        <a:pt x="558" y="382"/>
                      </a:lnTo>
                      <a:lnTo>
                        <a:pt x="551" y="376"/>
                      </a:lnTo>
                      <a:lnTo>
                        <a:pt x="547" y="370"/>
                      </a:lnTo>
                      <a:lnTo>
                        <a:pt x="543" y="363"/>
                      </a:lnTo>
                      <a:lnTo>
                        <a:pt x="540" y="358"/>
                      </a:lnTo>
                      <a:lnTo>
                        <a:pt x="530" y="363"/>
                      </a:lnTo>
                      <a:lnTo>
                        <a:pt x="524" y="372"/>
                      </a:lnTo>
                      <a:lnTo>
                        <a:pt x="515" y="378"/>
                      </a:lnTo>
                      <a:lnTo>
                        <a:pt x="508" y="383"/>
                      </a:lnTo>
                      <a:lnTo>
                        <a:pt x="503" y="378"/>
                      </a:lnTo>
                      <a:lnTo>
                        <a:pt x="499" y="373"/>
                      </a:lnTo>
                      <a:lnTo>
                        <a:pt x="495" y="369"/>
                      </a:lnTo>
                      <a:lnTo>
                        <a:pt x="490" y="373"/>
                      </a:lnTo>
                      <a:lnTo>
                        <a:pt x="487" y="375"/>
                      </a:lnTo>
                      <a:lnTo>
                        <a:pt x="486" y="367"/>
                      </a:lnTo>
                      <a:lnTo>
                        <a:pt x="486" y="361"/>
                      </a:lnTo>
                      <a:lnTo>
                        <a:pt x="482" y="356"/>
                      </a:lnTo>
                      <a:lnTo>
                        <a:pt x="476" y="353"/>
                      </a:lnTo>
                      <a:lnTo>
                        <a:pt x="453" y="373"/>
                      </a:lnTo>
                      <a:lnTo>
                        <a:pt x="448" y="368"/>
                      </a:lnTo>
                      <a:lnTo>
                        <a:pt x="450" y="364"/>
                      </a:lnTo>
                      <a:lnTo>
                        <a:pt x="453" y="360"/>
                      </a:lnTo>
                      <a:lnTo>
                        <a:pt x="450" y="357"/>
                      </a:lnTo>
                      <a:lnTo>
                        <a:pt x="443" y="358"/>
                      </a:lnTo>
                      <a:lnTo>
                        <a:pt x="435" y="360"/>
                      </a:lnTo>
                      <a:lnTo>
                        <a:pt x="430" y="363"/>
                      </a:lnTo>
                      <a:lnTo>
                        <a:pt x="428" y="372"/>
                      </a:lnTo>
                      <a:lnTo>
                        <a:pt x="423" y="368"/>
                      </a:lnTo>
                      <a:lnTo>
                        <a:pt x="417" y="367"/>
                      </a:lnTo>
                      <a:lnTo>
                        <a:pt x="411" y="367"/>
                      </a:lnTo>
                      <a:lnTo>
                        <a:pt x="405" y="367"/>
                      </a:lnTo>
                      <a:lnTo>
                        <a:pt x="398" y="372"/>
                      </a:lnTo>
                      <a:lnTo>
                        <a:pt x="396" y="379"/>
                      </a:lnTo>
                      <a:lnTo>
                        <a:pt x="389" y="376"/>
                      </a:lnTo>
                      <a:lnTo>
                        <a:pt x="385" y="369"/>
                      </a:lnTo>
                      <a:lnTo>
                        <a:pt x="382" y="361"/>
                      </a:lnTo>
                      <a:lnTo>
                        <a:pt x="381" y="353"/>
                      </a:lnTo>
                      <a:lnTo>
                        <a:pt x="377" y="346"/>
                      </a:lnTo>
                      <a:lnTo>
                        <a:pt x="374" y="342"/>
                      </a:lnTo>
                      <a:lnTo>
                        <a:pt x="367" y="343"/>
                      </a:lnTo>
                      <a:lnTo>
                        <a:pt x="358" y="350"/>
                      </a:lnTo>
                      <a:lnTo>
                        <a:pt x="350" y="345"/>
                      </a:lnTo>
                      <a:lnTo>
                        <a:pt x="346" y="338"/>
                      </a:lnTo>
                      <a:lnTo>
                        <a:pt x="342" y="332"/>
                      </a:lnTo>
                      <a:lnTo>
                        <a:pt x="337" y="328"/>
                      </a:lnTo>
                      <a:lnTo>
                        <a:pt x="335" y="332"/>
                      </a:lnTo>
                      <a:lnTo>
                        <a:pt x="338" y="338"/>
                      </a:lnTo>
                      <a:lnTo>
                        <a:pt x="338" y="344"/>
                      </a:lnTo>
                      <a:lnTo>
                        <a:pt x="335" y="349"/>
                      </a:lnTo>
                      <a:lnTo>
                        <a:pt x="329" y="343"/>
                      </a:lnTo>
                      <a:lnTo>
                        <a:pt x="325" y="336"/>
                      </a:lnTo>
                      <a:lnTo>
                        <a:pt x="319" y="331"/>
                      </a:lnTo>
                      <a:lnTo>
                        <a:pt x="312" y="332"/>
                      </a:lnTo>
                      <a:lnTo>
                        <a:pt x="307" y="328"/>
                      </a:lnTo>
                      <a:lnTo>
                        <a:pt x="303" y="328"/>
                      </a:lnTo>
                      <a:lnTo>
                        <a:pt x="298" y="331"/>
                      </a:lnTo>
                      <a:lnTo>
                        <a:pt x="297" y="336"/>
                      </a:lnTo>
                      <a:lnTo>
                        <a:pt x="295" y="341"/>
                      </a:lnTo>
                      <a:lnTo>
                        <a:pt x="290" y="343"/>
                      </a:lnTo>
                      <a:lnTo>
                        <a:pt x="287" y="335"/>
                      </a:lnTo>
                      <a:lnTo>
                        <a:pt x="285" y="329"/>
                      </a:lnTo>
                      <a:lnTo>
                        <a:pt x="282" y="322"/>
                      </a:lnTo>
                      <a:lnTo>
                        <a:pt x="283" y="317"/>
                      </a:lnTo>
                      <a:lnTo>
                        <a:pt x="283" y="309"/>
                      </a:lnTo>
                      <a:lnTo>
                        <a:pt x="279" y="303"/>
                      </a:lnTo>
                      <a:lnTo>
                        <a:pt x="274" y="304"/>
                      </a:lnTo>
                      <a:lnTo>
                        <a:pt x="270" y="305"/>
                      </a:lnTo>
                      <a:lnTo>
                        <a:pt x="266" y="306"/>
                      </a:lnTo>
                      <a:lnTo>
                        <a:pt x="265" y="311"/>
                      </a:lnTo>
                      <a:lnTo>
                        <a:pt x="265" y="317"/>
                      </a:lnTo>
                      <a:lnTo>
                        <a:pt x="267" y="321"/>
                      </a:lnTo>
                      <a:lnTo>
                        <a:pt x="263" y="326"/>
                      </a:lnTo>
                      <a:lnTo>
                        <a:pt x="257" y="321"/>
                      </a:lnTo>
                      <a:lnTo>
                        <a:pt x="254" y="315"/>
                      </a:lnTo>
                      <a:lnTo>
                        <a:pt x="250" y="312"/>
                      </a:lnTo>
                      <a:lnTo>
                        <a:pt x="242" y="315"/>
                      </a:lnTo>
                      <a:lnTo>
                        <a:pt x="238" y="319"/>
                      </a:lnTo>
                      <a:lnTo>
                        <a:pt x="234" y="320"/>
                      </a:lnTo>
                      <a:lnTo>
                        <a:pt x="231" y="312"/>
                      </a:lnTo>
                      <a:lnTo>
                        <a:pt x="226" y="306"/>
                      </a:lnTo>
                      <a:lnTo>
                        <a:pt x="220" y="303"/>
                      </a:lnTo>
                      <a:lnTo>
                        <a:pt x="215" y="301"/>
                      </a:lnTo>
                      <a:lnTo>
                        <a:pt x="207" y="298"/>
                      </a:lnTo>
                      <a:lnTo>
                        <a:pt x="201" y="296"/>
                      </a:lnTo>
                      <a:lnTo>
                        <a:pt x="196" y="292"/>
                      </a:lnTo>
                      <a:lnTo>
                        <a:pt x="194" y="285"/>
                      </a:lnTo>
                      <a:lnTo>
                        <a:pt x="191" y="284"/>
                      </a:lnTo>
                      <a:lnTo>
                        <a:pt x="188" y="287"/>
                      </a:lnTo>
                      <a:lnTo>
                        <a:pt x="187" y="294"/>
                      </a:lnTo>
                      <a:lnTo>
                        <a:pt x="189" y="300"/>
                      </a:lnTo>
                      <a:lnTo>
                        <a:pt x="190" y="305"/>
                      </a:lnTo>
                      <a:lnTo>
                        <a:pt x="188" y="313"/>
                      </a:lnTo>
                      <a:lnTo>
                        <a:pt x="182" y="306"/>
                      </a:lnTo>
                      <a:lnTo>
                        <a:pt x="178" y="299"/>
                      </a:lnTo>
                      <a:lnTo>
                        <a:pt x="175" y="290"/>
                      </a:lnTo>
                      <a:lnTo>
                        <a:pt x="169" y="285"/>
                      </a:lnTo>
                      <a:lnTo>
                        <a:pt x="163" y="289"/>
                      </a:lnTo>
                      <a:lnTo>
                        <a:pt x="166" y="297"/>
                      </a:lnTo>
                      <a:lnTo>
                        <a:pt x="164" y="300"/>
                      </a:lnTo>
                      <a:lnTo>
                        <a:pt x="164" y="303"/>
                      </a:lnTo>
                      <a:lnTo>
                        <a:pt x="162" y="304"/>
                      </a:lnTo>
                      <a:lnTo>
                        <a:pt x="158" y="305"/>
                      </a:lnTo>
                      <a:lnTo>
                        <a:pt x="153" y="295"/>
                      </a:lnTo>
                      <a:lnTo>
                        <a:pt x="151" y="285"/>
                      </a:lnTo>
                      <a:lnTo>
                        <a:pt x="146" y="276"/>
                      </a:lnTo>
                      <a:lnTo>
                        <a:pt x="142" y="270"/>
                      </a:lnTo>
                      <a:lnTo>
                        <a:pt x="136" y="273"/>
                      </a:lnTo>
                      <a:lnTo>
                        <a:pt x="132" y="279"/>
                      </a:lnTo>
                      <a:lnTo>
                        <a:pt x="128" y="282"/>
                      </a:lnTo>
                      <a:lnTo>
                        <a:pt x="124" y="280"/>
                      </a:lnTo>
                      <a:lnTo>
                        <a:pt x="125" y="273"/>
                      </a:lnTo>
                      <a:lnTo>
                        <a:pt x="128" y="268"/>
                      </a:lnTo>
                      <a:lnTo>
                        <a:pt x="131" y="264"/>
                      </a:lnTo>
                      <a:lnTo>
                        <a:pt x="137" y="260"/>
                      </a:lnTo>
                      <a:lnTo>
                        <a:pt x="134" y="256"/>
                      </a:lnTo>
                      <a:lnTo>
                        <a:pt x="75" y="258"/>
                      </a:lnTo>
                      <a:lnTo>
                        <a:pt x="75" y="252"/>
                      </a:lnTo>
                      <a:lnTo>
                        <a:pt x="77" y="248"/>
                      </a:lnTo>
                      <a:lnTo>
                        <a:pt x="76" y="242"/>
                      </a:lnTo>
                      <a:lnTo>
                        <a:pt x="72" y="238"/>
                      </a:lnTo>
                      <a:lnTo>
                        <a:pt x="64" y="238"/>
                      </a:lnTo>
                      <a:lnTo>
                        <a:pt x="60" y="235"/>
                      </a:lnTo>
                      <a:lnTo>
                        <a:pt x="56" y="232"/>
                      </a:lnTo>
                      <a:lnTo>
                        <a:pt x="51" y="233"/>
                      </a:lnTo>
                      <a:lnTo>
                        <a:pt x="52" y="237"/>
                      </a:lnTo>
                      <a:lnTo>
                        <a:pt x="58" y="242"/>
                      </a:lnTo>
                      <a:lnTo>
                        <a:pt x="61" y="248"/>
                      </a:lnTo>
                      <a:lnTo>
                        <a:pt x="60" y="255"/>
                      </a:lnTo>
                      <a:lnTo>
                        <a:pt x="52" y="252"/>
                      </a:lnTo>
                      <a:lnTo>
                        <a:pt x="46" y="248"/>
                      </a:lnTo>
                      <a:lnTo>
                        <a:pt x="40" y="241"/>
                      </a:lnTo>
                      <a:lnTo>
                        <a:pt x="36" y="236"/>
                      </a:lnTo>
                      <a:lnTo>
                        <a:pt x="31" y="229"/>
                      </a:lnTo>
                      <a:lnTo>
                        <a:pt x="29" y="221"/>
                      </a:lnTo>
                      <a:lnTo>
                        <a:pt x="27" y="214"/>
                      </a:lnTo>
                      <a:lnTo>
                        <a:pt x="27" y="207"/>
                      </a:lnTo>
                      <a:lnTo>
                        <a:pt x="22" y="205"/>
                      </a:lnTo>
                      <a:lnTo>
                        <a:pt x="16" y="204"/>
                      </a:lnTo>
                      <a:lnTo>
                        <a:pt x="12" y="202"/>
                      </a:lnTo>
                      <a:lnTo>
                        <a:pt x="13" y="197"/>
                      </a:lnTo>
                      <a:lnTo>
                        <a:pt x="20" y="192"/>
                      </a:lnTo>
                      <a:lnTo>
                        <a:pt x="23" y="184"/>
                      </a:lnTo>
                      <a:lnTo>
                        <a:pt x="18" y="176"/>
                      </a:lnTo>
                      <a:lnTo>
                        <a:pt x="12" y="173"/>
                      </a:lnTo>
                      <a:lnTo>
                        <a:pt x="4" y="170"/>
                      </a:lnTo>
                      <a:lnTo>
                        <a:pt x="2" y="165"/>
                      </a:lnTo>
                      <a:lnTo>
                        <a:pt x="9" y="162"/>
                      </a:lnTo>
                      <a:lnTo>
                        <a:pt x="13" y="159"/>
                      </a:lnTo>
                      <a:lnTo>
                        <a:pt x="15" y="154"/>
                      </a:lnTo>
                      <a:lnTo>
                        <a:pt x="17" y="149"/>
                      </a:lnTo>
                      <a:lnTo>
                        <a:pt x="17" y="141"/>
                      </a:lnTo>
                      <a:lnTo>
                        <a:pt x="18" y="135"/>
                      </a:lnTo>
                      <a:lnTo>
                        <a:pt x="18" y="128"/>
                      </a:lnTo>
                      <a:lnTo>
                        <a:pt x="23" y="124"/>
                      </a:lnTo>
                      <a:lnTo>
                        <a:pt x="12" y="112"/>
                      </a:lnTo>
                      <a:lnTo>
                        <a:pt x="18" y="106"/>
                      </a:lnTo>
                      <a:lnTo>
                        <a:pt x="24" y="99"/>
                      </a:lnTo>
                      <a:lnTo>
                        <a:pt x="17" y="95"/>
                      </a:lnTo>
                      <a:lnTo>
                        <a:pt x="12" y="94"/>
                      </a:lnTo>
                      <a:lnTo>
                        <a:pt x="4" y="94"/>
                      </a:lnTo>
                      <a:lnTo>
                        <a:pt x="0" y="92"/>
                      </a:lnTo>
                      <a:lnTo>
                        <a:pt x="0" y="87"/>
                      </a:lnTo>
                      <a:lnTo>
                        <a:pt x="4" y="85"/>
                      </a:lnTo>
                      <a:lnTo>
                        <a:pt x="10" y="83"/>
                      </a:lnTo>
                      <a:lnTo>
                        <a:pt x="15" y="85"/>
                      </a:lnTo>
                      <a:lnTo>
                        <a:pt x="20" y="82"/>
                      </a:lnTo>
                      <a:lnTo>
                        <a:pt x="26" y="78"/>
                      </a:lnTo>
                      <a:lnTo>
                        <a:pt x="24" y="71"/>
                      </a:lnTo>
                      <a:lnTo>
                        <a:pt x="25" y="64"/>
                      </a:lnTo>
                      <a:lnTo>
                        <a:pt x="27" y="58"/>
                      </a:lnTo>
                      <a:lnTo>
                        <a:pt x="29" y="51"/>
                      </a:lnTo>
                      <a:lnTo>
                        <a:pt x="29" y="45"/>
                      </a:lnTo>
                      <a:lnTo>
                        <a:pt x="29" y="40"/>
                      </a:lnTo>
                      <a:lnTo>
                        <a:pt x="26" y="34"/>
                      </a:lnTo>
                      <a:lnTo>
                        <a:pt x="19" y="32"/>
                      </a:lnTo>
                      <a:lnTo>
                        <a:pt x="26" y="29"/>
                      </a:lnTo>
                      <a:lnTo>
                        <a:pt x="31" y="25"/>
                      </a:lnTo>
                      <a:lnTo>
                        <a:pt x="34" y="18"/>
                      </a:lnTo>
                      <a:lnTo>
                        <a:pt x="38" y="12"/>
                      </a:lnTo>
                      <a:lnTo>
                        <a:pt x="41" y="6"/>
                      </a:lnTo>
                      <a:lnTo>
                        <a:pt x="45" y="1"/>
                      </a:lnTo>
                      <a:lnTo>
                        <a:pt x="51" y="0"/>
                      </a:lnTo>
                      <a:lnTo>
                        <a:pt x="62" y="3"/>
                      </a:lnTo>
                      <a:lnTo>
                        <a:pt x="71" y="11"/>
                      </a:lnTo>
                      <a:lnTo>
                        <a:pt x="80" y="18"/>
                      </a:lnTo>
                      <a:lnTo>
                        <a:pt x="89" y="26"/>
                      </a:lnTo>
                      <a:lnTo>
                        <a:pt x="97" y="37"/>
                      </a:lnTo>
                      <a:lnTo>
                        <a:pt x="102" y="34"/>
                      </a:lnTo>
                      <a:lnTo>
                        <a:pt x="106" y="31"/>
                      </a:lnTo>
                      <a:lnTo>
                        <a:pt x="109" y="30"/>
                      </a:lnTo>
                      <a:lnTo>
                        <a:pt x="113" y="34"/>
                      </a:lnTo>
                      <a:lnTo>
                        <a:pt x="110" y="43"/>
                      </a:lnTo>
                      <a:lnTo>
                        <a:pt x="111" y="51"/>
                      </a:lnTo>
                      <a:lnTo>
                        <a:pt x="124" y="65"/>
                      </a:lnTo>
                      <a:lnTo>
                        <a:pt x="129" y="58"/>
                      </a:lnTo>
                      <a:lnTo>
                        <a:pt x="134" y="48"/>
                      </a:lnTo>
                      <a:lnTo>
                        <a:pt x="131" y="44"/>
                      </a:lnTo>
                      <a:lnTo>
                        <a:pt x="129" y="41"/>
                      </a:lnTo>
                      <a:lnTo>
                        <a:pt x="128" y="37"/>
                      </a:lnTo>
                      <a:lnTo>
                        <a:pt x="131" y="33"/>
                      </a:lnTo>
                      <a:lnTo>
                        <a:pt x="139" y="38"/>
                      </a:lnTo>
                      <a:lnTo>
                        <a:pt x="146" y="45"/>
                      </a:lnTo>
                      <a:lnTo>
                        <a:pt x="154" y="54"/>
                      </a:lnTo>
                      <a:lnTo>
                        <a:pt x="161" y="62"/>
                      </a:lnTo>
                      <a:lnTo>
                        <a:pt x="164" y="59"/>
                      </a:lnTo>
                      <a:lnTo>
                        <a:pt x="169" y="59"/>
                      </a:lnTo>
                      <a:lnTo>
                        <a:pt x="169" y="63"/>
                      </a:lnTo>
                      <a:lnTo>
                        <a:pt x="170" y="69"/>
                      </a:lnTo>
                      <a:lnTo>
                        <a:pt x="172" y="73"/>
                      </a:lnTo>
                      <a:lnTo>
                        <a:pt x="177" y="76"/>
                      </a:lnTo>
                      <a:lnTo>
                        <a:pt x="180" y="75"/>
                      </a:lnTo>
                      <a:lnTo>
                        <a:pt x="185" y="73"/>
                      </a:lnTo>
                      <a:lnTo>
                        <a:pt x="188" y="70"/>
                      </a:lnTo>
                      <a:lnTo>
                        <a:pt x="193" y="70"/>
                      </a:lnTo>
                      <a:lnTo>
                        <a:pt x="191" y="75"/>
                      </a:lnTo>
                      <a:lnTo>
                        <a:pt x="192" y="79"/>
                      </a:lnTo>
                      <a:lnTo>
                        <a:pt x="194" y="81"/>
                      </a:lnTo>
                      <a:lnTo>
                        <a:pt x="198" y="85"/>
                      </a:lnTo>
                      <a:lnTo>
                        <a:pt x="205" y="89"/>
                      </a:lnTo>
                      <a:lnTo>
                        <a:pt x="212" y="94"/>
                      </a:lnTo>
                      <a:lnTo>
                        <a:pt x="217" y="94"/>
                      </a:lnTo>
                      <a:lnTo>
                        <a:pt x="220" y="92"/>
                      </a:lnTo>
                      <a:lnTo>
                        <a:pt x="220" y="91"/>
                      </a:lnTo>
                      <a:lnTo>
                        <a:pt x="226" y="91"/>
                      </a:lnTo>
                      <a:lnTo>
                        <a:pt x="224" y="97"/>
                      </a:lnTo>
                      <a:lnTo>
                        <a:pt x="226" y="105"/>
                      </a:lnTo>
                      <a:lnTo>
                        <a:pt x="228" y="110"/>
                      </a:lnTo>
                      <a:lnTo>
                        <a:pt x="234" y="117"/>
                      </a:lnTo>
                      <a:lnTo>
                        <a:pt x="239" y="109"/>
                      </a:lnTo>
                      <a:lnTo>
                        <a:pt x="238" y="103"/>
                      </a:lnTo>
                      <a:lnTo>
                        <a:pt x="235" y="95"/>
                      </a:lnTo>
                      <a:lnTo>
                        <a:pt x="237" y="89"/>
                      </a:lnTo>
                      <a:lnTo>
                        <a:pt x="243" y="93"/>
                      </a:lnTo>
                      <a:lnTo>
                        <a:pt x="252" y="98"/>
                      </a:lnTo>
                      <a:lnTo>
                        <a:pt x="258" y="103"/>
                      </a:lnTo>
                      <a:lnTo>
                        <a:pt x="267" y="109"/>
                      </a:lnTo>
                      <a:lnTo>
                        <a:pt x="274" y="113"/>
                      </a:lnTo>
                      <a:lnTo>
                        <a:pt x="283" y="119"/>
                      </a:lnTo>
                      <a:lnTo>
                        <a:pt x="290" y="124"/>
                      </a:lnTo>
                      <a:lnTo>
                        <a:pt x="299" y="130"/>
                      </a:lnTo>
                      <a:lnTo>
                        <a:pt x="301" y="127"/>
                      </a:lnTo>
                      <a:lnTo>
                        <a:pt x="300" y="124"/>
                      </a:lnTo>
                      <a:lnTo>
                        <a:pt x="298" y="120"/>
                      </a:lnTo>
                      <a:lnTo>
                        <a:pt x="301" y="118"/>
                      </a:lnTo>
                      <a:lnTo>
                        <a:pt x="306" y="119"/>
                      </a:lnTo>
                      <a:lnTo>
                        <a:pt x="313" y="124"/>
                      </a:lnTo>
                      <a:lnTo>
                        <a:pt x="318" y="130"/>
                      </a:lnTo>
                      <a:lnTo>
                        <a:pt x="325" y="138"/>
                      </a:lnTo>
                      <a:lnTo>
                        <a:pt x="330" y="142"/>
                      </a:lnTo>
                      <a:lnTo>
                        <a:pt x="335" y="143"/>
                      </a:lnTo>
                      <a:lnTo>
                        <a:pt x="341" y="140"/>
                      </a:lnTo>
                      <a:lnTo>
                        <a:pt x="347" y="130"/>
                      </a:lnTo>
                      <a:lnTo>
                        <a:pt x="353" y="129"/>
                      </a:lnTo>
                      <a:lnTo>
                        <a:pt x="360" y="131"/>
                      </a:lnTo>
                      <a:lnTo>
                        <a:pt x="365" y="134"/>
                      </a:lnTo>
                      <a:lnTo>
                        <a:pt x="370" y="138"/>
                      </a:lnTo>
                      <a:lnTo>
                        <a:pt x="379" y="146"/>
                      </a:lnTo>
                      <a:lnTo>
                        <a:pt x="389" y="156"/>
                      </a:lnTo>
                      <a:lnTo>
                        <a:pt x="395" y="147"/>
                      </a:lnTo>
                      <a:lnTo>
                        <a:pt x="401" y="140"/>
                      </a:lnTo>
                      <a:lnTo>
                        <a:pt x="409" y="143"/>
                      </a:lnTo>
                      <a:lnTo>
                        <a:pt x="416" y="151"/>
                      </a:lnTo>
                      <a:lnTo>
                        <a:pt x="419" y="153"/>
                      </a:lnTo>
                      <a:lnTo>
                        <a:pt x="424" y="154"/>
                      </a:lnTo>
                      <a:lnTo>
                        <a:pt x="428" y="152"/>
                      </a:lnTo>
                      <a:lnTo>
                        <a:pt x="434" y="146"/>
                      </a:lnTo>
                      <a:lnTo>
                        <a:pt x="438" y="146"/>
                      </a:lnTo>
                      <a:lnTo>
                        <a:pt x="442" y="150"/>
                      </a:lnTo>
                      <a:lnTo>
                        <a:pt x="440" y="154"/>
                      </a:lnTo>
                      <a:lnTo>
                        <a:pt x="438" y="158"/>
                      </a:lnTo>
                      <a:lnTo>
                        <a:pt x="435" y="161"/>
                      </a:lnTo>
                      <a:lnTo>
                        <a:pt x="440" y="166"/>
                      </a:lnTo>
                      <a:lnTo>
                        <a:pt x="443" y="166"/>
                      </a:lnTo>
                      <a:lnTo>
                        <a:pt x="446" y="165"/>
                      </a:lnTo>
                      <a:lnTo>
                        <a:pt x="446" y="162"/>
                      </a:lnTo>
                      <a:lnTo>
                        <a:pt x="445" y="160"/>
                      </a:lnTo>
                      <a:lnTo>
                        <a:pt x="446" y="158"/>
                      </a:lnTo>
                      <a:lnTo>
                        <a:pt x="448" y="156"/>
                      </a:lnTo>
                      <a:lnTo>
                        <a:pt x="455" y="160"/>
                      </a:lnTo>
                      <a:lnTo>
                        <a:pt x="462" y="157"/>
                      </a:lnTo>
                      <a:lnTo>
                        <a:pt x="469" y="153"/>
                      </a:lnTo>
                      <a:lnTo>
                        <a:pt x="476" y="157"/>
                      </a:lnTo>
                      <a:lnTo>
                        <a:pt x="471" y="163"/>
                      </a:lnTo>
                      <a:lnTo>
                        <a:pt x="474" y="171"/>
                      </a:lnTo>
                      <a:lnTo>
                        <a:pt x="480" y="176"/>
                      </a:lnTo>
                      <a:lnTo>
                        <a:pt x="487" y="183"/>
                      </a:lnTo>
                      <a:lnTo>
                        <a:pt x="492" y="176"/>
                      </a:lnTo>
                      <a:lnTo>
                        <a:pt x="497" y="167"/>
                      </a:lnTo>
                      <a:lnTo>
                        <a:pt x="499" y="162"/>
                      </a:lnTo>
                      <a:lnTo>
                        <a:pt x="504" y="160"/>
                      </a:lnTo>
                      <a:lnTo>
                        <a:pt x="508" y="160"/>
                      </a:lnTo>
                      <a:lnTo>
                        <a:pt x="514" y="165"/>
                      </a:lnTo>
                      <a:lnTo>
                        <a:pt x="509" y="173"/>
                      </a:lnTo>
                      <a:lnTo>
                        <a:pt x="506" y="182"/>
                      </a:lnTo>
                      <a:lnTo>
                        <a:pt x="504" y="190"/>
                      </a:lnTo>
                      <a:lnTo>
                        <a:pt x="507" y="200"/>
                      </a:lnTo>
                      <a:lnTo>
                        <a:pt x="512" y="201"/>
                      </a:lnTo>
                      <a:lnTo>
                        <a:pt x="518" y="207"/>
                      </a:lnTo>
                      <a:lnTo>
                        <a:pt x="520" y="208"/>
                      </a:lnTo>
                      <a:lnTo>
                        <a:pt x="522" y="209"/>
                      </a:lnTo>
                      <a:lnTo>
                        <a:pt x="525" y="208"/>
                      </a:lnTo>
                      <a:lnTo>
                        <a:pt x="529" y="204"/>
                      </a:lnTo>
                      <a:lnTo>
                        <a:pt x="533" y="198"/>
                      </a:lnTo>
                      <a:lnTo>
                        <a:pt x="534" y="191"/>
                      </a:lnTo>
                      <a:lnTo>
                        <a:pt x="530" y="185"/>
                      </a:lnTo>
                      <a:lnTo>
                        <a:pt x="528" y="178"/>
                      </a:lnTo>
                      <a:lnTo>
                        <a:pt x="525" y="172"/>
                      </a:lnTo>
                      <a:lnTo>
                        <a:pt x="525" y="169"/>
                      </a:lnTo>
                      <a:lnTo>
                        <a:pt x="528" y="167"/>
                      </a:lnTo>
                      <a:lnTo>
                        <a:pt x="537" y="169"/>
                      </a:lnTo>
                      <a:lnTo>
                        <a:pt x="540" y="173"/>
                      </a:lnTo>
                      <a:lnTo>
                        <a:pt x="543" y="178"/>
                      </a:lnTo>
                      <a:lnTo>
                        <a:pt x="547" y="184"/>
                      </a:lnTo>
                      <a:lnTo>
                        <a:pt x="553" y="189"/>
                      </a:lnTo>
                      <a:lnTo>
                        <a:pt x="557" y="192"/>
                      </a:lnTo>
                      <a:lnTo>
                        <a:pt x="562" y="197"/>
                      </a:lnTo>
                      <a:lnTo>
                        <a:pt x="569" y="199"/>
                      </a:lnTo>
                      <a:lnTo>
                        <a:pt x="576" y="200"/>
                      </a:lnTo>
                      <a:lnTo>
                        <a:pt x="575" y="204"/>
                      </a:lnTo>
                      <a:lnTo>
                        <a:pt x="575" y="208"/>
                      </a:lnTo>
                      <a:lnTo>
                        <a:pt x="576" y="213"/>
                      </a:lnTo>
                      <a:lnTo>
                        <a:pt x="581" y="215"/>
                      </a:lnTo>
                      <a:lnTo>
                        <a:pt x="586" y="213"/>
                      </a:lnTo>
                      <a:lnTo>
                        <a:pt x="590" y="209"/>
                      </a:lnTo>
                      <a:lnTo>
                        <a:pt x="593" y="204"/>
                      </a:lnTo>
                      <a:lnTo>
                        <a:pt x="598" y="201"/>
                      </a:lnTo>
                      <a:lnTo>
                        <a:pt x="594" y="196"/>
                      </a:lnTo>
                      <a:lnTo>
                        <a:pt x="591" y="192"/>
                      </a:lnTo>
                      <a:lnTo>
                        <a:pt x="589" y="188"/>
                      </a:lnTo>
                      <a:lnTo>
                        <a:pt x="592" y="184"/>
                      </a:lnTo>
                      <a:lnTo>
                        <a:pt x="597" y="187"/>
                      </a:lnTo>
                      <a:lnTo>
                        <a:pt x="601" y="188"/>
                      </a:lnTo>
                      <a:lnTo>
                        <a:pt x="605" y="185"/>
                      </a:lnTo>
                      <a:lnTo>
                        <a:pt x="610" y="183"/>
                      </a:lnTo>
                      <a:lnTo>
                        <a:pt x="615" y="177"/>
                      </a:lnTo>
                      <a:lnTo>
                        <a:pt x="620" y="175"/>
                      </a:lnTo>
                      <a:lnTo>
                        <a:pt x="625" y="173"/>
                      </a:lnTo>
                      <a:lnTo>
                        <a:pt x="632" y="174"/>
                      </a:lnTo>
                      <a:lnTo>
                        <a:pt x="618" y="198"/>
                      </a:lnTo>
                      <a:lnTo>
                        <a:pt x="624" y="200"/>
                      </a:lnTo>
                      <a:lnTo>
                        <a:pt x="631" y="206"/>
                      </a:lnTo>
                      <a:lnTo>
                        <a:pt x="634" y="207"/>
                      </a:lnTo>
                      <a:lnTo>
                        <a:pt x="637" y="208"/>
                      </a:lnTo>
                      <a:lnTo>
                        <a:pt x="640" y="205"/>
                      </a:lnTo>
                      <a:lnTo>
                        <a:pt x="644" y="201"/>
                      </a:lnTo>
                      <a:lnTo>
                        <a:pt x="646" y="194"/>
                      </a:lnTo>
                      <a:lnTo>
                        <a:pt x="649" y="189"/>
                      </a:lnTo>
                      <a:lnTo>
                        <a:pt x="649" y="184"/>
                      </a:lnTo>
                      <a:lnTo>
                        <a:pt x="646" y="178"/>
                      </a:lnTo>
                      <a:lnTo>
                        <a:pt x="649" y="173"/>
                      </a:lnTo>
                      <a:lnTo>
                        <a:pt x="653" y="175"/>
                      </a:lnTo>
                      <a:lnTo>
                        <a:pt x="658" y="178"/>
                      </a:lnTo>
                      <a:lnTo>
                        <a:pt x="664" y="182"/>
                      </a:lnTo>
                      <a:lnTo>
                        <a:pt x="671" y="189"/>
                      </a:lnTo>
                      <a:lnTo>
                        <a:pt x="679" y="198"/>
                      </a:lnTo>
                      <a:lnTo>
                        <a:pt x="682" y="200"/>
                      </a:lnTo>
                      <a:lnTo>
                        <a:pt x="686" y="202"/>
                      </a:lnTo>
                      <a:lnTo>
                        <a:pt x="692" y="202"/>
                      </a:lnTo>
                      <a:lnTo>
                        <a:pt x="698" y="201"/>
                      </a:lnTo>
                      <a:lnTo>
                        <a:pt x="697" y="205"/>
                      </a:lnTo>
                      <a:lnTo>
                        <a:pt x="697" y="210"/>
                      </a:lnTo>
                      <a:lnTo>
                        <a:pt x="697" y="215"/>
                      </a:lnTo>
                      <a:lnTo>
                        <a:pt x="703" y="216"/>
                      </a:lnTo>
                      <a:lnTo>
                        <a:pt x="706" y="209"/>
                      </a:lnTo>
                      <a:lnTo>
                        <a:pt x="711" y="204"/>
                      </a:lnTo>
                      <a:lnTo>
                        <a:pt x="712" y="199"/>
                      </a:lnTo>
                      <a:lnTo>
                        <a:pt x="709" y="193"/>
                      </a:lnTo>
                      <a:lnTo>
                        <a:pt x="700" y="178"/>
                      </a:lnTo>
                      <a:lnTo>
                        <a:pt x="704" y="176"/>
                      </a:lnTo>
                      <a:lnTo>
                        <a:pt x="711" y="176"/>
                      </a:lnTo>
                      <a:lnTo>
                        <a:pt x="716" y="184"/>
                      </a:lnTo>
                      <a:lnTo>
                        <a:pt x="724" y="188"/>
                      </a:lnTo>
                      <a:lnTo>
                        <a:pt x="730" y="187"/>
                      </a:lnTo>
                      <a:lnTo>
                        <a:pt x="738" y="184"/>
                      </a:lnTo>
                      <a:lnTo>
                        <a:pt x="737" y="189"/>
                      </a:lnTo>
                      <a:lnTo>
                        <a:pt x="737" y="197"/>
                      </a:lnTo>
                      <a:lnTo>
                        <a:pt x="740" y="203"/>
                      </a:lnTo>
                      <a:lnTo>
                        <a:pt x="747" y="208"/>
                      </a:lnTo>
                      <a:lnTo>
                        <a:pt x="750" y="206"/>
                      </a:lnTo>
                      <a:lnTo>
                        <a:pt x="754" y="204"/>
                      </a:lnTo>
                      <a:lnTo>
                        <a:pt x="757" y="199"/>
                      </a:lnTo>
                      <a:lnTo>
                        <a:pt x="762" y="197"/>
                      </a:lnTo>
                      <a:lnTo>
                        <a:pt x="757" y="189"/>
                      </a:lnTo>
                      <a:lnTo>
                        <a:pt x="757" y="183"/>
                      </a:lnTo>
                      <a:lnTo>
                        <a:pt x="765" y="185"/>
                      </a:lnTo>
                      <a:lnTo>
                        <a:pt x="776" y="184"/>
                      </a:lnTo>
                      <a:lnTo>
                        <a:pt x="779" y="183"/>
                      </a:lnTo>
                      <a:lnTo>
                        <a:pt x="783" y="185"/>
                      </a:lnTo>
                      <a:lnTo>
                        <a:pt x="784" y="189"/>
                      </a:lnTo>
                      <a:lnTo>
                        <a:pt x="784" y="198"/>
                      </a:lnTo>
                      <a:lnTo>
                        <a:pt x="790" y="197"/>
                      </a:lnTo>
                      <a:lnTo>
                        <a:pt x="795" y="193"/>
                      </a:lnTo>
                      <a:lnTo>
                        <a:pt x="794" y="187"/>
                      </a:lnTo>
                      <a:lnTo>
                        <a:pt x="795" y="182"/>
                      </a:lnTo>
                      <a:lnTo>
                        <a:pt x="802" y="183"/>
                      </a:lnTo>
                      <a:lnTo>
                        <a:pt x="811" y="184"/>
                      </a:lnTo>
                      <a:lnTo>
                        <a:pt x="818" y="186"/>
                      </a:lnTo>
                      <a:lnTo>
                        <a:pt x="826" y="190"/>
                      </a:lnTo>
                      <a:lnTo>
                        <a:pt x="831" y="185"/>
                      </a:lnTo>
                      <a:lnTo>
                        <a:pt x="837" y="181"/>
                      </a:lnTo>
                      <a:lnTo>
                        <a:pt x="841" y="176"/>
                      </a:lnTo>
                      <a:lnTo>
                        <a:pt x="849" y="176"/>
                      </a:lnTo>
                      <a:lnTo>
                        <a:pt x="849" y="184"/>
                      </a:lnTo>
                      <a:lnTo>
                        <a:pt x="845" y="192"/>
                      </a:lnTo>
                      <a:lnTo>
                        <a:pt x="842" y="196"/>
                      </a:lnTo>
                      <a:lnTo>
                        <a:pt x="843" y="199"/>
                      </a:lnTo>
                      <a:lnTo>
                        <a:pt x="844" y="202"/>
                      </a:lnTo>
                      <a:lnTo>
                        <a:pt x="850" y="205"/>
                      </a:lnTo>
                      <a:lnTo>
                        <a:pt x="855" y="201"/>
                      </a:lnTo>
                      <a:lnTo>
                        <a:pt x="856" y="198"/>
                      </a:lnTo>
                      <a:lnTo>
                        <a:pt x="854" y="193"/>
                      </a:lnTo>
                      <a:lnTo>
                        <a:pt x="855" y="190"/>
                      </a:lnTo>
                      <a:lnTo>
                        <a:pt x="861" y="187"/>
                      </a:lnTo>
                      <a:lnTo>
                        <a:pt x="872" y="184"/>
                      </a:lnTo>
                      <a:lnTo>
                        <a:pt x="873" y="187"/>
                      </a:lnTo>
                      <a:lnTo>
                        <a:pt x="872" y="192"/>
                      </a:lnTo>
                      <a:lnTo>
                        <a:pt x="872" y="198"/>
                      </a:lnTo>
                      <a:lnTo>
                        <a:pt x="876" y="202"/>
                      </a:lnTo>
                      <a:lnTo>
                        <a:pt x="877" y="196"/>
                      </a:lnTo>
                      <a:lnTo>
                        <a:pt x="880" y="193"/>
                      </a:lnTo>
                      <a:lnTo>
                        <a:pt x="884" y="192"/>
                      </a:lnTo>
                      <a:lnTo>
                        <a:pt x="888" y="193"/>
                      </a:lnTo>
                      <a:lnTo>
                        <a:pt x="896" y="197"/>
                      </a:lnTo>
                      <a:lnTo>
                        <a:pt x="905" y="200"/>
                      </a:lnTo>
                      <a:lnTo>
                        <a:pt x="912" y="204"/>
                      </a:lnTo>
                      <a:lnTo>
                        <a:pt x="923" y="209"/>
                      </a:lnTo>
                      <a:lnTo>
                        <a:pt x="925" y="204"/>
                      </a:lnTo>
                      <a:lnTo>
                        <a:pt x="927" y="198"/>
                      </a:lnTo>
                      <a:lnTo>
                        <a:pt x="922" y="190"/>
                      </a:lnTo>
                      <a:lnTo>
                        <a:pt x="920" y="183"/>
                      </a:lnTo>
                      <a:lnTo>
                        <a:pt x="924" y="183"/>
                      </a:lnTo>
                      <a:lnTo>
                        <a:pt x="930" y="186"/>
                      </a:lnTo>
                      <a:lnTo>
                        <a:pt x="935" y="191"/>
                      </a:lnTo>
                      <a:lnTo>
                        <a:pt x="941" y="197"/>
                      </a:lnTo>
                      <a:lnTo>
                        <a:pt x="945" y="199"/>
                      </a:lnTo>
                      <a:lnTo>
                        <a:pt x="950" y="201"/>
                      </a:lnTo>
                      <a:lnTo>
                        <a:pt x="954" y="199"/>
                      </a:lnTo>
                      <a:lnTo>
                        <a:pt x="959" y="193"/>
                      </a:lnTo>
                      <a:lnTo>
                        <a:pt x="961" y="187"/>
                      </a:lnTo>
                      <a:lnTo>
                        <a:pt x="968" y="186"/>
                      </a:lnTo>
                      <a:lnTo>
                        <a:pt x="974" y="187"/>
                      </a:lnTo>
                      <a:lnTo>
                        <a:pt x="981" y="186"/>
                      </a:lnTo>
                      <a:lnTo>
                        <a:pt x="983" y="180"/>
                      </a:lnTo>
                      <a:lnTo>
                        <a:pt x="986" y="174"/>
                      </a:lnTo>
                      <a:lnTo>
                        <a:pt x="989" y="169"/>
                      </a:lnTo>
                      <a:lnTo>
                        <a:pt x="996" y="169"/>
                      </a:lnTo>
                      <a:lnTo>
                        <a:pt x="995" y="176"/>
                      </a:lnTo>
                      <a:lnTo>
                        <a:pt x="999" y="183"/>
                      </a:lnTo>
                      <a:lnTo>
                        <a:pt x="1004" y="181"/>
                      </a:lnTo>
                      <a:lnTo>
                        <a:pt x="1009" y="178"/>
                      </a:lnTo>
                      <a:lnTo>
                        <a:pt x="1011" y="182"/>
                      </a:lnTo>
                      <a:lnTo>
                        <a:pt x="1016" y="175"/>
                      </a:lnTo>
                      <a:lnTo>
                        <a:pt x="1018" y="171"/>
                      </a:lnTo>
                      <a:lnTo>
                        <a:pt x="1028" y="171"/>
                      </a:lnTo>
                      <a:lnTo>
                        <a:pt x="1025" y="180"/>
                      </a:lnTo>
                      <a:lnTo>
                        <a:pt x="1031" y="187"/>
                      </a:lnTo>
                      <a:lnTo>
                        <a:pt x="1039" y="191"/>
                      </a:lnTo>
                      <a:lnTo>
                        <a:pt x="1047" y="197"/>
                      </a:lnTo>
                      <a:lnTo>
                        <a:pt x="1053" y="189"/>
                      </a:lnTo>
                      <a:lnTo>
                        <a:pt x="1055" y="182"/>
                      </a:lnTo>
                      <a:lnTo>
                        <a:pt x="1040" y="163"/>
                      </a:lnTo>
                      <a:lnTo>
                        <a:pt x="1047" y="160"/>
                      </a:lnTo>
                      <a:lnTo>
                        <a:pt x="1054" y="161"/>
                      </a:lnTo>
                      <a:lnTo>
                        <a:pt x="1057" y="165"/>
                      </a:lnTo>
                      <a:lnTo>
                        <a:pt x="1063" y="166"/>
                      </a:lnTo>
                      <a:lnTo>
                        <a:pt x="1066" y="160"/>
                      </a:lnTo>
                      <a:lnTo>
                        <a:pt x="1072" y="158"/>
                      </a:lnTo>
                      <a:lnTo>
                        <a:pt x="1072" y="162"/>
                      </a:lnTo>
                      <a:lnTo>
                        <a:pt x="1073" y="168"/>
                      </a:lnTo>
                      <a:lnTo>
                        <a:pt x="1076" y="172"/>
                      </a:lnTo>
                      <a:lnTo>
                        <a:pt x="1081" y="174"/>
                      </a:lnTo>
                      <a:lnTo>
                        <a:pt x="1095" y="157"/>
                      </a:lnTo>
                      <a:lnTo>
                        <a:pt x="1099" y="163"/>
                      </a:lnTo>
                      <a:lnTo>
                        <a:pt x="1097" y="172"/>
                      </a:lnTo>
                      <a:lnTo>
                        <a:pt x="1097" y="176"/>
                      </a:lnTo>
                      <a:lnTo>
                        <a:pt x="1101" y="182"/>
                      </a:lnTo>
                      <a:lnTo>
                        <a:pt x="1109" y="182"/>
                      </a:lnTo>
                      <a:lnTo>
                        <a:pt x="1115" y="178"/>
                      </a:lnTo>
                      <a:lnTo>
                        <a:pt x="1119" y="173"/>
                      </a:lnTo>
                      <a:lnTo>
                        <a:pt x="1124" y="168"/>
                      </a:lnTo>
                      <a:lnTo>
                        <a:pt x="1118" y="165"/>
                      </a:lnTo>
                      <a:lnTo>
                        <a:pt x="1114" y="163"/>
                      </a:lnTo>
                      <a:lnTo>
                        <a:pt x="1110" y="160"/>
                      </a:lnTo>
                      <a:lnTo>
                        <a:pt x="1110" y="156"/>
                      </a:lnTo>
                      <a:lnTo>
                        <a:pt x="1115" y="154"/>
                      </a:lnTo>
                      <a:lnTo>
                        <a:pt x="1121" y="154"/>
                      </a:lnTo>
                      <a:lnTo>
                        <a:pt x="1128" y="154"/>
                      </a:lnTo>
                      <a:lnTo>
                        <a:pt x="1134" y="156"/>
                      </a:lnTo>
                      <a:lnTo>
                        <a:pt x="1145" y="160"/>
                      </a:lnTo>
                      <a:lnTo>
                        <a:pt x="1157" y="165"/>
                      </a:lnTo>
                      <a:lnTo>
                        <a:pt x="1160" y="160"/>
                      </a:lnTo>
                      <a:lnTo>
                        <a:pt x="1163" y="157"/>
                      </a:lnTo>
                      <a:lnTo>
                        <a:pt x="1165" y="155"/>
                      </a:lnTo>
                      <a:lnTo>
                        <a:pt x="1171" y="157"/>
                      </a:lnTo>
                      <a:lnTo>
                        <a:pt x="1171" y="159"/>
                      </a:lnTo>
                      <a:lnTo>
                        <a:pt x="1172" y="161"/>
                      </a:lnTo>
                      <a:lnTo>
                        <a:pt x="1169" y="162"/>
                      </a:lnTo>
                      <a:lnTo>
                        <a:pt x="1171" y="165"/>
                      </a:lnTo>
                      <a:lnTo>
                        <a:pt x="1178" y="172"/>
                      </a:lnTo>
                      <a:lnTo>
                        <a:pt x="1189" y="174"/>
                      </a:lnTo>
                      <a:lnTo>
                        <a:pt x="1194" y="167"/>
                      </a:lnTo>
                      <a:lnTo>
                        <a:pt x="1197" y="158"/>
                      </a:lnTo>
                      <a:lnTo>
                        <a:pt x="1191" y="153"/>
                      </a:lnTo>
                      <a:lnTo>
                        <a:pt x="1184" y="147"/>
                      </a:lnTo>
                      <a:lnTo>
                        <a:pt x="1184" y="144"/>
                      </a:lnTo>
                      <a:lnTo>
                        <a:pt x="1187" y="142"/>
                      </a:lnTo>
                      <a:lnTo>
                        <a:pt x="1192" y="142"/>
                      </a:lnTo>
                      <a:lnTo>
                        <a:pt x="1198" y="143"/>
                      </a:lnTo>
                      <a:lnTo>
                        <a:pt x="1204" y="144"/>
                      </a:lnTo>
                      <a:lnTo>
                        <a:pt x="1210" y="146"/>
                      </a:lnTo>
                      <a:lnTo>
                        <a:pt x="1215" y="146"/>
                      </a:lnTo>
                      <a:lnTo>
                        <a:pt x="1222" y="147"/>
                      </a:lnTo>
                      <a:lnTo>
                        <a:pt x="1227" y="149"/>
                      </a:lnTo>
                      <a:lnTo>
                        <a:pt x="1233" y="151"/>
                      </a:lnTo>
                      <a:lnTo>
                        <a:pt x="1239" y="142"/>
                      </a:lnTo>
                      <a:lnTo>
                        <a:pt x="1244" y="135"/>
                      </a:lnTo>
                      <a:lnTo>
                        <a:pt x="1248" y="126"/>
                      </a:lnTo>
                      <a:lnTo>
                        <a:pt x="1256" y="122"/>
                      </a:lnTo>
                      <a:lnTo>
                        <a:pt x="1255" y="125"/>
                      </a:lnTo>
                      <a:lnTo>
                        <a:pt x="1255" y="131"/>
                      </a:lnTo>
                      <a:lnTo>
                        <a:pt x="1253" y="137"/>
                      </a:lnTo>
                      <a:lnTo>
                        <a:pt x="1252" y="142"/>
                      </a:lnTo>
                      <a:lnTo>
                        <a:pt x="1251" y="146"/>
                      </a:lnTo>
                      <a:lnTo>
                        <a:pt x="1253" y="152"/>
                      </a:lnTo>
                      <a:lnTo>
                        <a:pt x="1257" y="154"/>
                      </a:lnTo>
                      <a:lnTo>
                        <a:pt x="1264" y="156"/>
                      </a:lnTo>
                      <a:lnTo>
                        <a:pt x="1267" y="146"/>
                      </a:lnTo>
                      <a:lnTo>
                        <a:pt x="1262" y="138"/>
                      </a:lnTo>
                      <a:lnTo>
                        <a:pt x="1265" y="131"/>
                      </a:lnTo>
                      <a:lnTo>
                        <a:pt x="1271" y="127"/>
                      </a:lnTo>
                      <a:lnTo>
                        <a:pt x="1276" y="124"/>
                      </a:lnTo>
                      <a:lnTo>
                        <a:pt x="1283" y="123"/>
                      </a:lnTo>
                      <a:lnTo>
                        <a:pt x="1289" y="121"/>
                      </a:lnTo>
                      <a:lnTo>
                        <a:pt x="1295" y="121"/>
                      </a:lnTo>
                      <a:lnTo>
                        <a:pt x="1303" y="121"/>
                      </a:lnTo>
                      <a:lnTo>
                        <a:pt x="1310" y="121"/>
                      </a:lnTo>
                      <a:lnTo>
                        <a:pt x="1307" y="118"/>
                      </a:lnTo>
                      <a:lnTo>
                        <a:pt x="1308" y="113"/>
                      </a:lnTo>
                      <a:lnTo>
                        <a:pt x="1315" y="109"/>
                      </a:lnTo>
                      <a:lnTo>
                        <a:pt x="1324" y="108"/>
                      </a:lnTo>
                      <a:lnTo>
                        <a:pt x="1333" y="109"/>
                      </a:lnTo>
                      <a:lnTo>
                        <a:pt x="1341" y="112"/>
                      </a:lnTo>
                      <a:lnTo>
                        <a:pt x="1346" y="107"/>
                      </a:lnTo>
                      <a:lnTo>
                        <a:pt x="1349" y="103"/>
                      </a:lnTo>
                      <a:lnTo>
                        <a:pt x="1350" y="97"/>
                      </a:lnTo>
                      <a:lnTo>
                        <a:pt x="1354" y="94"/>
                      </a:lnTo>
                      <a:lnTo>
                        <a:pt x="1359" y="99"/>
                      </a:lnTo>
                      <a:lnTo>
                        <a:pt x="1367" y="104"/>
                      </a:lnTo>
                      <a:lnTo>
                        <a:pt x="1374" y="108"/>
                      </a:lnTo>
                      <a:lnTo>
                        <a:pt x="1383" y="112"/>
                      </a:lnTo>
                      <a:lnTo>
                        <a:pt x="1391" y="104"/>
                      </a:lnTo>
                      <a:lnTo>
                        <a:pt x="1397" y="94"/>
                      </a:lnTo>
                      <a:lnTo>
                        <a:pt x="1398" y="88"/>
                      </a:lnTo>
                      <a:lnTo>
                        <a:pt x="1400" y="82"/>
                      </a:lnTo>
                      <a:lnTo>
                        <a:pt x="1401" y="76"/>
                      </a:lnTo>
                      <a:lnTo>
                        <a:pt x="1403" y="71"/>
                      </a:lnTo>
                      <a:lnTo>
                        <a:pt x="1411" y="70"/>
                      </a:lnTo>
                      <a:lnTo>
                        <a:pt x="1411" y="73"/>
                      </a:lnTo>
                      <a:lnTo>
                        <a:pt x="1411" y="78"/>
                      </a:lnTo>
                      <a:lnTo>
                        <a:pt x="1410" y="83"/>
                      </a:lnTo>
                      <a:lnTo>
                        <a:pt x="1411" y="89"/>
                      </a:lnTo>
                      <a:lnTo>
                        <a:pt x="1411" y="92"/>
                      </a:lnTo>
                      <a:lnTo>
                        <a:pt x="1414" y="95"/>
                      </a:lnTo>
                      <a:lnTo>
                        <a:pt x="1418" y="96"/>
                      </a:lnTo>
                      <a:lnTo>
                        <a:pt x="1427" y="95"/>
                      </a:lnTo>
                      <a:lnTo>
                        <a:pt x="1430" y="91"/>
                      </a:lnTo>
                      <a:lnTo>
                        <a:pt x="1433" y="88"/>
                      </a:lnTo>
                      <a:lnTo>
                        <a:pt x="1440" y="88"/>
                      </a:lnTo>
                      <a:lnTo>
                        <a:pt x="1439" y="93"/>
                      </a:lnTo>
                      <a:lnTo>
                        <a:pt x="1444" y="98"/>
                      </a:lnTo>
                      <a:lnTo>
                        <a:pt x="1448" y="98"/>
                      </a:lnTo>
                      <a:lnTo>
                        <a:pt x="1452" y="95"/>
                      </a:lnTo>
                      <a:lnTo>
                        <a:pt x="1454" y="91"/>
                      </a:lnTo>
                      <a:lnTo>
                        <a:pt x="1455" y="88"/>
                      </a:lnTo>
                      <a:lnTo>
                        <a:pt x="1455" y="80"/>
                      </a:lnTo>
                      <a:lnTo>
                        <a:pt x="1455" y="73"/>
                      </a:lnTo>
                      <a:lnTo>
                        <a:pt x="1465" y="71"/>
                      </a:lnTo>
                      <a:lnTo>
                        <a:pt x="1476" y="70"/>
                      </a:lnTo>
                      <a:lnTo>
                        <a:pt x="1485" y="70"/>
                      </a:lnTo>
                      <a:lnTo>
                        <a:pt x="1496" y="71"/>
                      </a:lnTo>
                      <a:lnTo>
                        <a:pt x="1492" y="64"/>
                      </a:lnTo>
                      <a:lnTo>
                        <a:pt x="1487" y="59"/>
                      </a:lnTo>
                      <a:lnTo>
                        <a:pt x="1484" y="53"/>
                      </a:lnTo>
                      <a:lnTo>
                        <a:pt x="1488" y="47"/>
                      </a:lnTo>
                      <a:lnTo>
                        <a:pt x="1495" y="50"/>
                      </a:lnTo>
                      <a:lnTo>
                        <a:pt x="1501" y="55"/>
                      </a:lnTo>
                      <a:lnTo>
                        <a:pt x="1508" y="56"/>
                      </a:lnTo>
                      <a:lnTo>
                        <a:pt x="1514" y="53"/>
                      </a:lnTo>
                      <a:lnTo>
                        <a:pt x="1515" y="57"/>
                      </a:lnTo>
                      <a:lnTo>
                        <a:pt x="1516" y="62"/>
                      </a:lnTo>
                      <a:lnTo>
                        <a:pt x="1513" y="63"/>
                      </a:lnTo>
                      <a:lnTo>
                        <a:pt x="1516" y="69"/>
                      </a:lnTo>
                      <a:lnTo>
                        <a:pt x="1520" y="67"/>
                      </a:lnTo>
                      <a:lnTo>
                        <a:pt x="1525" y="64"/>
                      </a:lnTo>
                      <a:lnTo>
                        <a:pt x="1532" y="65"/>
                      </a:lnTo>
                      <a:lnTo>
                        <a:pt x="1531" y="67"/>
                      </a:lnTo>
                      <a:lnTo>
                        <a:pt x="1534" y="70"/>
                      </a:lnTo>
                      <a:lnTo>
                        <a:pt x="1531" y="72"/>
                      </a:lnTo>
                      <a:lnTo>
                        <a:pt x="1531" y="77"/>
                      </a:lnTo>
                      <a:lnTo>
                        <a:pt x="1532" y="78"/>
                      </a:lnTo>
                      <a:lnTo>
                        <a:pt x="1534" y="81"/>
                      </a:lnTo>
                      <a:lnTo>
                        <a:pt x="1538" y="83"/>
                      </a:lnTo>
                      <a:lnTo>
                        <a:pt x="1542" y="83"/>
                      </a:lnTo>
                      <a:lnTo>
                        <a:pt x="1543" y="76"/>
                      </a:lnTo>
                      <a:lnTo>
                        <a:pt x="1545" y="66"/>
                      </a:lnTo>
                      <a:lnTo>
                        <a:pt x="1540" y="61"/>
                      </a:lnTo>
                      <a:lnTo>
                        <a:pt x="1535" y="59"/>
                      </a:lnTo>
                      <a:lnTo>
                        <a:pt x="1530" y="56"/>
                      </a:lnTo>
                      <a:lnTo>
                        <a:pt x="1529" y="51"/>
                      </a:lnTo>
                      <a:lnTo>
                        <a:pt x="1535" y="50"/>
                      </a:lnTo>
                      <a:lnTo>
                        <a:pt x="1543" y="47"/>
                      </a:lnTo>
                      <a:lnTo>
                        <a:pt x="1549" y="45"/>
                      </a:lnTo>
                      <a:lnTo>
                        <a:pt x="1557" y="51"/>
                      </a:lnTo>
                      <a:lnTo>
                        <a:pt x="1558" y="48"/>
                      </a:lnTo>
                      <a:lnTo>
                        <a:pt x="1560" y="44"/>
                      </a:lnTo>
                      <a:lnTo>
                        <a:pt x="1557" y="43"/>
                      </a:lnTo>
                      <a:lnTo>
                        <a:pt x="1561" y="38"/>
                      </a:lnTo>
                      <a:lnTo>
                        <a:pt x="1564" y="43"/>
                      </a:lnTo>
                      <a:lnTo>
                        <a:pt x="1568" y="49"/>
                      </a:lnTo>
                      <a:lnTo>
                        <a:pt x="1573" y="57"/>
                      </a:lnTo>
                      <a:lnTo>
                        <a:pt x="1577" y="64"/>
                      </a:lnTo>
                      <a:lnTo>
                        <a:pt x="1580" y="71"/>
                      </a:lnTo>
                      <a:lnTo>
                        <a:pt x="1586" y="78"/>
                      </a:lnTo>
                      <a:lnTo>
                        <a:pt x="1590" y="85"/>
                      </a:lnTo>
                      <a:lnTo>
                        <a:pt x="1597" y="91"/>
                      </a:lnTo>
                      <a:lnTo>
                        <a:pt x="1600" y="85"/>
                      </a:lnTo>
                      <a:lnTo>
                        <a:pt x="1600" y="78"/>
                      </a:lnTo>
                      <a:lnTo>
                        <a:pt x="1599" y="72"/>
                      </a:lnTo>
                      <a:lnTo>
                        <a:pt x="1598" y="65"/>
                      </a:lnTo>
                      <a:lnTo>
                        <a:pt x="1592" y="55"/>
                      </a:lnTo>
                      <a:lnTo>
                        <a:pt x="1587" y="44"/>
                      </a:lnTo>
                      <a:lnTo>
                        <a:pt x="1580" y="34"/>
                      </a:lnTo>
                      <a:lnTo>
                        <a:pt x="1573" y="26"/>
                      </a:lnTo>
                      <a:lnTo>
                        <a:pt x="1574" y="22"/>
                      </a:lnTo>
                      <a:lnTo>
                        <a:pt x="1578" y="22"/>
                      </a:lnTo>
                      <a:lnTo>
                        <a:pt x="1582" y="23"/>
                      </a:lnTo>
                      <a:lnTo>
                        <a:pt x="1587" y="25"/>
                      </a:lnTo>
                      <a:lnTo>
                        <a:pt x="1593" y="30"/>
                      </a:lnTo>
                      <a:lnTo>
                        <a:pt x="1599" y="37"/>
                      </a:lnTo>
                      <a:lnTo>
                        <a:pt x="1606" y="44"/>
                      </a:lnTo>
                      <a:lnTo>
                        <a:pt x="1612" y="51"/>
                      </a:lnTo>
                      <a:lnTo>
                        <a:pt x="1618" y="59"/>
                      </a:lnTo>
                      <a:lnTo>
                        <a:pt x="1623" y="67"/>
                      </a:lnTo>
                      <a:lnTo>
                        <a:pt x="1627" y="75"/>
                      </a:lnTo>
                      <a:lnTo>
                        <a:pt x="1633" y="85"/>
                      </a:lnTo>
                      <a:close/>
                    </a:path>
                  </a:pathLst>
                </a:custGeom>
                <a:solidFill>
                  <a:srgbClr val="B8696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1707" y="2776"/>
                  <a:ext cx="6" cy="5"/>
                </a:xfrm>
                <a:custGeom>
                  <a:avLst/>
                  <a:gdLst/>
                  <a:ahLst/>
                  <a:cxnLst>
                    <a:cxn ang="0">
                      <a:pos x="12" y="8"/>
                    </a:cxn>
                    <a:cxn ang="0">
                      <a:pos x="6" y="11"/>
                    </a:cxn>
                    <a:cxn ang="0">
                      <a:pos x="0" y="9"/>
                    </a:cxn>
                    <a:cxn ang="0">
                      <a:pos x="1" y="3"/>
                    </a:cxn>
                    <a:cxn ang="0">
                      <a:pos x="6" y="0"/>
                    </a:cxn>
                    <a:cxn ang="0">
                      <a:pos x="11" y="0"/>
                    </a:cxn>
                    <a:cxn ang="0">
                      <a:pos x="12" y="8"/>
                    </a:cxn>
                  </a:cxnLst>
                  <a:rect l="0" t="0" r="r" b="b"/>
                  <a:pathLst>
                    <a:path w="12" h="11">
                      <a:moveTo>
                        <a:pt x="12" y="8"/>
                      </a:moveTo>
                      <a:lnTo>
                        <a:pt x="6" y="11"/>
                      </a:lnTo>
                      <a:lnTo>
                        <a:pt x="0" y="9"/>
                      </a:lnTo>
                      <a:lnTo>
                        <a:pt x="1" y="3"/>
                      </a:lnTo>
                      <a:lnTo>
                        <a:pt x="6" y="0"/>
                      </a:lnTo>
                      <a:lnTo>
                        <a:pt x="11" y="0"/>
                      </a:lnTo>
                      <a:lnTo>
                        <a:pt x="12"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1664" y="2778"/>
                  <a:ext cx="7" cy="7"/>
                </a:xfrm>
                <a:custGeom>
                  <a:avLst/>
                  <a:gdLst/>
                  <a:ahLst/>
                  <a:cxnLst>
                    <a:cxn ang="0">
                      <a:pos x="13" y="7"/>
                    </a:cxn>
                    <a:cxn ang="0">
                      <a:pos x="13" y="10"/>
                    </a:cxn>
                    <a:cxn ang="0">
                      <a:pos x="12" y="14"/>
                    </a:cxn>
                    <a:cxn ang="0">
                      <a:pos x="7" y="12"/>
                    </a:cxn>
                    <a:cxn ang="0">
                      <a:pos x="3" y="11"/>
                    </a:cxn>
                    <a:cxn ang="0">
                      <a:pos x="0" y="9"/>
                    </a:cxn>
                    <a:cxn ang="0">
                      <a:pos x="0" y="5"/>
                    </a:cxn>
                    <a:cxn ang="0">
                      <a:pos x="7" y="0"/>
                    </a:cxn>
                    <a:cxn ang="0">
                      <a:pos x="13" y="7"/>
                    </a:cxn>
                  </a:cxnLst>
                  <a:rect l="0" t="0" r="r" b="b"/>
                  <a:pathLst>
                    <a:path w="13" h="14">
                      <a:moveTo>
                        <a:pt x="13" y="7"/>
                      </a:moveTo>
                      <a:lnTo>
                        <a:pt x="13" y="10"/>
                      </a:lnTo>
                      <a:lnTo>
                        <a:pt x="12" y="14"/>
                      </a:lnTo>
                      <a:lnTo>
                        <a:pt x="7" y="12"/>
                      </a:lnTo>
                      <a:lnTo>
                        <a:pt x="3" y="11"/>
                      </a:lnTo>
                      <a:lnTo>
                        <a:pt x="0" y="9"/>
                      </a:lnTo>
                      <a:lnTo>
                        <a:pt x="0" y="5"/>
                      </a:lnTo>
                      <a:lnTo>
                        <a:pt x="7" y="0"/>
                      </a:lnTo>
                      <a:lnTo>
                        <a:pt x="13"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1161" y="2755"/>
                  <a:ext cx="5" cy="3"/>
                </a:xfrm>
                <a:custGeom>
                  <a:avLst/>
                  <a:gdLst/>
                  <a:ahLst/>
                  <a:cxnLst>
                    <a:cxn ang="0">
                      <a:pos x="11" y="2"/>
                    </a:cxn>
                    <a:cxn ang="0">
                      <a:pos x="6" y="6"/>
                    </a:cxn>
                    <a:cxn ang="0">
                      <a:pos x="0" y="8"/>
                    </a:cxn>
                    <a:cxn ang="0">
                      <a:pos x="0" y="4"/>
                    </a:cxn>
                    <a:cxn ang="0">
                      <a:pos x="4" y="2"/>
                    </a:cxn>
                    <a:cxn ang="0">
                      <a:pos x="7" y="0"/>
                    </a:cxn>
                    <a:cxn ang="0">
                      <a:pos x="11" y="2"/>
                    </a:cxn>
                  </a:cxnLst>
                  <a:rect l="0" t="0" r="r" b="b"/>
                  <a:pathLst>
                    <a:path w="11" h="8">
                      <a:moveTo>
                        <a:pt x="11" y="2"/>
                      </a:moveTo>
                      <a:lnTo>
                        <a:pt x="6" y="6"/>
                      </a:lnTo>
                      <a:lnTo>
                        <a:pt x="0" y="8"/>
                      </a:lnTo>
                      <a:lnTo>
                        <a:pt x="0" y="4"/>
                      </a:lnTo>
                      <a:lnTo>
                        <a:pt x="4" y="2"/>
                      </a:lnTo>
                      <a:lnTo>
                        <a:pt x="7" y="0"/>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1722" y="2782"/>
                  <a:ext cx="7" cy="4"/>
                </a:xfrm>
                <a:custGeom>
                  <a:avLst/>
                  <a:gdLst/>
                  <a:ahLst/>
                  <a:cxnLst>
                    <a:cxn ang="0">
                      <a:pos x="13" y="7"/>
                    </a:cxn>
                    <a:cxn ang="0">
                      <a:pos x="8" y="8"/>
                    </a:cxn>
                    <a:cxn ang="0">
                      <a:pos x="3" y="8"/>
                    </a:cxn>
                    <a:cxn ang="0">
                      <a:pos x="0" y="4"/>
                    </a:cxn>
                    <a:cxn ang="0">
                      <a:pos x="3" y="0"/>
                    </a:cxn>
                    <a:cxn ang="0">
                      <a:pos x="7" y="3"/>
                    </a:cxn>
                    <a:cxn ang="0">
                      <a:pos x="13" y="7"/>
                    </a:cxn>
                  </a:cxnLst>
                  <a:rect l="0" t="0" r="r" b="b"/>
                  <a:pathLst>
                    <a:path w="13" h="8">
                      <a:moveTo>
                        <a:pt x="13" y="7"/>
                      </a:moveTo>
                      <a:lnTo>
                        <a:pt x="8" y="8"/>
                      </a:lnTo>
                      <a:lnTo>
                        <a:pt x="3" y="8"/>
                      </a:lnTo>
                      <a:lnTo>
                        <a:pt x="0" y="4"/>
                      </a:lnTo>
                      <a:lnTo>
                        <a:pt x="3" y="0"/>
                      </a:lnTo>
                      <a:lnTo>
                        <a:pt x="7" y="3"/>
                      </a:lnTo>
                      <a:lnTo>
                        <a:pt x="13"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1179" y="2762"/>
                  <a:ext cx="3" cy="6"/>
                </a:xfrm>
                <a:custGeom>
                  <a:avLst/>
                  <a:gdLst/>
                  <a:ahLst/>
                  <a:cxnLst>
                    <a:cxn ang="0">
                      <a:pos x="5" y="5"/>
                    </a:cxn>
                    <a:cxn ang="0">
                      <a:pos x="4" y="10"/>
                    </a:cxn>
                    <a:cxn ang="0">
                      <a:pos x="0" y="13"/>
                    </a:cxn>
                    <a:cxn ang="0">
                      <a:pos x="1" y="0"/>
                    </a:cxn>
                    <a:cxn ang="0">
                      <a:pos x="3" y="1"/>
                    </a:cxn>
                    <a:cxn ang="0">
                      <a:pos x="5" y="5"/>
                    </a:cxn>
                  </a:cxnLst>
                  <a:rect l="0" t="0" r="r" b="b"/>
                  <a:pathLst>
                    <a:path w="5" h="13">
                      <a:moveTo>
                        <a:pt x="5" y="5"/>
                      </a:moveTo>
                      <a:lnTo>
                        <a:pt x="4" y="10"/>
                      </a:lnTo>
                      <a:lnTo>
                        <a:pt x="0" y="13"/>
                      </a:lnTo>
                      <a:lnTo>
                        <a:pt x="1" y="0"/>
                      </a:lnTo>
                      <a:lnTo>
                        <a:pt x="3" y="1"/>
                      </a:lnTo>
                      <a:lnTo>
                        <a:pt x="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1642" y="2784"/>
                  <a:ext cx="4" cy="4"/>
                </a:xfrm>
                <a:custGeom>
                  <a:avLst/>
                  <a:gdLst/>
                  <a:ahLst/>
                  <a:cxnLst>
                    <a:cxn ang="0">
                      <a:pos x="6" y="8"/>
                    </a:cxn>
                    <a:cxn ang="0">
                      <a:pos x="1" y="5"/>
                    </a:cxn>
                    <a:cxn ang="0">
                      <a:pos x="0" y="0"/>
                    </a:cxn>
                    <a:cxn ang="0">
                      <a:pos x="4" y="3"/>
                    </a:cxn>
                    <a:cxn ang="0">
                      <a:pos x="6" y="8"/>
                    </a:cxn>
                  </a:cxnLst>
                  <a:rect l="0" t="0" r="r" b="b"/>
                  <a:pathLst>
                    <a:path w="6" h="8">
                      <a:moveTo>
                        <a:pt x="6" y="8"/>
                      </a:moveTo>
                      <a:lnTo>
                        <a:pt x="1" y="5"/>
                      </a:lnTo>
                      <a:lnTo>
                        <a:pt x="0" y="0"/>
                      </a:lnTo>
                      <a:lnTo>
                        <a:pt x="4" y="3"/>
                      </a:lnTo>
                      <a:lnTo>
                        <a:pt x="6"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1232" y="2766"/>
                  <a:ext cx="3" cy="2"/>
                </a:xfrm>
                <a:custGeom>
                  <a:avLst/>
                  <a:gdLst/>
                  <a:ahLst/>
                  <a:cxnLst>
                    <a:cxn ang="0">
                      <a:pos x="8" y="2"/>
                    </a:cxn>
                    <a:cxn ang="0">
                      <a:pos x="6" y="3"/>
                    </a:cxn>
                    <a:cxn ang="0">
                      <a:pos x="5" y="4"/>
                    </a:cxn>
                    <a:cxn ang="0">
                      <a:pos x="1" y="3"/>
                    </a:cxn>
                    <a:cxn ang="0">
                      <a:pos x="0" y="0"/>
                    </a:cxn>
                    <a:cxn ang="0">
                      <a:pos x="8" y="2"/>
                    </a:cxn>
                  </a:cxnLst>
                  <a:rect l="0" t="0" r="r" b="b"/>
                  <a:pathLst>
                    <a:path w="8" h="4">
                      <a:moveTo>
                        <a:pt x="8" y="2"/>
                      </a:moveTo>
                      <a:lnTo>
                        <a:pt x="6" y="3"/>
                      </a:lnTo>
                      <a:lnTo>
                        <a:pt x="5" y="4"/>
                      </a:lnTo>
                      <a:lnTo>
                        <a:pt x="1" y="3"/>
                      </a:lnTo>
                      <a:lnTo>
                        <a:pt x="0" y="0"/>
                      </a:lnTo>
                      <a:lnTo>
                        <a:pt x="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1615" y="2785"/>
                  <a:ext cx="9" cy="10"/>
                </a:xfrm>
                <a:custGeom>
                  <a:avLst/>
                  <a:gdLst/>
                  <a:ahLst/>
                  <a:cxnLst>
                    <a:cxn ang="0">
                      <a:pos x="18" y="5"/>
                    </a:cxn>
                    <a:cxn ang="0">
                      <a:pos x="13" y="12"/>
                    </a:cxn>
                    <a:cxn ang="0">
                      <a:pos x="7" y="19"/>
                    </a:cxn>
                    <a:cxn ang="0">
                      <a:pos x="0" y="18"/>
                    </a:cxn>
                    <a:cxn ang="0">
                      <a:pos x="2" y="11"/>
                    </a:cxn>
                    <a:cxn ang="0">
                      <a:pos x="7" y="3"/>
                    </a:cxn>
                    <a:cxn ang="0">
                      <a:pos x="12" y="0"/>
                    </a:cxn>
                    <a:cxn ang="0">
                      <a:pos x="18" y="5"/>
                    </a:cxn>
                  </a:cxnLst>
                  <a:rect l="0" t="0" r="r" b="b"/>
                  <a:pathLst>
                    <a:path w="18" h="19">
                      <a:moveTo>
                        <a:pt x="18" y="5"/>
                      </a:moveTo>
                      <a:lnTo>
                        <a:pt x="13" y="12"/>
                      </a:lnTo>
                      <a:lnTo>
                        <a:pt x="7" y="19"/>
                      </a:lnTo>
                      <a:lnTo>
                        <a:pt x="0" y="18"/>
                      </a:lnTo>
                      <a:lnTo>
                        <a:pt x="2" y="11"/>
                      </a:lnTo>
                      <a:lnTo>
                        <a:pt x="7" y="3"/>
                      </a:lnTo>
                      <a:lnTo>
                        <a:pt x="12" y="0"/>
                      </a:lnTo>
                      <a:lnTo>
                        <a:pt x="1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1212" y="2767"/>
                  <a:ext cx="7" cy="7"/>
                </a:xfrm>
                <a:custGeom>
                  <a:avLst/>
                  <a:gdLst/>
                  <a:ahLst/>
                  <a:cxnLst>
                    <a:cxn ang="0">
                      <a:pos x="14" y="15"/>
                    </a:cxn>
                    <a:cxn ang="0">
                      <a:pos x="5" y="15"/>
                    </a:cxn>
                    <a:cxn ang="0">
                      <a:pos x="0" y="7"/>
                    </a:cxn>
                    <a:cxn ang="0">
                      <a:pos x="2" y="1"/>
                    </a:cxn>
                    <a:cxn ang="0">
                      <a:pos x="7" y="0"/>
                    </a:cxn>
                    <a:cxn ang="0">
                      <a:pos x="13" y="4"/>
                    </a:cxn>
                    <a:cxn ang="0">
                      <a:pos x="14" y="15"/>
                    </a:cxn>
                  </a:cxnLst>
                  <a:rect l="0" t="0" r="r" b="b"/>
                  <a:pathLst>
                    <a:path w="14" h="15">
                      <a:moveTo>
                        <a:pt x="14" y="15"/>
                      </a:moveTo>
                      <a:lnTo>
                        <a:pt x="5" y="15"/>
                      </a:lnTo>
                      <a:lnTo>
                        <a:pt x="0" y="7"/>
                      </a:lnTo>
                      <a:lnTo>
                        <a:pt x="2" y="1"/>
                      </a:lnTo>
                      <a:lnTo>
                        <a:pt x="7" y="0"/>
                      </a:lnTo>
                      <a:lnTo>
                        <a:pt x="13" y="4"/>
                      </a:lnTo>
                      <a:lnTo>
                        <a:pt x="14"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1680" y="2788"/>
                  <a:ext cx="8" cy="4"/>
                </a:xfrm>
                <a:custGeom>
                  <a:avLst/>
                  <a:gdLst/>
                  <a:ahLst/>
                  <a:cxnLst>
                    <a:cxn ang="0">
                      <a:pos x="14" y="4"/>
                    </a:cxn>
                    <a:cxn ang="0">
                      <a:pos x="13" y="5"/>
                    </a:cxn>
                    <a:cxn ang="0">
                      <a:pos x="11" y="6"/>
                    </a:cxn>
                    <a:cxn ang="0">
                      <a:pos x="5" y="5"/>
                    </a:cxn>
                    <a:cxn ang="0">
                      <a:pos x="0" y="2"/>
                    </a:cxn>
                    <a:cxn ang="0">
                      <a:pos x="7" y="0"/>
                    </a:cxn>
                    <a:cxn ang="0">
                      <a:pos x="14" y="4"/>
                    </a:cxn>
                  </a:cxnLst>
                  <a:rect l="0" t="0" r="r" b="b"/>
                  <a:pathLst>
                    <a:path w="14" h="6">
                      <a:moveTo>
                        <a:pt x="14" y="4"/>
                      </a:moveTo>
                      <a:lnTo>
                        <a:pt x="13" y="5"/>
                      </a:lnTo>
                      <a:lnTo>
                        <a:pt x="11" y="6"/>
                      </a:lnTo>
                      <a:lnTo>
                        <a:pt x="5" y="5"/>
                      </a:lnTo>
                      <a:lnTo>
                        <a:pt x="0" y="2"/>
                      </a:lnTo>
                      <a:lnTo>
                        <a:pt x="7" y="0"/>
                      </a:lnTo>
                      <a:lnTo>
                        <a:pt x="14"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1695" y="2793"/>
                  <a:ext cx="11" cy="4"/>
                </a:xfrm>
                <a:custGeom>
                  <a:avLst/>
                  <a:gdLst/>
                  <a:ahLst/>
                  <a:cxnLst>
                    <a:cxn ang="0">
                      <a:pos x="23" y="4"/>
                    </a:cxn>
                    <a:cxn ang="0">
                      <a:pos x="17" y="9"/>
                    </a:cxn>
                    <a:cxn ang="0">
                      <a:pos x="12" y="9"/>
                    </a:cxn>
                    <a:cxn ang="0">
                      <a:pos x="7" y="7"/>
                    </a:cxn>
                    <a:cxn ang="0">
                      <a:pos x="1" y="6"/>
                    </a:cxn>
                    <a:cxn ang="0">
                      <a:pos x="0" y="4"/>
                    </a:cxn>
                    <a:cxn ang="0">
                      <a:pos x="6" y="0"/>
                    </a:cxn>
                    <a:cxn ang="0">
                      <a:pos x="11" y="0"/>
                    </a:cxn>
                    <a:cxn ang="0">
                      <a:pos x="16" y="1"/>
                    </a:cxn>
                    <a:cxn ang="0">
                      <a:pos x="23" y="4"/>
                    </a:cxn>
                  </a:cxnLst>
                  <a:rect l="0" t="0" r="r" b="b"/>
                  <a:pathLst>
                    <a:path w="23" h="9">
                      <a:moveTo>
                        <a:pt x="23" y="4"/>
                      </a:moveTo>
                      <a:lnTo>
                        <a:pt x="17" y="9"/>
                      </a:lnTo>
                      <a:lnTo>
                        <a:pt x="12" y="9"/>
                      </a:lnTo>
                      <a:lnTo>
                        <a:pt x="7" y="7"/>
                      </a:lnTo>
                      <a:lnTo>
                        <a:pt x="1" y="6"/>
                      </a:lnTo>
                      <a:lnTo>
                        <a:pt x="0" y="4"/>
                      </a:lnTo>
                      <a:lnTo>
                        <a:pt x="6" y="0"/>
                      </a:lnTo>
                      <a:lnTo>
                        <a:pt x="11" y="0"/>
                      </a:lnTo>
                      <a:lnTo>
                        <a:pt x="16" y="1"/>
                      </a:lnTo>
                      <a:lnTo>
                        <a:pt x="23"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1576" y="2790"/>
                  <a:ext cx="11" cy="10"/>
                </a:xfrm>
                <a:custGeom>
                  <a:avLst/>
                  <a:gdLst/>
                  <a:ahLst/>
                  <a:cxnLst>
                    <a:cxn ang="0">
                      <a:pos x="21" y="3"/>
                    </a:cxn>
                    <a:cxn ang="0">
                      <a:pos x="1" y="20"/>
                    </a:cxn>
                    <a:cxn ang="0">
                      <a:pos x="0" y="14"/>
                    </a:cxn>
                    <a:cxn ang="0">
                      <a:pos x="3" y="11"/>
                    </a:cxn>
                    <a:cxn ang="0">
                      <a:pos x="7" y="5"/>
                    </a:cxn>
                    <a:cxn ang="0">
                      <a:pos x="11" y="1"/>
                    </a:cxn>
                    <a:cxn ang="0">
                      <a:pos x="16" y="0"/>
                    </a:cxn>
                    <a:cxn ang="0">
                      <a:pos x="21" y="3"/>
                    </a:cxn>
                  </a:cxnLst>
                  <a:rect l="0" t="0" r="r" b="b"/>
                  <a:pathLst>
                    <a:path w="21" h="20">
                      <a:moveTo>
                        <a:pt x="21" y="3"/>
                      </a:moveTo>
                      <a:lnTo>
                        <a:pt x="1" y="20"/>
                      </a:lnTo>
                      <a:lnTo>
                        <a:pt x="0" y="14"/>
                      </a:lnTo>
                      <a:lnTo>
                        <a:pt x="3" y="11"/>
                      </a:lnTo>
                      <a:lnTo>
                        <a:pt x="7" y="5"/>
                      </a:lnTo>
                      <a:lnTo>
                        <a:pt x="11" y="1"/>
                      </a:lnTo>
                      <a:lnTo>
                        <a:pt x="16" y="0"/>
                      </a:lnTo>
                      <a:lnTo>
                        <a:pt x="21"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1655" y="2794"/>
                  <a:ext cx="6" cy="4"/>
                </a:xfrm>
                <a:custGeom>
                  <a:avLst/>
                  <a:gdLst/>
                  <a:ahLst/>
                  <a:cxnLst>
                    <a:cxn ang="0">
                      <a:pos x="12" y="6"/>
                    </a:cxn>
                    <a:cxn ang="0">
                      <a:pos x="11" y="8"/>
                    </a:cxn>
                    <a:cxn ang="0">
                      <a:pos x="0" y="0"/>
                    </a:cxn>
                    <a:cxn ang="0">
                      <a:pos x="7" y="1"/>
                    </a:cxn>
                    <a:cxn ang="0">
                      <a:pos x="12" y="6"/>
                    </a:cxn>
                  </a:cxnLst>
                  <a:rect l="0" t="0" r="r" b="b"/>
                  <a:pathLst>
                    <a:path w="12" h="8">
                      <a:moveTo>
                        <a:pt x="12" y="6"/>
                      </a:moveTo>
                      <a:lnTo>
                        <a:pt x="11" y="8"/>
                      </a:lnTo>
                      <a:lnTo>
                        <a:pt x="0" y="0"/>
                      </a:lnTo>
                      <a:lnTo>
                        <a:pt x="7" y="1"/>
                      </a:lnTo>
                      <a:lnTo>
                        <a:pt x="12"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1199" y="2773"/>
                  <a:ext cx="2" cy="7"/>
                </a:xfrm>
                <a:custGeom>
                  <a:avLst/>
                  <a:gdLst/>
                  <a:ahLst/>
                  <a:cxnLst>
                    <a:cxn ang="0">
                      <a:pos x="5" y="10"/>
                    </a:cxn>
                    <a:cxn ang="0">
                      <a:pos x="5" y="15"/>
                    </a:cxn>
                    <a:cxn ang="0">
                      <a:pos x="1" y="13"/>
                    </a:cxn>
                    <a:cxn ang="0">
                      <a:pos x="1" y="8"/>
                    </a:cxn>
                    <a:cxn ang="0">
                      <a:pos x="0" y="3"/>
                    </a:cxn>
                    <a:cxn ang="0">
                      <a:pos x="0" y="0"/>
                    </a:cxn>
                    <a:cxn ang="0">
                      <a:pos x="4" y="3"/>
                    </a:cxn>
                    <a:cxn ang="0">
                      <a:pos x="5" y="10"/>
                    </a:cxn>
                  </a:cxnLst>
                  <a:rect l="0" t="0" r="r" b="b"/>
                  <a:pathLst>
                    <a:path w="5" h="15">
                      <a:moveTo>
                        <a:pt x="5" y="10"/>
                      </a:moveTo>
                      <a:lnTo>
                        <a:pt x="5" y="15"/>
                      </a:lnTo>
                      <a:lnTo>
                        <a:pt x="1" y="13"/>
                      </a:lnTo>
                      <a:lnTo>
                        <a:pt x="1" y="8"/>
                      </a:lnTo>
                      <a:lnTo>
                        <a:pt x="0" y="3"/>
                      </a:lnTo>
                      <a:lnTo>
                        <a:pt x="0" y="0"/>
                      </a:lnTo>
                      <a:lnTo>
                        <a:pt x="4" y="3"/>
                      </a:lnTo>
                      <a:lnTo>
                        <a:pt x="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1850" y="2806"/>
                  <a:ext cx="3" cy="8"/>
                </a:xfrm>
                <a:custGeom>
                  <a:avLst/>
                  <a:gdLst/>
                  <a:ahLst/>
                  <a:cxnLst>
                    <a:cxn ang="0">
                      <a:pos x="3" y="17"/>
                    </a:cxn>
                    <a:cxn ang="0">
                      <a:pos x="0" y="0"/>
                    </a:cxn>
                    <a:cxn ang="0">
                      <a:pos x="5" y="4"/>
                    </a:cxn>
                    <a:cxn ang="0">
                      <a:pos x="3" y="17"/>
                    </a:cxn>
                  </a:cxnLst>
                  <a:rect l="0" t="0" r="r" b="b"/>
                  <a:pathLst>
                    <a:path w="5" h="17">
                      <a:moveTo>
                        <a:pt x="3" y="17"/>
                      </a:moveTo>
                      <a:lnTo>
                        <a:pt x="0" y="0"/>
                      </a:lnTo>
                      <a:lnTo>
                        <a:pt x="5" y="4"/>
                      </a:lnTo>
                      <a:lnTo>
                        <a:pt x="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1631" y="2797"/>
                  <a:ext cx="8" cy="7"/>
                </a:xfrm>
                <a:custGeom>
                  <a:avLst/>
                  <a:gdLst/>
                  <a:ahLst/>
                  <a:cxnLst>
                    <a:cxn ang="0">
                      <a:pos x="14" y="15"/>
                    </a:cxn>
                    <a:cxn ang="0">
                      <a:pos x="7" y="11"/>
                    </a:cxn>
                    <a:cxn ang="0">
                      <a:pos x="0" y="7"/>
                    </a:cxn>
                    <a:cxn ang="0">
                      <a:pos x="5" y="0"/>
                    </a:cxn>
                    <a:cxn ang="0">
                      <a:pos x="8" y="3"/>
                    </a:cxn>
                    <a:cxn ang="0">
                      <a:pos x="13" y="5"/>
                    </a:cxn>
                    <a:cxn ang="0">
                      <a:pos x="16" y="8"/>
                    </a:cxn>
                    <a:cxn ang="0">
                      <a:pos x="14" y="15"/>
                    </a:cxn>
                  </a:cxnLst>
                  <a:rect l="0" t="0" r="r" b="b"/>
                  <a:pathLst>
                    <a:path w="16" h="15">
                      <a:moveTo>
                        <a:pt x="14" y="15"/>
                      </a:moveTo>
                      <a:lnTo>
                        <a:pt x="7" y="11"/>
                      </a:lnTo>
                      <a:lnTo>
                        <a:pt x="0" y="7"/>
                      </a:lnTo>
                      <a:lnTo>
                        <a:pt x="5" y="0"/>
                      </a:lnTo>
                      <a:lnTo>
                        <a:pt x="8" y="3"/>
                      </a:lnTo>
                      <a:lnTo>
                        <a:pt x="13" y="5"/>
                      </a:lnTo>
                      <a:lnTo>
                        <a:pt x="16" y="8"/>
                      </a:lnTo>
                      <a:lnTo>
                        <a:pt x="14"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1239" y="2780"/>
                  <a:ext cx="2" cy="4"/>
                </a:xfrm>
                <a:custGeom>
                  <a:avLst/>
                  <a:gdLst/>
                  <a:ahLst/>
                  <a:cxnLst>
                    <a:cxn ang="0">
                      <a:pos x="6" y="0"/>
                    </a:cxn>
                    <a:cxn ang="0">
                      <a:pos x="4" y="4"/>
                    </a:cxn>
                    <a:cxn ang="0">
                      <a:pos x="0" y="7"/>
                    </a:cxn>
                    <a:cxn ang="0">
                      <a:pos x="0" y="2"/>
                    </a:cxn>
                    <a:cxn ang="0">
                      <a:pos x="6" y="0"/>
                    </a:cxn>
                  </a:cxnLst>
                  <a:rect l="0" t="0" r="r" b="b"/>
                  <a:pathLst>
                    <a:path w="6" h="7">
                      <a:moveTo>
                        <a:pt x="6" y="0"/>
                      </a:moveTo>
                      <a:lnTo>
                        <a:pt x="4" y="4"/>
                      </a:lnTo>
                      <a:lnTo>
                        <a:pt x="0" y="7"/>
                      </a:lnTo>
                      <a:lnTo>
                        <a:pt x="0" y="2"/>
                      </a:lnTo>
                      <a:lnTo>
                        <a:pt x="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1095" y="2774"/>
                  <a:ext cx="10" cy="13"/>
                </a:xfrm>
                <a:custGeom>
                  <a:avLst/>
                  <a:gdLst/>
                  <a:ahLst/>
                  <a:cxnLst>
                    <a:cxn ang="0">
                      <a:pos x="19" y="23"/>
                    </a:cxn>
                    <a:cxn ang="0">
                      <a:pos x="14" y="26"/>
                    </a:cxn>
                    <a:cxn ang="0">
                      <a:pos x="10" y="24"/>
                    </a:cxn>
                    <a:cxn ang="0">
                      <a:pos x="3" y="21"/>
                    </a:cxn>
                    <a:cxn ang="0">
                      <a:pos x="0" y="19"/>
                    </a:cxn>
                    <a:cxn ang="0">
                      <a:pos x="3" y="0"/>
                    </a:cxn>
                    <a:cxn ang="0">
                      <a:pos x="8" y="4"/>
                    </a:cxn>
                    <a:cxn ang="0">
                      <a:pos x="14" y="10"/>
                    </a:cxn>
                    <a:cxn ang="0">
                      <a:pos x="18" y="15"/>
                    </a:cxn>
                    <a:cxn ang="0">
                      <a:pos x="19" y="23"/>
                    </a:cxn>
                  </a:cxnLst>
                  <a:rect l="0" t="0" r="r" b="b"/>
                  <a:pathLst>
                    <a:path w="19" h="26">
                      <a:moveTo>
                        <a:pt x="19" y="23"/>
                      </a:moveTo>
                      <a:lnTo>
                        <a:pt x="14" y="26"/>
                      </a:lnTo>
                      <a:lnTo>
                        <a:pt x="10" y="24"/>
                      </a:lnTo>
                      <a:lnTo>
                        <a:pt x="3" y="21"/>
                      </a:lnTo>
                      <a:lnTo>
                        <a:pt x="0" y="19"/>
                      </a:lnTo>
                      <a:lnTo>
                        <a:pt x="3" y="0"/>
                      </a:lnTo>
                      <a:lnTo>
                        <a:pt x="8" y="4"/>
                      </a:lnTo>
                      <a:lnTo>
                        <a:pt x="14" y="10"/>
                      </a:lnTo>
                      <a:lnTo>
                        <a:pt x="18" y="15"/>
                      </a:lnTo>
                      <a:lnTo>
                        <a:pt x="19"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1547" y="2796"/>
                  <a:ext cx="10" cy="8"/>
                </a:xfrm>
                <a:custGeom>
                  <a:avLst/>
                  <a:gdLst/>
                  <a:ahLst/>
                  <a:cxnLst>
                    <a:cxn ang="0">
                      <a:pos x="19" y="6"/>
                    </a:cxn>
                    <a:cxn ang="0">
                      <a:pos x="14" y="17"/>
                    </a:cxn>
                    <a:cxn ang="0">
                      <a:pos x="5" y="11"/>
                    </a:cxn>
                    <a:cxn ang="0">
                      <a:pos x="0" y="4"/>
                    </a:cxn>
                    <a:cxn ang="0">
                      <a:pos x="4" y="0"/>
                    </a:cxn>
                    <a:cxn ang="0">
                      <a:pos x="9" y="0"/>
                    </a:cxn>
                    <a:cxn ang="0">
                      <a:pos x="15" y="2"/>
                    </a:cxn>
                    <a:cxn ang="0">
                      <a:pos x="19" y="6"/>
                    </a:cxn>
                  </a:cxnLst>
                  <a:rect l="0" t="0" r="r" b="b"/>
                  <a:pathLst>
                    <a:path w="19" h="17">
                      <a:moveTo>
                        <a:pt x="19" y="6"/>
                      </a:moveTo>
                      <a:lnTo>
                        <a:pt x="14" y="17"/>
                      </a:lnTo>
                      <a:lnTo>
                        <a:pt x="5" y="11"/>
                      </a:lnTo>
                      <a:lnTo>
                        <a:pt x="0" y="4"/>
                      </a:lnTo>
                      <a:lnTo>
                        <a:pt x="4" y="0"/>
                      </a:lnTo>
                      <a:lnTo>
                        <a:pt x="9" y="0"/>
                      </a:lnTo>
                      <a:lnTo>
                        <a:pt x="15" y="2"/>
                      </a:lnTo>
                      <a:lnTo>
                        <a:pt x="19"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1804" y="2811"/>
                  <a:ext cx="11" cy="13"/>
                </a:xfrm>
                <a:custGeom>
                  <a:avLst/>
                  <a:gdLst/>
                  <a:ahLst/>
                  <a:cxnLst>
                    <a:cxn ang="0">
                      <a:pos x="22" y="4"/>
                    </a:cxn>
                    <a:cxn ang="0">
                      <a:pos x="19" y="13"/>
                    </a:cxn>
                    <a:cxn ang="0">
                      <a:pos x="18" y="24"/>
                    </a:cxn>
                    <a:cxn ang="0">
                      <a:pos x="0" y="18"/>
                    </a:cxn>
                    <a:cxn ang="0">
                      <a:pos x="1" y="8"/>
                    </a:cxn>
                    <a:cxn ang="0">
                      <a:pos x="6" y="0"/>
                    </a:cxn>
                    <a:cxn ang="0">
                      <a:pos x="14" y="1"/>
                    </a:cxn>
                    <a:cxn ang="0">
                      <a:pos x="22" y="4"/>
                    </a:cxn>
                  </a:cxnLst>
                  <a:rect l="0" t="0" r="r" b="b"/>
                  <a:pathLst>
                    <a:path w="22" h="24">
                      <a:moveTo>
                        <a:pt x="22" y="4"/>
                      </a:moveTo>
                      <a:lnTo>
                        <a:pt x="19" y="13"/>
                      </a:lnTo>
                      <a:lnTo>
                        <a:pt x="18" y="24"/>
                      </a:lnTo>
                      <a:lnTo>
                        <a:pt x="0" y="18"/>
                      </a:lnTo>
                      <a:lnTo>
                        <a:pt x="1" y="8"/>
                      </a:lnTo>
                      <a:lnTo>
                        <a:pt x="6" y="0"/>
                      </a:lnTo>
                      <a:lnTo>
                        <a:pt x="14" y="1"/>
                      </a:lnTo>
                      <a:lnTo>
                        <a:pt x="22"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1219" y="2785"/>
                  <a:ext cx="7" cy="6"/>
                </a:xfrm>
                <a:custGeom>
                  <a:avLst/>
                  <a:gdLst/>
                  <a:ahLst/>
                  <a:cxnLst>
                    <a:cxn ang="0">
                      <a:pos x="15" y="6"/>
                    </a:cxn>
                    <a:cxn ang="0">
                      <a:pos x="9" y="11"/>
                    </a:cxn>
                    <a:cxn ang="0">
                      <a:pos x="1" y="12"/>
                    </a:cxn>
                    <a:cxn ang="0">
                      <a:pos x="0" y="5"/>
                    </a:cxn>
                    <a:cxn ang="0">
                      <a:pos x="7" y="0"/>
                    </a:cxn>
                    <a:cxn ang="0">
                      <a:pos x="11" y="0"/>
                    </a:cxn>
                    <a:cxn ang="0">
                      <a:pos x="15" y="6"/>
                    </a:cxn>
                  </a:cxnLst>
                  <a:rect l="0" t="0" r="r" b="b"/>
                  <a:pathLst>
                    <a:path w="15" h="12">
                      <a:moveTo>
                        <a:pt x="15" y="6"/>
                      </a:moveTo>
                      <a:lnTo>
                        <a:pt x="9" y="11"/>
                      </a:lnTo>
                      <a:lnTo>
                        <a:pt x="1" y="12"/>
                      </a:lnTo>
                      <a:lnTo>
                        <a:pt x="0" y="5"/>
                      </a:lnTo>
                      <a:lnTo>
                        <a:pt x="7" y="0"/>
                      </a:lnTo>
                      <a:lnTo>
                        <a:pt x="11" y="0"/>
                      </a:lnTo>
                      <a:lnTo>
                        <a:pt x="1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1598" y="2805"/>
                  <a:ext cx="9" cy="9"/>
                </a:xfrm>
                <a:custGeom>
                  <a:avLst/>
                  <a:gdLst/>
                  <a:ahLst/>
                  <a:cxnLst>
                    <a:cxn ang="0">
                      <a:pos x="8" y="18"/>
                    </a:cxn>
                    <a:cxn ang="0">
                      <a:pos x="3" y="17"/>
                    </a:cxn>
                    <a:cxn ang="0">
                      <a:pos x="0" y="15"/>
                    </a:cxn>
                    <a:cxn ang="0">
                      <a:pos x="16" y="0"/>
                    </a:cxn>
                    <a:cxn ang="0">
                      <a:pos x="19" y="4"/>
                    </a:cxn>
                    <a:cxn ang="0">
                      <a:pos x="16" y="8"/>
                    </a:cxn>
                    <a:cxn ang="0">
                      <a:pos x="10" y="13"/>
                    </a:cxn>
                    <a:cxn ang="0">
                      <a:pos x="8" y="18"/>
                    </a:cxn>
                  </a:cxnLst>
                  <a:rect l="0" t="0" r="r" b="b"/>
                  <a:pathLst>
                    <a:path w="19" h="18">
                      <a:moveTo>
                        <a:pt x="8" y="18"/>
                      </a:moveTo>
                      <a:lnTo>
                        <a:pt x="3" y="17"/>
                      </a:lnTo>
                      <a:lnTo>
                        <a:pt x="0" y="15"/>
                      </a:lnTo>
                      <a:lnTo>
                        <a:pt x="16" y="0"/>
                      </a:lnTo>
                      <a:lnTo>
                        <a:pt x="19" y="4"/>
                      </a:lnTo>
                      <a:lnTo>
                        <a:pt x="16" y="8"/>
                      </a:lnTo>
                      <a:lnTo>
                        <a:pt x="10" y="13"/>
                      </a:lnTo>
                      <a:lnTo>
                        <a:pt x="8"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1201" y="2789"/>
                  <a:ext cx="10" cy="9"/>
                </a:xfrm>
                <a:custGeom>
                  <a:avLst/>
                  <a:gdLst/>
                  <a:ahLst/>
                  <a:cxnLst>
                    <a:cxn ang="0">
                      <a:pos x="21" y="10"/>
                    </a:cxn>
                    <a:cxn ang="0">
                      <a:pos x="7" y="18"/>
                    </a:cxn>
                    <a:cxn ang="0">
                      <a:pos x="4" y="9"/>
                    </a:cxn>
                    <a:cxn ang="0">
                      <a:pos x="0" y="3"/>
                    </a:cxn>
                    <a:cxn ang="0">
                      <a:pos x="7" y="0"/>
                    </a:cxn>
                    <a:cxn ang="0">
                      <a:pos x="13" y="0"/>
                    </a:cxn>
                    <a:cxn ang="0">
                      <a:pos x="18" y="3"/>
                    </a:cxn>
                    <a:cxn ang="0">
                      <a:pos x="21" y="10"/>
                    </a:cxn>
                  </a:cxnLst>
                  <a:rect l="0" t="0" r="r" b="b"/>
                  <a:pathLst>
                    <a:path w="21" h="18">
                      <a:moveTo>
                        <a:pt x="21" y="10"/>
                      </a:moveTo>
                      <a:lnTo>
                        <a:pt x="7" y="18"/>
                      </a:lnTo>
                      <a:lnTo>
                        <a:pt x="4" y="9"/>
                      </a:lnTo>
                      <a:lnTo>
                        <a:pt x="0" y="3"/>
                      </a:lnTo>
                      <a:lnTo>
                        <a:pt x="7" y="0"/>
                      </a:lnTo>
                      <a:lnTo>
                        <a:pt x="13" y="0"/>
                      </a:lnTo>
                      <a:lnTo>
                        <a:pt x="18" y="3"/>
                      </a:lnTo>
                      <a:lnTo>
                        <a:pt x="21"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98"/>
                <p:cNvSpPr>
                  <a:spLocks/>
                </p:cNvSpPr>
                <p:nvPr/>
              </p:nvSpPr>
              <p:spPr bwMode="auto">
                <a:xfrm>
                  <a:off x="1263" y="2795"/>
                  <a:ext cx="8" cy="7"/>
                </a:xfrm>
                <a:custGeom>
                  <a:avLst/>
                  <a:gdLst/>
                  <a:ahLst/>
                  <a:cxnLst>
                    <a:cxn ang="0">
                      <a:pos x="15" y="6"/>
                    </a:cxn>
                    <a:cxn ang="0">
                      <a:pos x="3" y="13"/>
                    </a:cxn>
                    <a:cxn ang="0">
                      <a:pos x="0" y="10"/>
                    </a:cxn>
                    <a:cxn ang="0">
                      <a:pos x="0" y="6"/>
                    </a:cxn>
                    <a:cxn ang="0">
                      <a:pos x="6" y="4"/>
                    </a:cxn>
                    <a:cxn ang="0">
                      <a:pos x="11" y="1"/>
                    </a:cxn>
                    <a:cxn ang="0">
                      <a:pos x="14" y="0"/>
                    </a:cxn>
                    <a:cxn ang="0">
                      <a:pos x="15" y="6"/>
                    </a:cxn>
                  </a:cxnLst>
                  <a:rect l="0" t="0" r="r" b="b"/>
                  <a:pathLst>
                    <a:path w="15" h="13">
                      <a:moveTo>
                        <a:pt x="15" y="6"/>
                      </a:moveTo>
                      <a:lnTo>
                        <a:pt x="3" y="13"/>
                      </a:lnTo>
                      <a:lnTo>
                        <a:pt x="0" y="10"/>
                      </a:lnTo>
                      <a:lnTo>
                        <a:pt x="0" y="6"/>
                      </a:lnTo>
                      <a:lnTo>
                        <a:pt x="6" y="4"/>
                      </a:lnTo>
                      <a:lnTo>
                        <a:pt x="11" y="1"/>
                      </a:lnTo>
                      <a:lnTo>
                        <a:pt x="14" y="0"/>
                      </a:lnTo>
                      <a:lnTo>
                        <a:pt x="1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1563" y="2810"/>
                  <a:ext cx="5" cy="4"/>
                </a:xfrm>
                <a:custGeom>
                  <a:avLst/>
                  <a:gdLst/>
                  <a:ahLst/>
                  <a:cxnLst>
                    <a:cxn ang="0">
                      <a:pos x="9" y="0"/>
                    </a:cxn>
                    <a:cxn ang="0">
                      <a:pos x="7" y="6"/>
                    </a:cxn>
                    <a:cxn ang="0">
                      <a:pos x="2" y="10"/>
                    </a:cxn>
                    <a:cxn ang="0">
                      <a:pos x="0" y="10"/>
                    </a:cxn>
                    <a:cxn ang="0">
                      <a:pos x="2" y="2"/>
                    </a:cxn>
                    <a:cxn ang="0">
                      <a:pos x="9" y="0"/>
                    </a:cxn>
                  </a:cxnLst>
                  <a:rect l="0" t="0" r="r" b="b"/>
                  <a:pathLst>
                    <a:path w="9" h="10">
                      <a:moveTo>
                        <a:pt x="9" y="0"/>
                      </a:moveTo>
                      <a:lnTo>
                        <a:pt x="7" y="6"/>
                      </a:lnTo>
                      <a:lnTo>
                        <a:pt x="2" y="10"/>
                      </a:lnTo>
                      <a:lnTo>
                        <a:pt x="0" y="10"/>
                      </a:lnTo>
                      <a:lnTo>
                        <a:pt x="2" y="2"/>
                      </a:lnTo>
                      <a:lnTo>
                        <a:pt x="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1534" y="2809"/>
                  <a:ext cx="10" cy="10"/>
                </a:xfrm>
                <a:custGeom>
                  <a:avLst/>
                  <a:gdLst/>
                  <a:ahLst/>
                  <a:cxnLst>
                    <a:cxn ang="0">
                      <a:pos x="19" y="15"/>
                    </a:cxn>
                    <a:cxn ang="0">
                      <a:pos x="12" y="19"/>
                    </a:cxn>
                    <a:cxn ang="0">
                      <a:pos x="6" y="19"/>
                    </a:cxn>
                    <a:cxn ang="0">
                      <a:pos x="1" y="13"/>
                    </a:cxn>
                    <a:cxn ang="0">
                      <a:pos x="0" y="7"/>
                    </a:cxn>
                    <a:cxn ang="0">
                      <a:pos x="3" y="3"/>
                    </a:cxn>
                    <a:cxn ang="0">
                      <a:pos x="7" y="0"/>
                    </a:cxn>
                    <a:cxn ang="0">
                      <a:pos x="10" y="0"/>
                    </a:cxn>
                    <a:cxn ang="0">
                      <a:pos x="14" y="5"/>
                    </a:cxn>
                    <a:cxn ang="0">
                      <a:pos x="17" y="9"/>
                    </a:cxn>
                    <a:cxn ang="0">
                      <a:pos x="19" y="15"/>
                    </a:cxn>
                  </a:cxnLst>
                  <a:rect l="0" t="0" r="r" b="b"/>
                  <a:pathLst>
                    <a:path w="19" h="19">
                      <a:moveTo>
                        <a:pt x="19" y="15"/>
                      </a:moveTo>
                      <a:lnTo>
                        <a:pt x="12" y="19"/>
                      </a:lnTo>
                      <a:lnTo>
                        <a:pt x="6" y="19"/>
                      </a:lnTo>
                      <a:lnTo>
                        <a:pt x="1" y="13"/>
                      </a:lnTo>
                      <a:lnTo>
                        <a:pt x="0" y="7"/>
                      </a:lnTo>
                      <a:lnTo>
                        <a:pt x="3" y="3"/>
                      </a:lnTo>
                      <a:lnTo>
                        <a:pt x="7" y="0"/>
                      </a:lnTo>
                      <a:lnTo>
                        <a:pt x="10" y="0"/>
                      </a:lnTo>
                      <a:lnTo>
                        <a:pt x="14" y="5"/>
                      </a:lnTo>
                      <a:lnTo>
                        <a:pt x="17" y="9"/>
                      </a:lnTo>
                      <a:lnTo>
                        <a:pt x="19"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1775" y="2821"/>
                  <a:ext cx="6" cy="8"/>
                </a:xfrm>
                <a:custGeom>
                  <a:avLst/>
                  <a:gdLst/>
                  <a:ahLst/>
                  <a:cxnLst>
                    <a:cxn ang="0">
                      <a:pos x="12" y="3"/>
                    </a:cxn>
                    <a:cxn ang="0">
                      <a:pos x="10" y="7"/>
                    </a:cxn>
                    <a:cxn ang="0">
                      <a:pos x="9" y="11"/>
                    </a:cxn>
                    <a:cxn ang="0">
                      <a:pos x="7" y="15"/>
                    </a:cxn>
                    <a:cxn ang="0">
                      <a:pos x="4" y="16"/>
                    </a:cxn>
                    <a:cxn ang="0">
                      <a:pos x="0" y="8"/>
                    </a:cxn>
                    <a:cxn ang="0">
                      <a:pos x="4" y="0"/>
                    </a:cxn>
                    <a:cxn ang="0">
                      <a:pos x="8" y="1"/>
                    </a:cxn>
                    <a:cxn ang="0">
                      <a:pos x="12" y="3"/>
                    </a:cxn>
                  </a:cxnLst>
                  <a:rect l="0" t="0" r="r" b="b"/>
                  <a:pathLst>
                    <a:path w="12" h="16">
                      <a:moveTo>
                        <a:pt x="12" y="3"/>
                      </a:moveTo>
                      <a:lnTo>
                        <a:pt x="10" y="7"/>
                      </a:lnTo>
                      <a:lnTo>
                        <a:pt x="9" y="11"/>
                      </a:lnTo>
                      <a:lnTo>
                        <a:pt x="7" y="15"/>
                      </a:lnTo>
                      <a:lnTo>
                        <a:pt x="4" y="16"/>
                      </a:lnTo>
                      <a:lnTo>
                        <a:pt x="0" y="8"/>
                      </a:lnTo>
                      <a:lnTo>
                        <a:pt x="4" y="0"/>
                      </a:lnTo>
                      <a:lnTo>
                        <a:pt x="8" y="1"/>
                      </a:lnTo>
                      <a:lnTo>
                        <a:pt x="1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p:cNvSpPr>
                <p:nvPr/>
              </p:nvSpPr>
              <p:spPr bwMode="auto">
                <a:xfrm>
                  <a:off x="1111" y="2791"/>
                  <a:ext cx="2" cy="4"/>
                </a:xfrm>
                <a:custGeom>
                  <a:avLst/>
                  <a:gdLst/>
                  <a:ahLst/>
                  <a:cxnLst>
                    <a:cxn ang="0">
                      <a:pos x="4" y="9"/>
                    </a:cxn>
                    <a:cxn ang="0">
                      <a:pos x="0" y="5"/>
                    </a:cxn>
                    <a:cxn ang="0">
                      <a:pos x="0" y="0"/>
                    </a:cxn>
                    <a:cxn ang="0">
                      <a:pos x="2" y="2"/>
                    </a:cxn>
                    <a:cxn ang="0">
                      <a:pos x="4" y="9"/>
                    </a:cxn>
                  </a:cxnLst>
                  <a:rect l="0" t="0" r="r" b="b"/>
                  <a:pathLst>
                    <a:path w="4" h="9">
                      <a:moveTo>
                        <a:pt x="4" y="9"/>
                      </a:moveTo>
                      <a:lnTo>
                        <a:pt x="0" y="5"/>
                      </a:lnTo>
                      <a:lnTo>
                        <a:pt x="0" y="0"/>
                      </a:lnTo>
                      <a:lnTo>
                        <a:pt x="2" y="2"/>
                      </a:lnTo>
                      <a:lnTo>
                        <a:pt x="4"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1331" y="2802"/>
                  <a:ext cx="13" cy="5"/>
                </a:xfrm>
                <a:custGeom>
                  <a:avLst/>
                  <a:gdLst/>
                  <a:ahLst/>
                  <a:cxnLst>
                    <a:cxn ang="0">
                      <a:pos x="25" y="4"/>
                    </a:cxn>
                    <a:cxn ang="0">
                      <a:pos x="19" y="6"/>
                    </a:cxn>
                    <a:cxn ang="0">
                      <a:pos x="14" y="9"/>
                    </a:cxn>
                    <a:cxn ang="0">
                      <a:pos x="7" y="11"/>
                    </a:cxn>
                    <a:cxn ang="0">
                      <a:pos x="2" y="11"/>
                    </a:cxn>
                    <a:cxn ang="0">
                      <a:pos x="0" y="8"/>
                    </a:cxn>
                    <a:cxn ang="0">
                      <a:pos x="4" y="2"/>
                    </a:cxn>
                    <a:cxn ang="0">
                      <a:pos x="10" y="0"/>
                    </a:cxn>
                    <a:cxn ang="0">
                      <a:pos x="18" y="0"/>
                    </a:cxn>
                    <a:cxn ang="0">
                      <a:pos x="25" y="4"/>
                    </a:cxn>
                  </a:cxnLst>
                  <a:rect l="0" t="0" r="r" b="b"/>
                  <a:pathLst>
                    <a:path w="25" h="11">
                      <a:moveTo>
                        <a:pt x="25" y="4"/>
                      </a:moveTo>
                      <a:lnTo>
                        <a:pt x="19" y="6"/>
                      </a:lnTo>
                      <a:lnTo>
                        <a:pt x="14" y="9"/>
                      </a:lnTo>
                      <a:lnTo>
                        <a:pt x="7" y="11"/>
                      </a:lnTo>
                      <a:lnTo>
                        <a:pt x="2" y="11"/>
                      </a:lnTo>
                      <a:lnTo>
                        <a:pt x="0" y="8"/>
                      </a:lnTo>
                      <a:lnTo>
                        <a:pt x="4" y="2"/>
                      </a:lnTo>
                      <a:lnTo>
                        <a:pt x="10" y="0"/>
                      </a:lnTo>
                      <a:lnTo>
                        <a:pt x="18" y="0"/>
                      </a:lnTo>
                      <a:lnTo>
                        <a:pt x="2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p:cNvSpPr>
                <p:nvPr/>
              </p:nvSpPr>
              <p:spPr bwMode="auto">
                <a:xfrm>
                  <a:off x="1226" y="2797"/>
                  <a:ext cx="6" cy="6"/>
                </a:xfrm>
                <a:custGeom>
                  <a:avLst/>
                  <a:gdLst/>
                  <a:ahLst/>
                  <a:cxnLst>
                    <a:cxn ang="0">
                      <a:pos x="11" y="2"/>
                    </a:cxn>
                    <a:cxn ang="0">
                      <a:pos x="3" y="12"/>
                    </a:cxn>
                    <a:cxn ang="0">
                      <a:pos x="0" y="7"/>
                    </a:cxn>
                    <a:cxn ang="0">
                      <a:pos x="0" y="3"/>
                    </a:cxn>
                    <a:cxn ang="0">
                      <a:pos x="5" y="0"/>
                    </a:cxn>
                    <a:cxn ang="0">
                      <a:pos x="11" y="2"/>
                    </a:cxn>
                  </a:cxnLst>
                  <a:rect l="0" t="0" r="r" b="b"/>
                  <a:pathLst>
                    <a:path w="11" h="12">
                      <a:moveTo>
                        <a:pt x="11" y="2"/>
                      </a:moveTo>
                      <a:lnTo>
                        <a:pt x="3" y="12"/>
                      </a:lnTo>
                      <a:lnTo>
                        <a:pt x="0" y="7"/>
                      </a:lnTo>
                      <a:lnTo>
                        <a:pt x="0" y="3"/>
                      </a:lnTo>
                      <a:lnTo>
                        <a:pt x="5" y="0"/>
                      </a:lnTo>
                      <a:lnTo>
                        <a:pt x="1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1786" y="2825"/>
                  <a:ext cx="7" cy="10"/>
                </a:xfrm>
                <a:custGeom>
                  <a:avLst/>
                  <a:gdLst/>
                  <a:ahLst/>
                  <a:cxnLst>
                    <a:cxn ang="0">
                      <a:pos x="13" y="2"/>
                    </a:cxn>
                    <a:cxn ang="0">
                      <a:pos x="9" y="11"/>
                    </a:cxn>
                    <a:cxn ang="0">
                      <a:pos x="6" y="19"/>
                    </a:cxn>
                    <a:cxn ang="0">
                      <a:pos x="0" y="15"/>
                    </a:cxn>
                    <a:cxn ang="0">
                      <a:pos x="1" y="11"/>
                    </a:cxn>
                    <a:cxn ang="0">
                      <a:pos x="4" y="6"/>
                    </a:cxn>
                    <a:cxn ang="0">
                      <a:pos x="5" y="0"/>
                    </a:cxn>
                    <a:cxn ang="0">
                      <a:pos x="13" y="2"/>
                    </a:cxn>
                  </a:cxnLst>
                  <a:rect l="0" t="0" r="r" b="b"/>
                  <a:pathLst>
                    <a:path w="13" h="19">
                      <a:moveTo>
                        <a:pt x="13" y="2"/>
                      </a:moveTo>
                      <a:lnTo>
                        <a:pt x="9" y="11"/>
                      </a:lnTo>
                      <a:lnTo>
                        <a:pt x="6" y="19"/>
                      </a:lnTo>
                      <a:lnTo>
                        <a:pt x="0" y="15"/>
                      </a:lnTo>
                      <a:lnTo>
                        <a:pt x="1" y="11"/>
                      </a:lnTo>
                      <a:lnTo>
                        <a:pt x="4" y="6"/>
                      </a:lnTo>
                      <a:lnTo>
                        <a:pt x="5" y="0"/>
                      </a:lnTo>
                      <a:lnTo>
                        <a:pt x="1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1862" y="2829"/>
                  <a:ext cx="8" cy="12"/>
                </a:xfrm>
                <a:custGeom>
                  <a:avLst/>
                  <a:gdLst/>
                  <a:ahLst/>
                  <a:cxnLst>
                    <a:cxn ang="0">
                      <a:pos x="15" y="18"/>
                    </a:cxn>
                    <a:cxn ang="0">
                      <a:pos x="12" y="19"/>
                    </a:cxn>
                    <a:cxn ang="0">
                      <a:pos x="12" y="23"/>
                    </a:cxn>
                    <a:cxn ang="0">
                      <a:pos x="8" y="18"/>
                    </a:cxn>
                    <a:cxn ang="0">
                      <a:pos x="4" y="13"/>
                    </a:cxn>
                    <a:cxn ang="0">
                      <a:pos x="0" y="6"/>
                    </a:cxn>
                    <a:cxn ang="0">
                      <a:pos x="1" y="0"/>
                    </a:cxn>
                    <a:cxn ang="0">
                      <a:pos x="5" y="1"/>
                    </a:cxn>
                    <a:cxn ang="0">
                      <a:pos x="9" y="6"/>
                    </a:cxn>
                    <a:cxn ang="0">
                      <a:pos x="12" y="11"/>
                    </a:cxn>
                    <a:cxn ang="0">
                      <a:pos x="15" y="18"/>
                    </a:cxn>
                  </a:cxnLst>
                  <a:rect l="0" t="0" r="r" b="b"/>
                  <a:pathLst>
                    <a:path w="15" h="23">
                      <a:moveTo>
                        <a:pt x="15" y="18"/>
                      </a:moveTo>
                      <a:lnTo>
                        <a:pt x="12" y="19"/>
                      </a:lnTo>
                      <a:lnTo>
                        <a:pt x="12" y="23"/>
                      </a:lnTo>
                      <a:lnTo>
                        <a:pt x="8" y="18"/>
                      </a:lnTo>
                      <a:lnTo>
                        <a:pt x="4" y="13"/>
                      </a:lnTo>
                      <a:lnTo>
                        <a:pt x="0" y="6"/>
                      </a:lnTo>
                      <a:lnTo>
                        <a:pt x="1" y="0"/>
                      </a:lnTo>
                      <a:lnTo>
                        <a:pt x="5" y="1"/>
                      </a:lnTo>
                      <a:lnTo>
                        <a:pt x="9" y="6"/>
                      </a:lnTo>
                      <a:lnTo>
                        <a:pt x="12" y="11"/>
                      </a:lnTo>
                      <a:lnTo>
                        <a:pt x="15"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1570" y="2817"/>
                  <a:ext cx="10" cy="7"/>
                </a:xfrm>
                <a:custGeom>
                  <a:avLst/>
                  <a:gdLst/>
                  <a:ahLst/>
                  <a:cxnLst>
                    <a:cxn ang="0">
                      <a:pos x="19" y="0"/>
                    </a:cxn>
                    <a:cxn ang="0">
                      <a:pos x="12" y="9"/>
                    </a:cxn>
                    <a:cxn ang="0">
                      <a:pos x="1" y="14"/>
                    </a:cxn>
                    <a:cxn ang="0">
                      <a:pos x="0" y="11"/>
                    </a:cxn>
                    <a:cxn ang="0">
                      <a:pos x="7" y="2"/>
                    </a:cxn>
                    <a:cxn ang="0">
                      <a:pos x="19" y="0"/>
                    </a:cxn>
                  </a:cxnLst>
                  <a:rect l="0" t="0" r="r" b="b"/>
                  <a:pathLst>
                    <a:path w="19" h="14">
                      <a:moveTo>
                        <a:pt x="19" y="0"/>
                      </a:moveTo>
                      <a:lnTo>
                        <a:pt x="12" y="9"/>
                      </a:lnTo>
                      <a:lnTo>
                        <a:pt x="1" y="14"/>
                      </a:lnTo>
                      <a:lnTo>
                        <a:pt x="0" y="11"/>
                      </a:lnTo>
                      <a:lnTo>
                        <a:pt x="7" y="2"/>
                      </a:lnTo>
                      <a:lnTo>
                        <a:pt x="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1367" y="2807"/>
                  <a:ext cx="5" cy="4"/>
                </a:xfrm>
                <a:custGeom>
                  <a:avLst/>
                  <a:gdLst/>
                  <a:ahLst/>
                  <a:cxnLst>
                    <a:cxn ang="0">
                      <a:pos x="10" y="2"/>
                    </a:cxn>
                    <a:cxn ang="0">
                      <a:pos x="7" y="5"/>
                    </a:cxn>
                    <a:cxn ang="0">
                      <a:pos x="2" y="7"/>
                    </a:cxn>
                    <a:cxn ang="0">
                      <a:pos x="0" y="1"/>
                    </a:cxn>
                    <a:cxn ang="0">
                      <a:pos x="5" y="0"/>
                    </a:cxn>
                    <a:cxn ang="0">
                      <a:pos x="10" y="2"/>
                    </a:cxn>
                  </a:cxnLst>
                  <a:rect l="0" t="0" r="r" b="b"/>
                  <a:pathLst>
                    <a:path w="10" h="7">
                      <a:moveTo>
                        <a:pt x="10" y="2"/>
                      </a:moveTo>
                      <a:lnTo>
                        <a:pt x="7" y="5"/>
                      </a:lnTo>
                      <a:lnTo>
                        <a:pt x="2" y="7"/>
                      </a:lnTo>
                      <a:lnTo>
                        <a:pt x="0" y="1"/>
                      </a:lnTo>
                      <a:lnTo>
                        <a:pt x="5" y="0"/>
                      </a:lnTo>
                      <a:lnTo>
                        <a:pt x="1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1476" y="2813"/>
                  <a:ext cx="7" cy="4"/>
                </a:xfrm>
                <a:custGeom>
                  <a:avLst/>
                  <a:gdLst/>
                  <a:ahLst/>
                  <a:cxnLst>
                    <a:cxn ang="0">
                      <a:pos x="14" y="0"/>
                    </a:cxn>
                    <a:cxn ang="0">
                      <a:pos x="8" y="4"/>
                    </a:cxn>
                    <a:cxn ang="0">
                      <a:pos x="3" y="7"/>
                    </a:cxn>
                    <a:cxn ang="0">
                      <a:pos x="0" y="5"/>
                    </a:cxn>
                    <a:cxn ang="0">
                      <a:pos x="1" y="3"/>
                    </a:cxn>
                    <a:cxn ang="0">
                      <a:pos x="6" y="0"/>
                    </a:cxn>
                    <a:cxn ang="0">
                      <a:pos x="14" y="0"/>
                    </a:cxn>
                  </a:cxnLst>
                  <a:rect l="0" t="0" r="r" b="b"/>
                  <a:pathLst>
                    <a:path w="14" h="7">
                      <a:moveTo>
                        <a:pt x="14" y="0"/>
                      </a:moveTo>
                      <a:lnTo>
                        <a:pt x="8" y="4"/>
                      </a:lnTo>
                      <a:lnTo>
                        <a:pt x="3" y="7"/>
                      </a:lnTo>
                      <a:lnTo>
                        <a:pt x="0" y="5"/>
                      </a:lnTo>
                      <a:lnTo>
                        <a:pt x="1" y="3"/>
                      </a:lnTo>
                      <a:lnTo>
                        <a:pt x="6" y="0"/>
                      </a:lnTo>
                      <a:lnTo>
                        <a:pt x="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1094" y="2795"/>
                  <a:ext cx="5" cy="15"/>
                </a:xfrm>
                <a:custGeom>
                  <a:avLst/>
                  <a:gdLst/>
                  <a:ahLst/>
                  <a:cxnLst>
                    <a:cxn ang="0">
                      <a:pos x="11" y="6"/>
                    </a:cxn>
                    <a:cxn ang="0">
                      <a:pos x="10" y="12"/>
                    </a:cxn>
                    <a:cxn ang="0">
                      <a:pos x="6" y="18"/>
                    </a:cxn>
                    <a:cxn ang="0">
                      <a:pos x="3" y="22"/>
                    </a:cxn>
                    <a:cxn ang="0">
                      <a:pos x="5" y="28"/>
                    </a:cxn>
                    <a:cxn ang="0">
                      <a:pos x="0" y="0"/>
                    </a:cxn>
                    <a:cxn ang="0">
                      <a:pos x="6" y="1"/>
                    </a:cxn>
                    <a:cxn ang="0">
                      <a:pos x="11" y="6"/>
                    </a:cxn>
                  </a:cxnLst>
                  <a:rect l="0" t="0" r="r" b="b"/>
                  <a:pathLst>
                    <a:path w="11" h="28">
                      <a:moveTo>
                        <a:pt x="11" y="6"/>
                      </a:moveTo>
                      <a:lnTo>
                        <a:pt x="10" y="12"/>
                      </a:lnTo>
                      <a:lnTo>
                        <a:pt x="6" y="18"/>
                      </a:lnTo>
                      <a:lnTo>
                        <a:pt x="3" y="22"/>
                      </a:lnTo>
                      <a:lnTo>
                        <a:pt x="5" y="28"/>
                      </a:lnTo>
                      <a:lnTo>
                        <a:pt x="0" y="0"/>
                      </a:lnTo>
                      <a:lnTo>
                        <a:pt x="6" y="1"/>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1833" y="2832"/>
                  <a:ext cx="2" cy="6"/>
                </a:xfrm>
                <a:custGeom>
                  <a:avLst/>
                  <a:gdLst/>
                  <a:ahLst/>
                  <a:cxnLst>
                    <a:cxn ang="0">
                      <a:pos x="4" y="5"/>
                    </a:cxn>
                    <a:cxn ang="0">
                      <a:pos x="4" y="13"/>
                    </a:cxn>
                    <a:cxn ang="0">
                      <a:pos x="0" y="13"/>
                    </a:cxn>
                    <a:cxn ang="0">
                      <a:pos x="0" y="0"/>
                    </a:cxn>
                    <a:cxn ang="0">
                      <a:pos x="2" y="1"/>
                    </a:cxn>
                    <a:cxn ang="0">
                      <a:pos x="4" y="5"/>
                    </a:cxn>
                  </a:cxnLst>
                  <a:rect l="0" t="0" r="r" b="b"/>
                  <a:pathLst>
                    <a:path w="4" h="13">
                      <a:moveTo>
                        <a:pt x="4" y="5"/>
                      </a:moveTo>
                      <a:lnTo>
                        <a:pt x="4" y="13"/>
                      </a:lnTo>
                      <a:lnTo>
                        <a:pt x="0" y="13"/>
                      </a:lnTo>
                      <a:lnTo>
                        <a:pt x="0" y="0"/>
                      </a:lnTo>
                      <a:lnTo>
                        <a:pt x="2" y="1"/>
                      </a:lnTo>
                      <a:lnTo>
                        <a:pt x="4"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1339" y="2811"/>
                  <a:ext cx="18" cy="11"/>
                </a:xfrm>
                <a:custGeom>
                  <a:avLst/>
                  <a:gdLst/>
                  <a:ahLst/>
                  <a:cxnLst>
                    <a:cxn ang="0">
                      <a:pos x="35" y="3"/>
                    </a:cxn>
                    <a:cxn ang="0">
                      <a:pos x="30" y="9"/>
                    </a:cxn>
                    <a:cxn ang="0">
                      <a:pos x="22" y="13"/>
                    </a:cxn>
                    <a:cxn ang="0">
                      <a:pos x="14" y="16"/>
                    </a:cxn>
                    <a:cxn ang="0">
                      <a:pos x="7" y="21"/>
                    </a:cxn>
                    <a:cxn ang="0">
                      <a:pos x="2" y="14"/>
                    </a:cxn>
                    <a:cxn ang="0">
                      <a:pos x="0" y="7"/>
                    </a:cxn>
                    <a:cxn ang="0">
                      <a:pos x="8" y="4"/>
                    </a:cxn>
                    <a:cxn ang="0">
                      <a:pos x="17" y="2"/>
                    </a:cxn>
                    <a:cxn ang="0">
                      <a:pos x="25" y="0"/>
                    </a:cxn>
                    <a:cxn ang="0">
                      <a:pos x="35" y="3"/>
                    </a:cxn>
                  </a:cxnLst>
                  <a:rect l="0" t="0" r="r" b="b"/>
                  <a:pathLst>
                    <a:path w="35" h="21">
                      <a:moveTo>
                        <a:pt x="35" y="3"/>
                      </a:moveTo>
                      <a:lnTo>
                        <a:pt x="30" y="9"/>
                      </a:lnTo>
                      <a:lnTo>
                        <a:pt x="22" y="13"/>
                      </a:lnTo>
                      <a:lnTo>
                        <a:pt x="14" y="16"/>
                      </a:lnTo>
                      <a:lnTo>
                        <a:pt x="7" y="21"/>
                      </a:lnTo>
                      <a:lnTo>
                        <a:pt x="2" y="14"/>
                      </a:lnTo>
                      <a:lnTo>
                        <a:pt x="0" y="7"/>
                      </a:lnTo>
                      <a:lnTo>
                        <a:pt x="8" y="4"/>
                      </a:lnTo>
                      <a:lnTo>
                        <a:pt x="17" y="2"/>
                      </a:lnTo>
                      <a:lnTo>
                        <a:pt x="25" y="0"/>
                      </a:lnTo>
                      <a:lnTo>
                        <a:pt x="3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1392" y="2813"/>
                  <a:ext cx="8" cy="5"/>
                </a:xfrm>
                <a:custGeom>
                  <a:avLst/>
                  <a:gdLst/>
                  <a:ahLst/>
                  <a:cxnLst>
                    <a:cxn ang="0">
                      <a:pos x="15" y="3"/>
                    </a:cxn>
                    <a:cxn ang="0">
                      <a:pos x="11" y="6"/>
                    </a:cxn>
                    <a:cxn ang="0">
                      <a:pos x="8" y="10"/>
                    </a:cxn>
                    <a:cxn ang="0">
                      <a:pos x="4" y="10"/>
                    </a:cxn>
                    <a:cxn ang="0">
                      <a:pos x="3" y="7"/>
                    </a:cxn>
                    <a:cxn ang="0">
                      <a:pos x="2" y="3"/>
                    </a:cxn>
                    <a:cxn ang="0">
                      <a:pos x="0" y="1"/>
                    </a:cxn>
                    <a:cxn ang="0">
                      <a:pos x="8" y="0"/>
                    </a:cxn>
                    <a:cxn ang="0">
                      <a:pos x="15" y="3"/>
                    </a:cxn>
                  </a:cxnLst>
                  <a:rect l="0" t="0" r="r" b="b"/>
                  <a:pathLst>
                    <a:path w="15" h="10">
                      <a:moveTo>
                        <a:pt x="15" y="3"/>
                      </a:moveTo>
                      <a:lnTo>
                        <a:pt x="11" y="6"/>
                      </a:lnTo>
                      <a:lnTo>
                        <a:pt x="8" y="10"/>
                      </a:lnTo>
                      <a:lnTo>
                        <a:pt x="4" y="10"/>
                      </a:lnTo>
                      <a:lnTo>
                        <a:pt x="3" y="7"/>
                      </a:lnTo>
                      <a:lnTo>
                        <a:pt x="2" y="3"/>
                      </a:lnTo>
                      <a:lnTo>
                        <a:pt x="0" y="1"/>
                      </a:lnTo>
                      <a:lnTo>
                        <a:pt x="8" y="0"/>
                      </a:lnTo>
                      <a:lnTo>
                        <a:pt x="1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p:cNvSpPr>
                <p:nvPr/>
              </p:nvSpPr>
              <p:spPr bwMode="auto">
                <a:xfrm>
                  <a:off x="1802" y="2833"/>
                  <a:ext cx="5" cy="5"/>
                </a:xfrm>
                <a:custGeom>
                  <a:avLst/>
                  <a:gdLst/>
                  <a:ahLst/>
                  <a:cxnLst>
                    <a:cxn ang="0">
                      <a:pos x="9" y="6"/>
                    </a:cxn>
                    <a:cxn ang="0">
                      <a:pos x="4" y="10"/>
                    </a:cxn>
                    <a:cxn ang="0">
                      <a:pos x="0" y="11"/>
                    </a:cxn>
                    <a:cxn ang="0">
                      <a:pos x="0" y="0"/>
                    </a:cxn>
                    <a:cxn ang="0">
                      <a:pos x="4" y="2"/>
                    </a:cxn>
                    <a:cxn ang="0">
                      <a:pos x="9" y="6"/>
                    </a:cxn>
                  </a:cxnLst>
                  <a:rect l="0" t="0" r="r" b="b"/>
                  <a:pathLst>
                    <a:path w="9" h="11">
                      <a:moveTo>
                        <a:pt x="9" y="6"/>
                      </a:moveTo>
                      <a:lnTo>
                        <a:pt x="4" y="10"/>
                      </a:lnTo>
                      <a:lnTo>
                        <a:pt x="0" y="11"/>
                      </a:lnTo>
                      <a:lnTo>
                        <a:pt x="0" y="0"/>
                      </a:lnTo>
                      <a:lnTo>
                        <a:pt x="4" y="2"/>
                      </a:lnTo>
                      <a:lnTo>
                        <a:pt x="9"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1139" y="2803"/>
                  <a:ext cx="7" cy="14"/>
                </a:xfrm>
                <a:custGeom>
                  <a:avLst/>
                  <a:gdLst/>
                  <a:ahLst/>
                  <a:cxnLst>
                    <a:cxn ang="0">
                      <a:pos x="13" y="12"/>
                    </a:cxn>
                    <a:cxn ang="0">
                      <a:pos x="9" y="26"/>
                    </a:cxn>
                    <a:cxn ang="0">
                      <a:pos x="5" y="20"/>
                    </a:cxn>
                    <a:cxn ang="0">
                      <a:pos x="1" y="13"/>
                    </a:cxn>
                    <a:cxn ang="0">
                      <a:pos x="0" y="6"/>
                    </a:cxn>
                    <a:cxn ang="0">
                      <a:pos x="3" y="0"/>
                    </a:cxn>
                    <a:cxn ang="0">
                      <a:pos x="8" y="4"/>
                    </a:cxn>
                    <a:cxn ang="0">
                      <a:pos x="13" y="12"/>
                    </a:cxn>
                  </a:cxnLst>
                  <a:rect l="0" t="0" r="r" b="b"/>
                  <a:pathLst>
                    <a:path w="13" h="26">
                      <a:moveTo>
                        <a:pt x="13" y="12"/>
                      </a:moveTo>
                      <a:lnTo>
                        <a:pt x="9" y="26"/>
                      </a:lnTo>
                      <a:lnTo>
                        <a:pt x="5" y="20"/>
                      </a:lnTo>
                      <a:lnTo>
                        <a:pt x="1" y="13"/>
                      </a:lnTo>
                      <a:lnTo>
                        <a:pt x="0" y="6"/>
                      </a:lnTo>
                      <a:lnTo>
                        <a:pt x="3" y="0"/>
                      </a:lnTo>
                      <a:lnTo>
                        <a:pt x="8" y="4"/>
                      </a:lnTo>
                      <a:lnTo>
                        <a:pt x="1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1522" y="2821"/>
                  <a:ext cx="10" cy="9"/>
                </a:xfrm>
                <a:custGeom>
                  <a:avLst/>
                  <a:gdLst/>
                  <a:ahLst/>
                  <a:cxnLst>
                    <a:cxn ang="0">
                      <a:pos x="20" y="14"/>
                    </a:cxn>
                    <a:cxn ang="0">
                      <a:pos x="15" y="18"/>
                    </a:cxn>
                    <a:cxn ang="0">
                      <a:pos x="11" y="16"/>
                    </a:cxn>
                    <a:cxn ang="0">
                      <a:pos x="7" y="11"/>
                    </a:cxn>
                    <a:cxn ang="0">
                      <a:pos x="3" y="10"/>
                    </a:cxn>
                    <a:cxn ang="0">
                      <a:pos x="0" y="5"/>
                    </a:cxn>
                    <a:cxn ang="0">
                      <a:pos x="2" y="0"/>
                    </a:cxn>
                    <a:cxn ang="0">
                      <a:pos x="7" y="0"/>
                    </a:cxn>
                    <a:cxn ang="0">
                      <a:pos x="12" y="3"/>
                    </a:cxn>
                    <a:cxn ang="0">
                      <a:pos x="16" y="7"/>
                    </a:cxn>
                    <a:cxn ang="0">
                      <a:pos x="20" y="14"/>
                    </a:cxn>
                  </a:cxnLst>
                  <a:rect l="0" t="0" r="r" b="b"/>
                  <a:pathLst>
                    <a:path w="20" h="18">
                      <a:moveTo>
                        <a:pt x="20" y="14"/>
                      </a:moveTo>
                      <a:lnTo>
                        <a:pt x="15" y="18"/>
                      </a:lnTo>
                      <a:lnTo>
                        <a:pt x="11" y="16"/>
                      </a:lnTo>
                      <a:lnTo>
                        <a:pt x="7" y="11"/>
                      </a:lnTo>
                      <a:lnTo>
                        <a:pt x="3" y="10"/>
                      </a:lnTo>
                      <a:lnTo>
                        <a:pt x="0" y="5"/>
                      </a:lnTo>
                      <a:lnTo>
                        <a:pt x="2" y="0"/>
                      </a:lnTo>
                      <a:lnTo>
                        <a:pt x="7" y="0"/>
                      </a:lnTo>
                      <a:lnTo>
                        <a:pt x="12" y="3"/>
                      </a:lnTo>
                      <a:lnTo>
                        <a:pt x="16" y="7"/>
                      </a:lnTo>
                      <a:lnTo>
                        <a:pt x="2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1546" y="2822"/>
                  <a:ext cx="8" cy="7"/>
                </a:xfrm>
                <a:custGeom>
                  <a:avLst/>
                  <a:gdLst/>
                  <a:ahLst/>
                  <a:cxnLst>
                    <a:cxn ang="0">
                      <a:pos x="16" y="3"/>
                    </a:cxn>
                    <a:cxn ang="0">
                      <a:pos x="9" y="15"/>
                    </a:cxn>
                    <a:cxn ang="0">
                      <a:pos x="4" y="13"/>
                    </a:cxn>
                    <a:cxn ang="0">
                      <a:pos x="1" y="11"/>
                    </a:cxn>
                    <a:cxn ang="0">
                      <a:pos x="0" y="5"/>
                    </a:cxn>
                    <a:cxn ang="0">
                      <a:pos x="3" y="4"/>
                    </a:cxn>
                    <a:cxn ang="0">
                      <a:pos x="6" y="3"/>
                    </a:cxn>
                    <a:cxn ang="0">
                      <a:pos x="9" y="1"/>
                    </a:cxn>
                    <a:cxn ang="0">
                      <a:pos x="13" y="0"/>
                    </a:cxn>
                    <a:cxn ang="0">
                      <a:pos x="16" y="3"/>
                    </a:cxn>
                  </a:cxnLst>
                  <a:rect l="0" t="0" r="r" b="b"/>
                  <a:pathLst>
                    <a:path w="16" h="15">
                      <a:moveTo>
                        <a:pt x="16" y="3"/>
                      </a:moveTo>
                      <a:lnTo>
                        <a:pt x="9" y="15"/>
                      </a:lnTo>
                      <a:lnTo>
                        <a:pt x="4" y="13"/>
                      </a:lnTo>
                      <a:lnTo>
                        <a:pt x="1" y="11"/>
                      </a:lnTo>
                      <a:lnTo>
                        <a:pt x="0" y="5"/>
                      </a:lnTo>
                      <a:lnTo>
                        <a:pt x="3" y="4"/>
                      </a:lnTo>
                      <a:lnTo>
                        <a:pt x="6" y="3"/>
                      </a:lnTo>
                      <a:lnTo>
                        <a:pt x="9" y="1"/>
                      </a:lnTo>
                      <a:lnTo>
                        <a:pt x="13" y="0"/>
                      </a:lnTo>
                      <a:lnTo>
                        <a:pt x="1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1734" y="2831"/>
                  <a:ext cx="4" cy="3"/>
                </a:xfrm>
                <a:custGeom>
                  <a:avLst/>
                  <a:gdLst/>
                  <a:ahLst/>
                  <a:cxnLst>
                    <a:cxn ang="0">
                      <a:pos x="9" y="4"/>
                    </a:cxn>
                    <a:cxn ang="0">
                      <a:pos x="5" y="5"/>
                    </a:cxn>
                    <a:cxn ang="0">
                      <a:pos x="1" y="4"/>
                    </a:cxn>
                    <a:cxn ang="0">
                      <a:pos x="0" y="0"/>
                    </a:cxn>
                    <a:cxn ang="0">
                      <a:pos x="6" y="0"/>
                    </a:cxn>
                    <a:cxn ang="0">
                      <a:pos x="9" y="4"/>
                    </a:cxn>
                  </a:cxnLst>
                  <a:rect l="0" t="0" r="r" b="b"/>
                  <a:pathLst>
                    <a:path w="9" h="5">
                      <a:moveTo>
                        <a:pt x="9" y="4"/>
                      </a:moveTo>
                      <a:lnTo>
                        <a:pt x="5" y="5"/>
                      </a:lnTo>
                      <a:lnTo>
                        <a:pt x="1" y="4"/>
                      </a:lnTo>
                      <a:lnTo>
                        <a:pt x="0" y="0"/>
                      </a:lnTo>
                      <a:lnTo>
                        <a:pt x="6" y="0"/>
                      </a:ln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1884" y="2838"/>
                  <a:ext cx="3" cy="13"/>
                </a:xfrm>
                <a:custGeom>
                  <a:avLst/>
                  <a:gdLst/>
                  <a:ahLst/>
                  <a:cxnLst>
                    <a:cxn ang="0">
                      <a:pos x="4" y="24"/>
                    </a:cxn>
                    <a:cxn ang="0">
                      <a:pos x="0" y="24"/>
                    </a:cxn>
                    <a:cxn ang="0">
                      <a:pos x="0" y="0"/>
                    </a:cxn>
                    <a:cxn ang="0">
                      <a:pos x="4" y="3"/>
                    </a:cxn>
                    <a:cxn ang="0">
                      <a:pos x="5" y="11"/>
                    </a:cxn>
                    <a:cxn ang="0">
                      <a:pos x="4" y="17"/>
                    </a:cxn>
                    <a:cxn ang="0">
                      <a:pos x="4" y="24"/>
                    </a:cxn>
                  </a:cxnLst>
                  <a:rect l="0" t="0" r="r" b="b"/>
                  <a:pathLst>
                    <a:path w="5" h="24">
                      <a:moveTo>
                        <a:pt x="4" y="24"/>
                      </a:moveTo>
                      <a:lnTo>
                        <a:pt x="0" y="24"/>
                      </a:lnTo>
                      <a:lnTo>
                        <a:pt x="0" y="0"/>
                      </a:lnTo>
                      <a:lnTo>
                        <a:pt x="4" y="3"/>
                      </a:lnTo>
                      <a:lnTo>
                        <a:pt x="5" y="11"/>
                      </a:lnTo>
                      <a:lnTo>
                        <a:pt x="4" y="17"/>
                      </a:lnTo>
                      <a:lnTo>
                        <a:pt x="4"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1488" y="2821"/>
                  <a:ext cx="7" cy="6"/>
                </a:xfrm>
                <a:custGeom>
                  <a:avLst/>
                  <a:gdLst/>
                  <a:ahLst/>
                  <a:cxnLst>
                    <a:cxn ang="0">
                      <a:pos x="13" y="0"/>
                    </a:cxn>
                    <a:cxn ang="0">
                      <a:pos x="10" y="6"/>
                    </a:cxn>
                    <a:cxn ang="0">
                      <a:pos x="5" y="13"/>
                    </a:cxn>
                    <a:cxn ang="0">
                      <a:pos x="2" y="9"/>
                    </a:cxn>
                    <a:cxn ang="0">
                      <a:pos x="0" y="9"/>
                    </a:cxn>
                    <a:cxn ang="0">
                      <a:pos x="5" y="3"/>
                    </a:cxn>
                    <a:cxn ang="0">
                      <a:pos x="13" y="0"/>
                    </a:cxn>
                  </a:cxnLst>
                  <a:rect l="0" t="0" r="r" b="b"/>
                  <a:pathLst>
                    <a:path w="13" h="13">
                      <a:moveTo>
                        <a:pt x="13" y="0"/>
                      </a:moveTo>
                      <a:lnTo>
                        <a:pt x="10" y="6"/>
                      </a:lnTo>
                      <a:lnTo>
                        <a:pt x="5" y="13"/>
                      </a:lnTo>
                      <a:lnTo>
                        <a:pt x="2" y="9"/>
                      </a:lnTo>
                      <a:lnTo>
                        <a:pt x="0" y="9"/>
                      </a:lnTo>
                      <a:lnTo>
                        <a:pt x="5" y="3"/>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1370" y="2820"/>
                  <a:ext cx="14" cy="12"/>
                </a:xfrm>
                <a:custGeom>
                  <a:avLst/>
                  <a:gdLst/>
                  <a:ahLst/>
                  <a:cxnLst>
                    <a:cxn ang="0">
                      <a:pos x="26" y="10"/>
                    </a:cxn>
                    <a:cxn ang="0">
                      <a:pos x="22" y="15"/>
                    </a:cxn>
                    <a:cxn ang="0">
                      <a:pos x="17" y="18"/>
                    </a:cxn>
                    <a:cxn ang="0">
                      <a:pos x="9" y="20"/>
                    </a:cxn>
                    <a:cxn ang="0">
                      <a:pos x="4" y="23"/>
                    </a:cxn>
                    <a:cxn ang="0">
                      <a:pos x="2" y="13"/>
                    </a:cxn>
                    <a:cxn ang="0">
                      <a:pos x="0" y="4"/>
                    </a:cxn>
                    <a:cxn ang="0">
                      <a:pos x="7" y="1"/>
                    </a:cxn>
                    <a:cxn ang="0">
                      <a:pos x="15" y="0"/>
                    </a:cxn>
                    <a:cxn ang="0">
                      <a:pos x="20" y="2"/>
                    </a:cxn>
                    <a:cxn ang="0">
                      <a:pos x="26" y="10"/>
                    </a:cxn>
                  </a:cxnLst>
                  <a:rect l="0" t="0" r="r" b="b"/>
                  <a:pathLst>
                    <a:path w="26" h="23">
                      <a:moveTo>
                        <a:pt x="26" y="10"/>
                      </a:moveTo>
                      <a:lnTo>
                        <a:pt x="22" y="15"/>
                      </a:lnTo>
                      <a:lnTo>
                        <a:pt x="17" y="18"/>
                      </a:lnTo>
                      <a:lnTo>
                        <a:pt x="9" y="20"/>
                      </a:lnTo>
                      <a:lnTo>
                        <a:pt x="4" y="23"/>
                      </a:lnTo>
                      <a:lnTo>
                        <a:pt x="2" y="13"/>
                      </a:lnTo>
                      <a:lnTo>
                        <a:pt x="0" y="4"/>
                      </a:lnTo>
                      <a:lnTo>
                        <a:pt x="7" y="1"/>
                      </a:lnTo>
                      <a:lnTo>
                        <a:pt x="15" y="0"/>
                      </a:lnTo>
                      <a:lnTo>
                        <a:pt x="20" y="2"/>
                      </a:lnTo>
                      <a:lnTo>
                        <a:pt x="2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1107" y="2808"/>
                  <a:ext cx="5" cy="8"/>
                </a:xfrm>
                <a:custGeom>
                  <a:avLst/>
                  <a:gdLst/>
                  <a:ahLst/>
                  <a:cxnLst>
                    <a:cxn ang="0">
                      <a:pos x="9" y="11"/>
                    </a:cxn>
                    <a:cxn ang="0">
                      <a:pos x="9" y="15"/>
                    </a:cxn>
                    <a:cxn ang="0">
                      <a:pos x="8" y="17"/>
                    </a:cxn>
                    <a:cxn ang="0">
                      <a:pos x="1" y="15"/>
                    </a:cxn>
                    <a:cxn ang="0">
                      <a:pos x="0" y="12"/>
                    </a:cxn>
                    <a:cxn ang="0">
                      <a:pos x="0" y="5"/>
                    </a:cxn>
                    <a:cxn ang="0">
                      <a:pos x="1" y="0"/>
                    </a:cxn>
                    <a:cxn ang="0">
                      <a:pos x="6" y="3"/>
                    </a:cxn>
                    <a:cxn ang="0">
                      <a:pos x="9" y="11"/>
                    </a:cxn>
                  </a:cxnLst>
                  <a:rect l="0" t="0" r="r" b="b"/>
                  <a:pathLst>
                    <a:path w="9" h="17">
                      <a:moveTo>
                        <a:pt x="9" y="11"/>
                      </a:moveTo>
                      <a:lnTo>
                        <a:pt x="9" y="15"/>
                      </a:lnTo>
                      <a:lnTo>
                        <a:pt x="8" y="17"/>
                      </a:lnTo>
                      <a:lnTo>
                        <a:pt x="1" y="15"/>
                      </a:lnTo>
                      <a:lnTo>
                        <a:pt x="0" y="12"/>
                      </a:lnTo>
                      <a:lnTo>
                        <a:pt x="0" y="5"/>
                      </a:lnTo>
                      <a:lnTo>
                        <a:pt x="1" y="0"/>
                      </a:lnTo>
                      <a:lnTo>
                        <a:pt x="6" y="3"/>
                      </a:lnTo>
                      <a:lnTo>
                        <a:pt x="9"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3"/>
                <p:cNvSpPr>
                  <a:spLocks/>
                </p:cNvSpPr>
                <p:nvPr/>
              </p:nvSpPr>
              <p:spPr bwMode="auto">
                <a:xfrm>
                  <a:off x="1745" y="2838"/>
                  <a:ext cx="11" cy="8"/>
                </a:xfrm>
                <a:custGeom>
                  <a:avLst/>
                  <a:gdLst/>
                  <a:ahLst/>
                  <a:cxnLst>
                    <a:cxn ang="0">
                      <a:pos x="21" y="16"/>
                    </a:cxn>
                    <a:cxn ang="0">
                      <a:pos x="15" y="9"/>
                    </a:cxn>
                    <a:cxn ang="0">
                      <a:pos x="7" y="7"/>
                    </a:cxn>
                    <a:cxn ang="0">
                      <a:pos x="2" y="4"/>
                    </a:cxn>
                    <a:cxn ang="0">
                      <a:pos x="0" y="0"/>
                    </a:cxn>
                    <a:cxn ang="0">
                      <a:pos x="5" y="1"/>
                    </a:cxn>
                    <a:cxn ang="0">
                      <a:pos x="11" y="4"/>
                    </a:cxn>
                    <a:cxn ang="0">
                      <a:pos x="17" y="9"/>
                    </a:cxn>
                    <a:cxn ang="0">
                      <a:pos x="21" y="16"/>
                    </a:cxn>
                  </a:cxnLst>
                  <a:rect l="0" t="0" r="r" b="b"/>
                  <a:pathLst>
                    <a:path w="21" h="16">
                      <a:moveTo>
                        <a:pt x="21" y="16"/>
                      </a:moveTo>
                      <a:lnTo>
                        <a:pt x="15" y="9"/>
                      </a:lnTo>
                      <a:lnTo>
                        <a:pt x="7" y="7"/>
                      </a:lnTo>
                      <a:lnTo>
                        <a:pt x="2" y="4"/>
                      </a:lnTo>
                      <a:lnTo>
                        <a:pt x="0" y="0"/>
                      </a:lnTo>
                      <a:lnTo>
                        <a:pt x="5" y="1"/>
                      </a:lnTo>
                      <a:lnTo>
                        <a:pt x="11" y="4"/>
                      </a:lnTo>
                      <a:lnTo>
                        <a:pt x="17" y="9"/>
                      </a:lnTo>
                      <a:lnTo>
                        <a:pt x="21"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24"/>
                <p:cNvSpPr>
                  <a:spLocks/>
                </p:cNvSpPr>
                <p:nvPr/>
              </p:nvSpPr>
              <p:spPr bwMode="auto">
                <a:xfrm>
                  <a:off x="1711" y="2837"/>
                  <a:ext cx="11" cy="13"/>
                </a:xfrm>
                <a:custGeom>
                  <a:avLst/>
                  <a:gdLst/>
                  <a:ahLst/>
                  <a:cxnLst>
                    <a:cxn ang="0">
                      <a:pos x="23" y="5"/>
                    </a:cxn>
                    <a:cxn ang="0">
                      <a:pos x="12" y="24"/>
                    </a:cxn>
                    <a:cxn ang="0">
                      <a:pos x="4" y="21"/>
                    </a:cxn>
                    <a:cxn ang="0">
                      <a:pos x="0" y="16"/>
                    </a:cxn>
                    <a:cxn ang="0">
                      <a:pos x="0" y="8"/>
                    </a:cxn>
                    <a:cxn ang="0">
                      <a:pos x="4" y="2"/>
                    </a:cxn>
                    <a:cxn ang="0">
                      <a:pos x="13" y="0"/>
                    </a:cxn>
                    <a:cxn ang="0">
                      <a:pos x="23" y="5"/>
                    </a:cxn>
                  </a:cxnLst>
                  <a:rect l="0" t="0" r="r" b="b"/>
                  <a:pathLst>
                    <a:path w="23" h="24">
                      <a:moveTo>
                        <a:pt x="23" y="5"/>
                      </a:moveTo>
                      <a:lnTo>
                        <a:pt x="12" y="24"/>
                      </a:lnTo>
                      <a:lnTo>
                        <a:pt x="4" y="21"/>
                      </a:lnTo>
                      <a:lnTo>
                        <a:pt x="0" y="16"/>
                      </a:lnTo>
                      <a:lnTo>
                        <a:pt x="0" y="8"/>
                      </a:lnTo>
                      <a:lnTo>
                        <a:pt x="4" y="2"/>
                      </a:lnTo>
                      <a:lnTo>
                        <a:pt x="13" y="0"/>
                      </a:lnTo>
                      <a:lnTo>
                        <a:pt x="23"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p:nvSpPr>
              <p:spPr bwMode="auto">
                <a:xfrm>
                  <a:off x="1399" y="2825"/>
                  <a:ext cx="9" cy="5"/>
                </a:xfrm>
                <a:custGeom>
                  <a:avLst/>
                  <a:gdLst/>
                  <a:ahLst/>
                  <a:cxnLst>
                    <a:cxn ang="0">
                      <a:pos x="18" y="1"/>
                    </a:cxn>
                    <a:cxn ang="0">
                      <a:pos x="10" y="7"/>
                    </a:cxn>
                    <a:cxn ang="0">
                      <a:pos x="0" y="11"/>
                    </a:cxn>
                    <a:cxn ang="0">
                      <a:pos x="2" y="4"/>
                    </a:cxn>
                    <a:cxn ang="0">
                      <a:pos x="8" y="2"/>
                    </a:cxn>
                    <a:cxn ang="0">
                      <a:pos x="13" y="0"/>
                    </a:cxn>
                    <a:cxn ang="0">
                      <a:pos x="18" y="1"/>
                    </a:cxn>
                  </a:cxnLst>
                  <a:rect l="0" t="0" r="r" b="b"/>
                  <a:pathLst>
                    <a:path w="18" h="11">
                      <a:moveTo>
                        <a:pt x="18" y="1"/>
                      </a:moveTo>
                      <a:lnTo>
                        <a:pt x="10" y="7"/>
                      </a:lnTo>
                      <a:lnTo>
                        <a:pt x="0" y="11"/>
                      </a:lnTo>
                      <a:lnTo>
                        <a:pt x="2" y="4"/>
                      </a:lnTo>
                      <a:lnTo>
                        <a:pt x="8" y="2"/>
                      </a:lnTo>
                      <a:lnTo>
                        <a:pt x="13" y="0"/>
                      </a:lnTo>
                      <a:lnTo>
                        <a:pt x="1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1473" y="2831"/>
                  <a:ext cx="7" cy="7"/>
                </a:xfrm>
                <a:custGeom>
                  <a:avLst/>
                  <a:gdLst/>
                  <a:ahLst/>
                  <a:cxnLst>
                    <a:cxn ang="0">
                      <a:pos x="14" y="12"/>
                    </a:cxn>
                    <a:cxn ang="0">
                      <a:pos x="11" y="14"/>
                    </a:cxn>
                    <a:cxn ang="0">
                      <a:pos x="7" y="15"/>
                    </a:cxn>
                    <a:cxn ang="0">
                      <a:pos x="4" y="11"/>
                    </a:cxn>
                    <a:cxn ang="0">
                      <a:pos x="1" y="7"/>
                    </a:cxn>
                    <a:cxn ang="0">
                      <a:pos x="0" y="3"/>
                    </a:cxn>
                    <a:cxn ang="0">
                      <a:pos x="2" y="0"/>
                    </a:cxn>
                    <a:cxn ang="0">
                      <a:pos x="9" y="4"/>
                    </a:cxn>
                    <a:cxn ang="0">
                      <a:pos x="14" y="12"/>
                    </a:cxn>
                  </a:cxnLst>
                  <a:rect l="0" t="0" r="r" b="b"/>
                  <a:pathLst>
                    <a:path w="14" h="15">
                      <a:moveTo>
                        <a:pt x="14" y="12"/>
                      </a:moveTo>
                      <a:lnTo>
                        <a:pt x="11" y="14"/>
                      </a:lnTo>
                      <a:lnTo>
                        <a:pt x="7" y="15"/>
                      </a:lnTo>
                      <a:lnTo>
                        <a:pt x="4" y="11"/>
                      </a:lnTo>
                      <a:lnTo>
                        <a:pt x="1" y="7"/>
                      </a:lnTo>
                      <a:lnTo>
                        <a:pt x="0" y="3"/>
                      </a:lnTo>
                      <a:lnTo>
                        <a:pt x="2" y="0"/>
                      </a:lnTo>
                      <a:lnTo>
                        <a:pt x="9" y="4"/>
                      </a:lnTo>
                      <a:lnTo>
                        <a:pt x="1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1729" y="2845"/>
                  <a:ext cx="2" cy="8"/>
                </a:xfrm>
                <a:custGeom>
                  <a:avLst/>
                  <a:gdLst/>
                  <a:ahLst/>
                  <a:cxnLst>
                    <a:cxn ang="0">
                      <a:pos x="4" y="10"/>
                    </a:cxn>
                    <a:cxn ang="0">
                      <a:pos x="0" y="15"/>
                    </a:cxn>
                    <a:cxn ang="0">
                      <a:pos x="2" y="0"/>
                    </a:cxn>
                    <a:cxn ang="0">
                      <a:pos x="4" y="4"/>
                    </a:cxn>
                    <a:cxn ang="0">
                      <a:pos x="4" y="10"/>
                    </a:cxn>
                  </a:cxnLst>
                  <a:rect l="0" t="0" r="r" b="b"/>
                  <a:pathLst>
                    <a:path w="4" h="15">
                      <a:moveTo>
                        <a:pt x="4" y="10"/>
                      </a:moveTo>
                      <a:lnTo>
                        <a:pt x="0" y="15"/>
                      </a:lnTo>
                      <a:lnTo>
                        <a:pt x="2" y="0"/>
                      </a:lnTo>
                      <a:lnTo>
                        <a:pt x="4" y="4"/>
                      </a:lnTo>
                      <a:lnTo>
                        <a:pt x="4"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p:cNvSpPr>
                <p:nvPr/>
              </p:nvSpPr>
              <p:spPr bwMode="auto">
                <a:xfrm>
                  <a:off x="1166" y="2820"/>
                  <a:ext cx="6" cy="14"/>
                </a:xfrm>
                <a:custGeom>
                  <a:avLst/>
                  <a:gdLst/>
                  <a:ahLst/>
                  <a:cxnLst>
                    <a:cxn ang="0">
                      <a:pos x="13" y="11"/>
                    </a:cxn>
                    <a:cxn ang="0">
                      <a:pos x="12" y="28"/>
                    </a:cxn>
                    <a:cxn ang="0">
                      <a:pos x="6" y="21"/>
                    </a:cxn>
                    <a:cxn ang="0">
                      <a:pos x="3" y="13"/>
                    </a:cxn>
                    <a:cxn ang="0">
                      <a:pos x="0" y="6"/>
                    </a:cxn>
                    <a:cxn ang="0">
                      <a:pos x="0" y="0"/>
                    </a:cxn>
                    <a:cxn ang="0">
                      <a:pos x="6" y="4"/>
                    </a:cxn>
                    <a:cxn ang="0">
                      <a:pos x="13" y="11"/>
                    </a:cxn>
                  </a:cxnLst>
                  <a:rect l="0" t="0" r="r" b="b"/>
                  <a:pathLst>
                    <a:path w="13" h="28">
                      <a:moveTo>
                        <a:pt x="13" y="11"/>
                      </a:moveTo>
                      <a:lnTo>
                        <a:pt x="12" y="28"/>
                      </a:lnTo>
                      <a:lnTo>
                        <a:pt x="6" y="21"/>
                      </a:lnTo>
                      <a:lnTo>
                        <a:pt x="3" y="13"/>
                      </a:lnTo>
                      <a:lnTo>
                        <a:pt x="0" y="6"/>
                      </a:lnTo>
                      <a:lnTo>
                        <a:pt x="0" y="0"/>
                      </a:lnTo>
                      <a:lnTo>
                        <a:pt x="6" y="4"/>
                      </a:lnTo>
                      <a:lnTo>
                        <a:pt x="13"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1193" y="2827"/>
                  <a:ext cx="11" cy="22"/>
                </a:xfrm>
                <a:custGeom>
                  <a:avLst/>
                  <a:gdLst/>
                  <a:ahLst/>
                  <a:cxnLst>
                    <a:cxn ang="0">
                      <a:pos x="23" y="13"/>
                    </a:cxn>
                    <a:cxn ang="0">
                      <a:pos x="21" y="20"/>
                    </a:cxn>
                    <a:cxn ang="0">
                      <a:pos x="18" y="27"/>
                    </a:cxn>
                    <a:cxn ang="0">
                      <a:pos x="13" y="34"/>
                    </a:cxn>
                    <a:cxn ang="0">
                      <a:pos x="12" y="43"/>
                    </a:cxn>
                    <a:cxn ang="0">
                      <a:pos x="9" y="41"/>
                    </a:cxn>
                    <a:cxn ang="0">
                      <a:pos x="6" y="30"/>
                    </a:cxn>
                    <a:cxn ang="0">
                      <a:pos x="3" y="21"/>
                    </a:cxn>
                    <a:cxn ang="0">
                      <a:pos x="0" y="10"/>
                    </a:cxn>
                    <a:cxn ang="0">
                      <a:pos x="5" y="0"/>
                    </a:cxn>
                    <a:cxn ang="0">
                      <a:pos x="14" y="5"/>
                    </a:cxn>
                    <a:cxn ang="0">
                      <a:pos x="23" y="13"/>
                    </a:cxn>
                  </a:cxnLst>
                  <a:rect l="0" t="0" r="r" b="b"/>
                  <a:pathLst>
                    <a:path w="23" h="43">
                      <a:moveTo>
                        <a:pt x="23" y="13"/>
                      </a:moveTo>
                      <a:lnTo>
                        <a:pt x="21" y="20"/>
                      </a:lnTo>
                      <a:lnTo>
                        <a:pt x="18" y="27"/>
                      </a:lnTo>
                      <a:lnTo>
                        <a:pt x="13" y="34"/>
                      </a:lnTo>
                      <a:lnTo>
                        <a:pt x="12" y="43"/>
                      </a:lnTo>
                      <a:lnTo>
                        <a:pt x="9" y="41"/>
                      </a:lnTo>
                      <a:lnTo>
                        <a:pt x="6" y="30"/>
                      </a:lnTo>
                      <a:lnTo>
                        <a:pt x="3" y="21"/>
                      </a:lnTo>
                      <a:lnTo>
                        <a:pt x="0" y="10"/>
                      </a:lnTo>
                      <a:lnTo>
                        <a:pt x="5" y="0"/>
                      </a:lnTo>
                      <a:lnTo>
                        <a:pt x="14" y="5"/>
                      </a:lnTo>
                      <a:lnTo>
                        <a:pt x="23"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1674" y="2851"/>
                  <a:ext cx="12" cy="9"/>
                </a:xfrm>
                <a:custGeom>
                  <a:avLst/>
                  <a:gdLst/>
                  <a:ahLst/>
                  <a:cxnLst>
                    <a:cxn ang="0">
                      <a:pos x="22" y="5"/>
                    </a:cxn>
                    <a:cxn ang="0">
                      <a:pos x="20" y="12"/>
                    </a:cxn>
                    <a:cxn ang="0">
                      <a:pos x="16" y="20"/>
                    </a:cxn>
                    <a:cxn ang="0">
                      <a:pos x="7" y="15"/>
                    </a:cxn>
                    <a:cxn ang="0">
                      <a:pos x="0" y="12"/>
                    </a:cxn>
                    <a:cxn ang="0">
                      <a:pos x="5" y="0"/>
                    </a:cxn>
                    <a:cxn ang="0">
                      <a:pos x="13" y="3"/>
                    </a:cxn>
                    <a:cxn ang="0">
                      <a:pos x="22" y="5"/>
                    </a:cxn>
                  </a:cxnLst>
                  <a:rect l="0" t="0" r="r" b="b"/>
                  <a:pathLst>
                    <a:path w="22" h="20">
                      <a:moveTo>
                        <a:pt x="22" y="5"/>
                      </a:moveTo>
                      <a:lnTo>
                        <a:pt x="20" y="12"/>
                      </a:lnTo>
                      <a:lnTo>
                        <a:pt x="16" y="20"/>
                      </a:lnTo>
                      <a:lnTo>
                        <a:pt x="7" y="15"/>
                      </a:lnTo>
                      <a:lnTo>
                        <a:pt x="0" y="12"/>
                      </a:lnTo>
                      <a:lnTo>
                        <a:pt x="5" y="0"/>
                      </a:lnTo>
                      <a:lnTo>
                        <a:pt x="13" y="3"/>
                      </a:lnTo>
                      <a:lnTo>
                        <a:pt x="22"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1633" y="2854"/>
                  <a:ext cx="11" cy="10"/>
                </a:xfrm>
                <a:custGeom>
                  <a:avLst/>
                  <a:gdLst/>
                  <a:ahLst/>
                  <a:cxnLst>
                    <a:cxn ang="0">
                      <a:pos x="21" y="11"/>
                    </a:cxn>
                    <a:cxn ang="0">
                      <a:pos x="20" y="14"/>
                    </a:cxn>
                    <a:cxn ang="0">
                      <a:pos x="18" y="18"/>
                    </a:cxn>
                    <a:cxn ang="0">
                      <a:pos x="10" y="15"/>
                    </a:cxn>
                    <a:cxn ang="0">
                      <a:pos x="4" y="13"/>
                    </a:cxn>
                    <a:cxn ang="0">
                      <a:pos x="0" y="7"/>
                    </a:cxn>
                    <a:cxn ang="0">
                      <a:pos x="0" y="0"/>
                    </a:cxn>
                    <a:cxn ang="0">
                      <a:pos x="5" y="0"/>
                    </a:cxn>
                    <a:cxn ang="0">
                      <a:pos x="11" y="3"/>
                    </a:cxn>
                    <a:cxn ang="0">
                      <a:pos x="16" y="5"/>
                    </a:cxn>
                    <a:cxn ang="0">
                      <a:pos x="21" y="11"/>
                    </a:cxn>
                  </a:cxnLst>
                  <a:rect l="0" t="0" r="r" b="b"/>
                  <a:pathLst>
                    <a:path w="21" h="18">
                      <a:moveTo>
                        <a:pt x="21" y="11"/>
                      </a:moveTo>
                      <a:lnTo>
                        <a:pt x="20" y="14"/>
                      </a:lnTo>
                      <a:lnTo>
                        <a:pt x="18" y="18"/>
                      </a:lnTo>
                      <a:lnTo>
                        <a:pt x="10" y="15"/>
                      </a:lnTo>
                      <a:lnTo>
                        <a:pt x="4" y="13"/>
                      </a:lnTo>
                      <a:lnTo>
                        <a:pt x="0" y="7"/>
                      </a:lnTo>
                      <a:lnTo>
                        <a:pt x="0" y="0"/>
                      </a:lnTo>
                      <a:lnTo>
                        <a:pt x="5" y="0"/>
                      </a:lnTo>
                      <a:lnTo>
                        <a:pt x="11" y="3"/>
                      </a:lnTo>
                      <a:lnTo>
                        <a:pt x="16" y="5"/>
                      </a:lnTo>
                      <a:lnTo>
                        <a:pt x="21"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p:cNvSpPr>
                <p:nvPr/>
              </p:nvSpPr>
              <p:spPr bwMode="auto">
                <a:xfrm>
                  <a:off x="1877" y="2866"/>
                  <a:ext cx="4" cy="4"/>
                </a:xfrm>
                <a:custGeom>
                  <a:avLst/>
                  <a:gdLst/>
                  <a:ahLst/>
                  <a:cxnLst>
                    <a:cxn ang="0">
                      <a:pos x="8" y="0"/>
                    </a:cxn>
                    <a:cxn ang="0">
                      <a:pos x="8" y="5"/>
                    </a:cxn>
                    <a:cxn ang="0">
                      <a:pos x="5" y="8"/>
                    </a:cxn>
                    <a:cxn ang="0">
                      <a:pos x="0" y="8"/>
                    </a:cxn>
                    <a:cxn ang="0">
                      <a:pos x="2" y="3"/>
                    </a:cxn>
                    <a:cxn ang="0">
                      <a:pos x="8" y="0"/>
                    </a:cxn>
                  </a:cxnLst>
                  <a:rect l="0" t="0" r="r" b="b"/>
                  <a:pathLst>
                    <a:path w="8" h="8">
                      <a:moveTo>
                        <a:pt x="8" y="0"/>
                      </a:moveTo>
                      <a:lnTo>
                        <a:pt x="8" y="5"/>
                      </a:lnTo>
                      <a:lnTo>
                        <a:pt x="5" y="8"/>
                      </a:lnTo>
                      <a:lnTo>
                        <a:pt x="0" y="8"/>
                      </a:lnTo>
                      <a:lnTo>
                        <a:pt x="2" y="3"/>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1245" y="2838"/>
                  <a:ext cx="6" cy="15"/>
                </a:xfrm>
                <a:custGeom>
                  <a:avLst/>
                  <a:gdLst/>
                  <a:ahLst/>
                  <a:cxnLst>
                    <a:cxn ang="0">
                      <a:pos x="6" y="29"/>
                    </a:cxn>
                    <a:cxn ang="0">
                      <a:pos x="1" y="23"/>
                    </a:cxn>
                    <a:cxn ang="0">
                      <a:pos x="0" y="17"/>
                    </a:cxn>
                    <a:cxn ang="0">
                      <a:pos x="1" y="10"/>
                    </a:cxn>
                    <a:cxn ang="0">
                      <a:pos x="3" y="4"/>
                    </a:cxn>
                    <a:cxn ang="0">
                      <a:pos x="7" y="0"/>
                    </a:cxn>
                    <a:cxn ang="0">
                      <a:pos x="11" y="6"/>
                    </a:cxn>
                    <a:cxn ang="0">
                      <a:pos x="13" y="14"/>
                    </a:cxn>
                    <a:cxn ang="0">
                      <a:pos x="11" y="21"/>
                    </a:cxn>
                    <a:cxn ang="0">
                      <a:pos x="6" y="29"/>
                    </a:cxn>
                  </a:cxnLst>
                  <a:rect l="0" t="0" r="r" b="b"/>
                  <a:pathLst>
                    <a:path w="13" h="29">
                      <a:moveTo>
                        <a:pt x="6" y="29"/>
                      </a:moveTo>
                      <a:lnTo>
                        <a:pt x="1" y="23"/>
                      </a:lnTo>
                      <a:lnTo>
                        <a:pt x="0" y="17"/>
                      </a:lnTo>
                      <a:lnTo>
                        <a:pt x="1" y="10"/>
                      </a:lnTo>
                      <a:lnTo>
                        <a:pt x="3" y="4"/>
                      </a:lnTo>
                      <a:lnTo>
                        <a:pt x="7" y="0"/>
                      </a:lnTo>
                      <a:lnTo>
                        <a:pt x="11" y="6"/>
                      </a:lnTo>
                      <a:lnTo>
                        <a:pt x="13" y="14"/>
                      </a:lnTo>
                      <a:lnTo>
                        <a:pt x="11" y="21"/>
                      </a:lnTo>
                      <a:lnTo>
                        <a:pt x="6"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p:cNvSpPr>
                <p:nvPr/>
              </p:nvSpPr>
              <p:spPr bwMode="auto">
                <a:xfrm>
                  <a:off x="1842" y="2867"/>
                  <a:ext cx="5" cy="6"/>
                </a:xfrm>
                <a:custGeom>
                  <a:avLst/>
                  <a:gdLst/>
                  <a:ahLst/>
                  <a:cxnLst>
                    <a:cxn ang="0">
                      <a:pos x="10" y="4"/>
                    </a:cxn>
                    <a:cxn ang="0">
                      <a:pos x="10" y="12"/>
                    </a:cxn>
                    <a:cxn ang="0">
                      <a:pos x="3" y="11"/>
                    </a:cxn>
                    <a:cxn ang="0">
                      <a:pos x="0" y="8"/>
                    </a:cxn>
                    <a:cxn ang="0">
                      <a:pos x="1" y="2"/>
                    </a:cxn>
                    <a:cxn ang="0">
                      <a:pos x="4" y="0"/>
                    </a:cxn>
                    <a:cxn ang="0">
                      <a:pos x="7" y="0"/>
                    </a:cxn>
                    <a:cxn ang="0">
                      <a:pos x="10" y="4"/>
                    </a:cxn>
                  </a:cxnLst>
                  <a:rect l="0" t="0" r="r" b="b"/>
                  <a:pathLst>
                    <a:path w="10" h="12">
                      <a:moveTo>
                        <a:pt x="10" y="4"/>
                      </a:moveTo>
                      <a:lnTo>
                        <a:pt x="10" y="12"/>
                      </a:lnTo>
                      <a:lnTo>
                        <a:pt x="3" y="11"/>
                      </a:lnTo>
                      <a:lnTo>
                        <a:pt x="0" y="8"/>
                      </a:lnTo>
                      <a:lnTo>
                        <a:pt x="1" y="2"/>
                      </a:lnTo>
                      <a:lnTo>
                        <a:pt x="4" y="0"/>
                      </a:lnTo>
                      <a:lnTo>
                        <a:pt x="7"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1108" y="2836"/>
                  <a:ext cx="1" cy="3"/>
                </a:xfrm>
                <a:custGeom>
                  <a:avLst/>
                  <a:gdLst/>
                  <a:ahLst/>
                  <a:cxnLst>
                    <a:cxn ang="0">
                      <a:pos x="1" y="5"/>
                    </a:cxn>
                    <a:cxn ang="0">
                      <a:pos x="0" y="0"/>
                    </a:cxn>
                    <a:cxn ang="0">
                      <a:pos x="1" y="0"/>
                    </a:cxn>
                    <a:cxn ang="0">
                      <a:pos x="1" y="5"/>
                    </a:cxn>
                  </a:cxnLst>
                  <a:rect l="0" t="0" r="r" b="b"/>
                  <a:pathLst>
                    <a:path w="1" h="5">
                      <a:moveTo>
                        <a:pt x="1" y="5"/>
                      </a:moveTo>
                      <a:lnTo>
                        <a:pt x="0" y="0"/>
                      </a:lnTo>
                      <a:lnTo>
                        <a:pt x="1" y="0"/>
                      </a:lnTo>
                      <a:lnTo>
                        <a:pt x="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6"/>
                <p:cNvSpPr>
                  <a:spLocks/>
                </p:cNvSpPr>
                <p:nvPr/>
              </p:nvSpPr>
              <p:spPr bwMode="auto">
                <a:xfrm>
                  <a:off x="1207" y="2841"/>
                  <a:ext cx="11" cy="20"/>
                </a:xfrm>
                <a:custGeom>
                  <a:avLst/>
                  <a:gdLst/>
                  <a:ahLst/>
                  <a:cxnLst>
                    <a:cxn ang="0">
                      <a:pos x="23" y="22"/>
                    </a:cxn>
                    <a:cxn ang="0">
                      <a:pos x="20" y="27"/>
                    </a:cxn>
                    <a:cxn ang="0">
                      <a:pos x="19" y="31"/>
                    </a:cxn>
                    <a:cxn ang="0">
                      <a:pos x="17" y="35"/>
                    </a:cxn>
                    <a:cxn ang="0">
                      <a:pos x="18" y="41"/>
                    </a:cxn>
                    <a:cxn ang="0">
                      <a:pos x="0" y="39"/>
                    </a:cxn>
                    <a:cxn ang="0">
                      <a:pos x="0" y="28"/>
                    </a:cxn>
                    <a:cxn ang="0">
                      <a:pos x="1" y="17"/>
                    </a:cxn>
                    <a:cxn ang="0">
                      <a:pos x="2" y="8"/>
                    </a:cxn>
                    <a:cxn ang="0">
                      <a:pos x="7" y="0"/>
                    </a:cxn>
                    <a:cxn ang="0">
                      <a:pos x="11" y="3"/>
                    </a:cxn>
                    <a:cxn ang="0">
                      <a:pos x="15" y="10"/>
                    </a:cxn>
                    <a:cxn ang="0">
                      <a:pos x="18" y="15"/>
                    </a:cxn>
                    <a:cxn ang="0">
                      <a:pos x="23" y="22"/>
                    </a:cxn>
                  </a:cxnLst>
                  <a:rect l="0" t="0" r="r" b="b"/>
                  <a:pathLst>
                    <a:path w="23" h="41">
                      <a:moveTo>
                        <a:pt x="23" y="22"/>
                      </a:moveTo>
                      <a:lnTo>
                        <a:pt x="20" y="27"/>
                      </a:lnTo>
                      <a:lnTo>
                        <a:pt x="19" y="31"/>
                      </a:lnTo>
                      <a:lnTo>
                        <a:pt x="17" y="35"/>
                      </a:lnTo>
                      <a:lnTo>
                        <a:pt x="18" y="41"/>
                      </a:lnTo>
                      <a:lnTo>
                        <a:pt x="0" y="39"/>
                      </a:lnTo>
                      <a:lnTo>
                        <a:pt x="0" y="28"/>
                      </a:lnTo>
                      <a:lnTo>
                        <a:pt x="1" y="17"/>
                      </a:lnTo>
                      <a:lnTo>
                        <a:pt x="2" y="8"/>
                      </a:lnTo>
                      <a:lnTo>
                        <a:pt x="7" y="0"/>
                      </a:lnTo>
                      <a:lnTo>
                        <a:pt x="11" y="3"/>
                      </a:lnTo>
                      <a:lnTo>
                        <a:pt x="15" y="10"/>
                      </a:lnTo>
                      <a:lnTo>
                        <a:pt x="18" y="15"/>
                      </a:lnTo>
                      <a:lnTo>
                        <a:pt x="23"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p:nvSpPr>
              <p:spPr bwMode="auto">
                <a:xfrm>
                  <a:off x="1807" y="2869"/>
                  <a:ext cx="6" cy="11"/>
                </a:xfrm>
                <a:custGeom>
                  <a:avLst/>
                  <a:gdLst/>
                  <a:ahLst/>
                  <a:cxnLst>
                    <a:cxn ang="0">
                      <a:pos x="11" y="0"/>
                    </a:cxn>
                    <a:cxn ang="0">
                      <a:pos x="9" y="5"/>
                    </a:cxn>
                    <a:cxn ang="0">
                      <a:pos x="8" y="13"/>
                    </a:cxn>
                    <a:cxn ang="0">
                      <a:pos x="5" y="18"/>
                    </a:cxn>
                    <a:cxn ang="0">
                      <a:pos x="0" y="21"/>
                    </a:cxn>
                    <a:cxn ang="0">
                      <a:pos x="6" y="0"/>
                    </a:cxn>
                    <a:cxn ang="0">
                      <a:pos x="11" y="0"/>
                    </a:cxn>
                  </a:cxnLst>
                  <a:rect l="0" t="0" r="r" b="b"/>
                  <a:pathLst>
                    <a:path w="11" h="21">
                      <a:moveTo>
                        <a:pt x="11" y="0"/>
                      </a:moveTo>
                      <a:lnTo>
                        <a:pt x="9" y="5"/>
                      </a:lnTo>
                      <a:lnTo>
                        <a:pt x="8" y="13"/>
                      </a:lnTo>
                      <a:lnTo>
                        <a:pt x="5" y="18"/>
                      </a:lnTo>
                      <a:lnTo>
                        <a:pt x="0" y="21"/>
                      </a:lnTo>
                      <a:lnTo>
                        <a:pt x="6" y="0"/>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p:cNvSpPr>
                <p:nvPr/>
              </p:nvSpPr>
              <p:spPr bwMode="auto">
                <a:xfrm>
                  <a:off x="1650" y="2864"/>
                  <a:ext cx="11" cy="8"/>
                </a:xfrm>
                <a:custGeom>
                  <a:avLst/>
                  <a:gdLst/>
                  <a:ahLst/>
                  <a:cxnLst>
                    <a:cxn ang="0">
                      <a:pos x="20" y="7"/>
                    </a:cxn>
                    <a:cxn ang="0">
                      <a:pos x="17" y="14"/>
                    </a:cxn>
                    <a:cxn ang="0">
                      <a:pos x="9" y="15"/>
                    </a:cxn>
                    <a:cxn ang="0">
                      <a:pos x="5" y="11"/>
                    </a:cxn>
                    <a:cxn ang="0">
                      <a:pos x="0" y="8"/>
                    </a:cxn>
                    <a:cxn ang="0">
                      <a:pos x="2" y="0"/>
                    </a:cxn>
                    <a:cxn ang="0">
                      <a:pos x="8" y="0"/>
                    </a:cxn>
                    <a:cxn ang="0">
                      <a:pos x="15" y="2"/>
                    </a:cxn>
                    <a:cxn ang="0">
                      <a:pos x="20" y="7"/>
                    </a:cxn>
                  </a:cxnLst>
                  <a:rect l="0" t="0" r="r" b="b"/>
                  <a:pathLst>
                    <a:path w="20" h="15">
                      <a:moveTo>
                        <a:pt x="20" y="7"/>
                      </a:moveTo>
                      <a:lnTo>
                        <a:pt x="17" y="14"/>
                      </a:lnTo>
                      <a:lnTo>
                        <a:pt x="9" y="15"/>
                      </a:lnTo>
                      <a:lnTo>
                        <a:pt x="5" y="11"/>
                      </a:lnTo>
                      <a:lnTo>
                        <a:pt x="0" y="8"/>
                      </a:lnTo>
                      <a:lnTo>
                        <a:pt x="2" y="0"/>
                      </a:lnTo>
                      <a:lnTo>
                        <a:pt x="8" y="0"/>
                      </a:lnTo>
                      <a:lnTo>
                        <a:pt x="15" y="2"/>
                      </a:lnTo>
                      <a:lnTo>
                        <a:pt x="2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9"/>
                <p:cNvSpPr>
                  <a:spLocks/>
                </p:cNvSpPr>
                <p:nvPr/>
              </p:nvSpPr>
              <p:spPr bwMode="auto">
                <a:xfrm>
                  <a:off x="1271" y="2848"/>
                  <a:ext cx="7" cy="10"/>
                </a:xfrm>
                <a:custGeom>
                  <a:avLst/>
                  <a:gdLst/>
                  <a:ahLst/>
                  <a:cxnLst>
                    <a:cxn ang="0">
                      <a:pos x="14" y="10"/>
                    </a:cxn>
                    <a:cxn ang="0">
                      <a:pos x="14" y="15"/>
                    </a:cxn>
                    <a:cxn ang="0">
                      <a:pos x="12" y="20"/>
                    </a:cxn>
                    <a:cxn ang="0">
                      <a:pos x="7" y="15"/>
                    </a:cxn>
                    <a:cxn ang="0">
                      <a:pos x="2" y="11"/>
                    </a:cxn>
                    <a:cxn ang="0">
                      <a:pos x="0" y="5"/>
                    </a:cxn>
                    <a:cxn ang="0">
                      <a:pos x="6" y="0"/>
                    </a:cxn>
                    <a:cxn ang="0">
                      <a:pos x="9" y="4"/>
                    </a:cxn>
                    <a:cxn ang="0">
                      <a:pos x="14" y="10"/>
                    </a:cxn>
                  </a:cxnLst>
                  <a:rect l="0" t="0" r="r" b="b"/>
                  <a:pathLst>
                    <a:path w="14" h="20">
                      <a:moveTo>
                        <a:pt x="14" y="10"/>
                      </a:moveTo>
                      <a:lnTo>
                        <a:pt x="14" y="15"/>
                      </a:lnTo>
                      <a:lnTo>
                        <a:pt x="12" y="20"/>
                      </a:lnTo>
                      <a:lnTo>
                        <a:pt x="7" y="15"/>
                      </a:lnTo>
                      <a:lnTo>
                        <a:pt x="2" y="11"/>
                      </a:lnTo>
                      <a:lnTo>
                        <a:pt x="0" y="5"/>
                      </a:lnTo>
                      <a:lnTo>
                        <a:pt x="6" y="0"/>
                      </a:lnTo>
                      <a:lnTo>
                        <a:pt x="9" y="4"/>
                      </a:lnTo>
                      <a:lnTo>
                        <a:pt x="14"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40"/>
                <p:cNvSpPr>
                  <a:spLocks/>
                </p:cNvSpPr>
                <p:nvPr/>
              </p:nvSpPr>
              <p:spPr bwMode="auto">
                <a:xfrm>
                  <a:off x="1092" y="2841"/>
                  <a:ext cx="4" cy="8"/>
                </a:xfrm>
                <a:custGeom>
                  <a:avLst/>
                  <a:gdLst/>
                  <a:ahLst/>
                  <a:cxnLst>
                    <a:cxn ang="0">
                      <a:pos x="6" y="17"/>
                    </a:cxn>
                    <a:cxn ang="0">
                      <a:pos x="2" y="16"/>
                    </a:cxn>
                    <a:cxn ang="0">
                      <a:pos x="0" y="15"/>
                    </a:cxn>
                    <a:cxn ang="0">
                      <a:pos x="6" y="0"/>
                    </a:cxn>
                    <a:cxn ang="0">
                      <a:pos x="7" y="8"/>
                    </a:cxn>
                    <a:cxn ang="0">
                      <a:pos x="6" y="17"/>
                    </a:cxn>
                  </a:cxnLst>
                  <a:rect l="0" t="0" r="r" b="b"/>
                  <a:pathLst>
                    <a:path w="7" h="17">
                      <a:moveTo>
                        <a:pt x="6" y="17"/>
                      </a:moveTo>
                      <a:lnTo>
                        <a:pt x="2" y="16"/>
                      </a:lnTo>
                      <a:lnTo>
                        <a:pt x="0" y="15"/>
                      </a:lnTo>
                      <a:lnTo>
                        <a:pt x="6" y="0"/>
                      </a:lnTo>
                      <a:lnTo>
                        <a:pt x="7" y="8"/>
                      </a:lnTo>
                      <a:lnTo>
                        <a:pt x="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1614" y="2869"/>
                  <a:ext cx="3" cy="9"/>
                </a:xfrm>
                <a:custGeom>
                  <a:avLst/>
                  <a:gdLst/>
                  <a:ahLst/>
                  <a:cxnLst>
                    <a:cxn ang="0">
                      <a:pos x="1" y="18"/>
                    </a:cxn>
                    <a:cxn ang="0">
                      <a:pos x="0" y="13"/>
                    </a:cxn>
                    <a:cxn ang="0">
                      <a:pos x="0" y="7"/>
                    </a:cxn>
                    <a:cxn ang="0">
                      <a:pos x="1" y="2"/>
                    </a:cxn>
                    <a:cxn ang="0">
                      <a:pos x="7" y="0"/>
                    </a:cxn>
                    <a:cxn ang="0">
                      <a:pos x="8" y="4"/>
                    </a:cxn>
                    <a:cxn ang="0">
                      <a:pos x="6" y="8"/>
                    </a:cxn>
                    <a:cxn ang="0">
                      <a:pos x="1" y="12"/>
                    </a:cxn>
                    <a:cxn ang="0">
                      <a:pos x="1" y="18"/>
                    </a:cxn>
                  </a:cxnLst>
                  <a:rect l="0" t="0" r="r" b="b"/>
                  <a:pathLst>
                    <a:path w="8" h="18">
                      <a:moveTo>
                        <a:pt x="1" y="18"/>
                      </a:moveTo>
                      <a:lnTo>
                        <a:pt x="0" y="13"/>
                      </a:lnTo>
                      <a:lnTo>
                        <a:pt x="0" y="7"/>
                      </a:lnTo>
                      <a:lnTo>
                        <a:pt x="1" y="2"/>
                      </a:lnTo>
                      <a:lnTo>
                        <a:pt x="7" y="0"/>
                      </a:lnTo>
                      <a:lnTo>
                        <a:pt x="8" y="4"/>
                      </a:lnTo>
                      <a:lnTo>
                        <a:pt x="6" y="8"/>
                      </a:lnTo>
                      <a:lnTo>
                        <a:pt x="1" y="12"/>
                      </a:lnTo>
                      <a:lnTo>
                        <a:pt x="1"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p:cNvSpPr>
                <p:nvPr/>
              </p:nvSpPr>
              <p:spPr bwMode="auto">
                <a:xfrm>
                  <a:off x="1255" y="2853"/>
                  <a:ext cx="5" cy="12"/>
                </a:xfrm>
                <a:custGeom>
                  <a:avLst/>
                  <a:gdLst/>
                  <a:ahLst/>
                  <a:cxnLst>
                    <a:cxn ang="0">
                      <a:pos x="11" y="6"/>
                    </a:cxn>
                    <a:cxn ang="0">
                      <a:pos x="9" y="9"/>
                    </a:cxn>
                    <a:cxn ang="0">
                      <a:pos x="7" y="14"/>
                    </a:cxn>
                    <a:cxn ang="0">
                      <a:pos x="3" y="17"/>
                    </a:cxn>
                    <a:cxn ang="0">
                      <a:pos x="5" y="22"/>
                    </a:cxn>
                    <a:cxn ang="0">
                      <a:pos x="0" y="18"/>
                    </a:cxn>
                    <a:cxn ang="0">
                      <a:pos x="1" y="13"/>
                    </a:cxn>
                    <a:cxn ang="0">
                      <a:pos x="3" y="6"/>
                    </a:cxn>
                    <a:cxn ang="0">
                      <a:pos x="5" y="0"/>
                    </a:cxn>
                    <a:cxn ang="0">
                      <a:pos x="9" y="2"/>
                    </a:cxn>
                    <a:cxn ang="0">
                      <a:pos x="11" y="6"/>
                    </a:cxn>
                  </a:cxnLst>
                  <a:rect l="0" t="0" r="r" b="b"/>
                  <a:pathLst>
                    <a:path w="11" h="22">
                      <a:moveTo>
                        <a:pt x="11" y="6"/>
                      </a:moveTo>
                      <a:lnTo>
                        <a:pt x="9" y="9"/>
                      </a:lnTo>
                      <a:lnTo>
                        <a:pt x="7" y="14"/>
                      </a:lnTo>
                      <a:lnTo>
                        <a:pt x="3" y="17"/>
                      </a:lnTo>
                      <a:lnTo>
                        <a:pt x="5" y="22"/>
                      </a:lnTo>
                      <a:lnTo>
                        <a:pt x="0" y="18"/>
                      </a:lnTo>
                      <a:lnTo>
                        <a:pt x="1" y="13"/>
                      </a:lnTo>
                      <a:lnTo>
                        <a:pt x="3" y="6"/>
                      </a:lnTo>
                      <a:lnTo>
                        <a:pt x="5" y="0"/>
                      </a:lnTo>
                      <a:lnTo>
                        <a:pt x="9" y="2"/>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1553" y="2869"/>
                  <a:ext cx="4" cy="7"/>
                </a:xfrm>
                <a:custGeom>
                  <a:avLst/>
                  <a:gdLst/>
                  <a:ahLst/>
                  <a:cxnLst>
                    <a:cxn ang="0">
                      <a:pos x="6" y="9"/>
                    </a:cxn>
                    <a:cxn ang="0">
                      <a:pos x="2" y="15"/>
                    </a:cxn>
                    <a:cxn ang="0">
                      <a:pos x="0" y="6"/>
                    </a:cxn>
                    <a:cxn ang="0">
                      <a:pos x="5" y="0"/>
                    </a:cxn>
                    <a:cxn ang="0">
                      <a:pos x="6" y="4"/>
                    </a:cxn>
                    <a:cxn ang="0">
                      <a:pos x="6" y="9"/>
                    </a:cxn>
                  </a:cxnLst>
                  <a:rect l="0" t="0" r="r" b="b"/>
                  <a:pathLst>
                    <a:path w="6" h="15">
                      <a:moveTo>
                        <a:pt x="6" y="9"/>
                      </a:moveTo>
                      <a:lnTo>
                        <a:pt x="2" y="15"/>
                      </a:lnTo>
                      <a:lnTo>
                        <a:pt x="0" y="6"/>
                      </a:lnTo>
                      <a:lnTo>
                        <a:pt x="5" y="0"/>
                      </a:lnTo>
                      <a:lnTo>
                        <a:pt x="6" y="4"/>
                      </a:lnTo>
                      <a:lnTo>
                        <a:pt x="6"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1582" y="2871"/>
                  <a:ext cx="8" cy="9"/>
                </a:xfrm>
                <a:custGeom>
                  <a:avLst/>
                  <a:gdLst/>
                  <a:ahLst/>
                  <a:cxnLst>
                    <a:cxn ang="0">
                      <a:pos x="16" y="15"/>
                    </a:cxn>
                    <a:cxn ang="0">
                      <a:pos x="14" y="18"/>
                    </a:cxn>
                    <a:cxn ang="0">
                      <a:pos x="6" y="11"/>
                    </a:cxn>
                    <a:cxn ang="0">
                      <a:pos x="0" y="4"/>
                    </a:cxn>
                    <a:cxn ang="0">
                      <a:pos x="3" y="0"/>
                    </a:cxn>
                    <a:cxn ang="0">
                      <a:pos x="10" y="6"/>
                    </a:cxn>
                    <a:cxn ang="0">
                      <a:pos x="16" y="15"/>
                    </a:cxn>
                  </a:cxnLst>
                  <a:rect l="0" t="0" r="r" b="b"/>
                  <a:pathLst>
                    <a:path w="16" h="18">
                      <a:moveTo>
                        <a:pt x="16" y="15"/>
                      </a:moveTo>
                      <a:lnTo>
                        <a:pt x="14" y="18"/>
                      </a:lnTo>
                      <a:lnTo>
                        <a:pt x="6" y="11"/>
                      </a:lnTo>
                      <a:lnTo>
                        <a:pt x="0" y="4"/>
                      </a:lnTo>
                      <a:lnTo>
                        <a:pt x="3" y="0"/>
                      </a:lnTo>
                      <a:lnTo>
                        <a:pt x="10" y="6"/>
                      </a:lnTo>
                      <a:lnTo>
                        <a:pt x="16"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1630" y="2874"/>
                  <a:ext cx="5" cy="4"/>
                </a:xfrm>
                <a:custGeom>
                  <a:avLst/>
                  <a:gdLst/>
                  <a:ahLst/>
                  <a:cxnLst>
                    <a:cxn ang="0">
                      <a:pos x="10" y="3"/>
                    </a:cxn>
                    <a:cxn ang="0">
                      <a:pos x="8" y="6"/>
                    </a:cxn>
                    <a:cxn ang="0">
                      <a:pos x="6" y="9"/>
                    </a:cxn>
                    <a:cxn ang="0">
                      <a:pos x="1" y="9"/>
                    </a:cxn>
                    <a:cxn ang="0">
                      <a:pos x="0" y="4"/>
                    </a:cxn>
                    <a:cxn ang="0">
                      <a:pos x="2" y="2"/>
                    </a:cxn>
                    <a:cxn ang="0">
                      <a:pos x="6" y="0"/>
                    </a:cxn>
                    <a:cxn ang="0">
                      <a:pos x="10" y="3"/>
                    </a:cxn>
                  </a:cxnLst>
                  <a:rect l="0" t="0" r="r" b="b"/>
                  <a:pathLst>
                    <a:path w="10" h="9">
                      <a:moveTo>
                        <a:pt x="10" y="3"/>
                      </a:moveTo>
                      <a:lnTo>
                        <a:pt x="8" y="6"/>
                      </a:lnTo>
                      <a:lnTo>
                        <a:pt x="6" y="9"/>
                      </a:lnTo>
                      <a:lnTo>
                        <a:pt x="1" y="9"/>
                      </a:lnTo>
                      <a:lnTo>
                        <a:pt x="0" y="4"/>
                      </a:lnTo>
                      <a:lnTo>
                        <a:pt x="2" y="2"/>
                      </a:lnTo>
                      <a:lnTo>
                        <a:pt x="6" y="0"/>
                      </a:lnTo>
                      <a:lnTo>
                        <a:pt x="1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p:cNvSpPr>
                <p:nvPr/>
              </p:nvSpPr>
              <p:spPr bwMode="auto">
                <a:xfrm>
                  <a:off x="1819" y="2884"/>
                  <a:ext cx="5" cy="8"/>
                </a:xfrm>
                <a:custGeom>
                  <a:avLst/>
                  <a:gdLst/>
                  <a:ahLst/>
                  <a:cxnLst>
                    <a:cxn ang="0">
                      <a:pos x="10" y="1"/>
                    </a:cxn>
                    <a:cxn ang="0">
                      <a:pos x="7" y="8"/>
                    </a:cxn>
                    <a:cxn ang="0">
                      <a:pos x="3" y="16"/>
                    </a:cxn>
                    <a:cxn ang="0">
                      <a:pos x="1" y="15"/>
                    </a:cxn>
                    <a:cxn ang="0">
                      <a:pos x="0" y="14"/>
                    </a:cxn>
                    <a:cxn ang="0">
                      <a:pos x="1" y="8"/>
                    </a:cxn>
                    <a:cxn ang="0">
                      <a:pos x="3" y="4"/>
                    </a:cxn>
                    <a:cxn ang="0">
                      <a:pos x="5" y="0"/>
                    </a:cxn>
                    <a:cxn ang="0">
                      <a:pos x="10" y="1"/>
                    </a:cxn>
                  </a:cxnLst>
                  <a:rect l="0" t="0" r="r" b="b"/>
                  <a:pathLst>
                    <a:path w="10" h="16">
                      <a:moveTo>
                        <a:pt x="10" y="1"/>
                      </a:moveTo>
                      <a:lnTo>
                        <a:pt x="7" y="8"/>
                      </a:lnTo>
                      <a:lnTo>
                        <a:pt x="3" y="16"/>
                      </a:lnTo>
                      <a:lnTo>
                        <a:pt x="1" y="15"/>
                      </a:lnTo>
                      <a:lnTo>
                        <a:pt x="0" y="14"/>
                      </a:lnTo>
                      <a:lnTo>
                        <a:pt x="1" y="8"/>
                      </a:lnTo>
                      <a:lnTo>
                        <a:pt x="3" y="4"/>
                      </a:lnTo>
                      <a:lnTo>
                        <a:pt x="5" y="0"/>
                      </a:lnTo>
                      <a:lnTo>
                        <a:pt x="1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1474" y="2868"/>
                  <a:ext cx="6" cy="7"/>
                </a:xfrm>
                <a:custGeom>
                  <a:avLst/>
                  <a:gdLst/>
                  <a:ahLst/>
                  <a:cxnLst>
                    <a:cxn ang="0">
                      <a:pos x="12" y="9"/>
                    </a:cxn>
                    <a:cxn ang="0">
                      <a:pos x="11" y="10"/>
                    </a:cxn>
                    <a:cxn ang="0">
                      <a:pos x="11" y="14"/>
                    </a:cxn>
                    <a:cxn ang="0">
                      <a:pos x="5" y="9"/>
                    </a:cxn>
                    <a:cxn ang="0">
                      <a:pos x="0" y="6"/>
                    </a:cxn>
                    <a:cxn ang="0">
                      <a:pos x="4" y="0"/>
                    </a:cxn>
                    <a:cxn ang="0">
                      <a:pos x="8" y="4"/>
                    </a:cxn>
                    <a:cxn ang="0">
                      <a:pos x="12" y="9"/>
                    </a:cxn>
                  </a:cxnLst>
                  <a:rect l="0" t="0" r="r" b="b"/>
                  <a:pathLst>
                    <a:path w="12" h="14">
                      <a:moveTo>
                        <a:pt x="12" y="9"/>
                      </a:moveTo>
                      <a:lnTo>
                        <a:pt x="11" y="10"/>
                      </a:lnTo>
                      <a:lnTo>
                        <a:pt x="11" y="14"/>
                      </a:lnTo>
                      <a:lnTo>
                        <a:pt x="5" y="9"/>
                      </a:lnTo>
                      <a:lnTo>
                        <a:pt x="0" y="6"/>
                      </a:lnTo>
                      <a:lnTo>
                        <a:pt x="4" y="0"/>
                      </a:lnTo>
                      <a:lnTo>
                        <a:pt x="8" y="4"/>
                      </a:lnTo>
                      <a:lnTo>
                        <a:pt x="12"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1286" y="2860"/>
                  <a:ext cx="8" cy="23"/>
                </a:xfrm>
                <a:custGeom>
                  <a:avLst/>
                  <a:gdLst/>
                  <a:ahLst/>
                  <a:cxnLst>
                    <a:cxn ang="0">
                      <a:pos x="16" y="45"/>
                    </a:cxn>
                    <a:cxn ang="0">
                      <a:pos x="10" y="37"/>
                    </a:cxn>
                    <a:cxn ang="0">
                      <a:pos x="7" y="30"/>
                    </a:cxn>
                    <a:cxn ang="0">
                      <a:pos x="3" y="21"/>
                    </a:cxn>
                    <a:cxn ang="0">
                      <a:pos x="0" y="14"/>
                    </a:cxn>
                    <a:cxn ang="0">
                      <a:pos x="2" y="0"/>
                    </a:cxn>
                    <a:cxn ang="0">
                      <a:pos x="8" y="2"/>
                    </a:cxn>
                    <a:cxn ang="0">
                      <a:pos x="11" y="7"/>
                    </a:cxn>
                    <a:cxn ang="0">
                      <a:pos x="12" y="14"/>
                    </a:cxn>
                    <a:cxn ang="0">
                      <a:pos x="13" y="20"/>
                    </a:cxn>
                    <a:cxn ang="0">
                      <a:pos x="12" y="26"/>
                    </a:cxn>
                    <a:cxn ang="0">
                      <a:pos x="13" y="33"/>
                    </a:cxn>
                    <a:cxn ang="0">
                      <a:pos x="13" y="38"/>
                    </a:cxn>
                    <a:cxn ang="0">
                      <a:pos x="16" y="45"/>
                    </a:cxn>
                  </a:cxnLst>
                  <a:rect l="0" t="0" r="r" b="b"/>
                  <a:pathLst>
                    <a:path w="16" h="45">
                      <a:moveTo>
                        <a:pt x="16" y="45"/>
                      </a:moveTo>
                      <a:lnTo>
                        <a:pt x="10" y="37"/>
                      </a:lnTo>
                      <a:lnTo>
                        <a:pt x="7" y="30"/>
                      </a:lnTo>
                      <a:lnTo>
                        <a:pt x="3" y="21"/>
                      </a:lnTo>
                      <a:lnTo>
                        <a:pt x="0" y="14"/>
                      </a:lnTo>
                      <a:lnTo>
                        <a:pt x="2" y="0"/>
                      </a:lnTo>
                      <a:lnTo>
                        <a:pt x="8" y="2"/>
                      </a:lnTo>
                      <a:lnTo>
                        <a:pt x="11" y="7"/>
                      </a:lnTo>
                      <a:lnTo>
                        <a:pt x="12" y="14"/>
                      </a:lnTo>
                      <a:lnTo>
                        <a:pt x="13" y="20"/>
                      </a:lnTo>
                      <a:lnTo>
                        <a:pt x="12" y="26"/>
                      </a:lnTo>
                      <a:lnTo>
                        <a:pt x="13" y="33"/>
                      </a:lnTo>
                      <a:lnTo>
                        <a:pt x="13" y="38"/>
                      </a:lnTo>
                      <a:lnTo>
                        <a:pt x="16"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1122" y="2853"/>
                  <a:ext cx="5" cy="9"/>
                </a:xfrm>
                <a:custGeom>
                  <a:avLst/>
                  <a:gdLst/>
                  <a:ahLst/>
                  <a:cxnLst>
                    <a:cxn ang="0">
                      <a:pos x="7" y="0"/>
                    </a:cxn>
                    <a:cxn ang="0">
                      <a:pos x="6" y="5"/>
                    </a:cxn>
                    <a:cxn ang="0">
                      <a:pos x="8" y="12"/>
                    </a:cxn>
                    <a:cxn ang="0">
                      <a:pos x="9" y="15"/>
                    </a:cxn>
                    <a:cxn ang="0">
                      <a:pos x="4" y="17"/>
                    </a:cxn>
                    <a:cxn ang="0">
                      <a:pos x="1" y="12"/>
                    </a:cxn>
                    <a:cxn ang="0">
                      <a:pos x="0" y="6"/>
                    </a:cxn>
                    <a:cxn ang="0">
                      <a:pos x="1" y="1"/>
                    </a:cxn>
                    <a:cxn ang="0">
                      <a:pos x="7" y="0"/>
                    </a:cxn>
                  </a:cxnLst>
                  <a:rect l="0" t="0" r="r" b="b"/>
                  <a:pathLst>
                    <a:path w="9" h="17">
                      <a:moveTo>
                        <a:pt x="7" y="0"/>
                      </a:moveTo>
                      <a:lnTo>
                        <a:pt x="6" y="5"/>
                      </a:lnTo>
                      <a:lnTo>
                        <a:pt x="8" y="12"/>
                      </a:lnTo>
                      <a:lnTo>
                        <a:pt x="9" y="15"/>
                      </a:lnTo>
                      <a:lnTo>
                        <a:pt x="4" y="17"/>
                      </a:lnTo>
                      <a:lnTo>
                        <a:pt x="1" y="12"/>
                      </a:lnTo>
                      <a:lnTo>
                        <a:pt x="0" y="6"/>
                      </a:lnTo>
                      <a:lnTo>
                        <a:pt x="1" y="1"/>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1564" y="2875"/>
                  <a:ext cx="5" cy="9"/>
                </a:xfrm>
                <a:custGeom>
                  <a:avLst/>
                  <a:gdLst/>
                  <a:ahLst/>
                  <a:cxnLst>
                    <a:cxn ang="0">
                      <a:pos x="11" y="6"/>
                    </a:cxn>
                    <a:cxn ang="0">
                      <a:pos x="10" y="8"/>
                    </a:cxn>
                    <a:cxn ang="0">
                      <a:pos x="7" y="11"/>
                    </a:cxn>
                    <a:cxn ang="0">
                      <a:pos x="4" y="14"/>
                    </a:cxn>
                    <a:cxn ang="0">
                      <a:pos x="3" y="18"/>
                    </a:cxn>
                    <a:cxn ang="0">
                      <a:pos x="0" y="16"/>
                    </a:cxn>
                    <a:cxn ang="0">
                      <a:pos x="0" y="10"/>
                    </a:cxn>
                    <a:cxn ang="0">
                      <a:pos x="0" y="3"/>
                    </a:cxn>
                    <a:cxn ang="0">
                      <a:pos x="3" y="0"/>
                    </a:cxn>
                    <a:cxn ang="0">
                      <a:pos x="6" y="1"/>
                    </a:cxn>
                    <a:cxn ang="0">
                      <a:pos x="11" y="6"/>
                    </a:cxn>
                  </a:cxnLst>
                  <a:rect l="0" t="0" r="r" b="b"/>
                  <a:pathLst>
                    <a:path w="11" h="18">
                      <a:moveTo>
                        <a:pt x="11" y="6"/>
                      </a:moveTo>
                      <a:lnTo>
                        <a:pt x="10" y="8"/>
                      </a:lnTo>
                      <a:lnTo>
                        <a:pt x="7" y="11"/>
                      </a:lnTo>
                      <a:lnTo>
                        <a:pt x="4" y="14"/>
                      </a:lnTo>
                      <a:lnTo>
                        <a:pt x="3" y="18"/>
                      </a:lnTo>
                      <a:lnTo>
                        <a:pt x="0" y="16"/>
                      </a:lnTo>
                      <a:lnTo>
                        <a:pt x="0" y="10"/>
                      </a:lnTo>
                      <a:lnTo>
                        <a:pt x="0" y="3"/>
                      </a:lnTo>
                      <a:lnTo>
                        <a:pt x="3" y="0"/>
                      </a:lnTo>
                      <a:lnTo>
                        <a:pt x="6" y="1"/>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1454" y="2872"/>
                  <a:ext cx="6" cy="8"/>
                </a:xfrm>
                <a:custGeom>
                  <a:avLst/>
                  <a:gdLst/>
                  <a:ahLst/>
                  <a:cxnLst>
                    <a:cxn ang="0">
                      <a:pos x="12" y="7"/>
                    </a:cxn>
                    <a:cxn ang="0">
                      <a:pos x="11" y="12"/>
                    </a:cxn>
                    <a:cxn ang="0">
                      <a:pos x="8" y="17"/>
                    </a:cxn>
                    <a:cxn ang="0">
                      <a:pos x="3" y="14"/>
                    </a:cxn>
                    <a:cxn ang="0">
                      <a:pos x="0" y="11"/>
                    </a:cxn>
                    <a:cxn ang="0">
                      <a:pos x="4" y="0"/>
                    </a:cxn>
                    <a:cxn ang="0">
                      <a:pos x="9" y="3"/>
                    </a:cxn>
                    <a:cxn ang="0">
                      <a:pos x="12" y="7"/>
                    </a:cxn>
                  </a:cxnLst>
                  <a:rect l="0" t="0" r="r" b="b"/>
                  <a:pathLst>
                    <a:path w="12" h="17">
                      <a:moveTo>
                        <a:pt x="12" y="7"/>
                      </a:moveTo>
                      <a:lnTo>
                        <a:pt x="11" y="12"/>
                      </a:lnTo>
                      <a:lnTo>
                        <a:pt x="8" y="17"/>
                      </a:lnTo>
                      <a:lnTo>
                        <a:pt x="3" y="14"/>
                      </a:lnTo>
                      <a:lnTo>
                        <a:pt x="0" y="11"/>
                      </a:lnTo>
                      <a:lnTo>
                        <a:pt x="4" y="0"/>
                      </a:lnTo>
                      <a:lnTo>
                        <a:pt x="9" y="3"/>
                      </a:lnTo>
                      <a:lnTo>
                        <a:pt x="12"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1518" y="2874"/>
                  <a:ext cx="6" cy="6"/>
                </a:xfrm>
                <a:custGeom>
                  <a:avLst/>
                  <a:gdLst/>
                  <a:ahLst/>
                  <a:cxnLst>
                    <a:cxn ang="0">
                      <a:pos x="13" y="10"/>
                    </a:cxn>
                    <a:cxn ang="0">
                      <a:pos x="12" y="12"/>
                    </a:cxn>
                    <a:cxn ang="0">
                      <a:pos x="0" y="2"/>
                    </a:cxn>
                    <a:cxn ang="0">
                      <a:pos x="3" y="0"/>
                    </a:cxn>
                    <a:cxn ang="0">
                      <a:pos x="7" y="4"/>
                    </a:cxn>
                    <a:cxn ang="0">
                      <a:pos x="9" y="7"/>
                    </a:cxn>
                    <a:cxn ang="0">
                      <a:pos x="13" y="10"/>
                    </a:cxn>
                  </a:cxnLst>
                  <a:rect l="0" t="0" r="r" b="b"/>
                  <a:pathLst>
                    <a:path w="13" h="12">
                      <a:moveTo>
                        <a:pt x="13" y="10"/>
                      </a:moveTo>
                      <a:lnTo>
                        <a:pt x="12" y="12"/>
                      </a:lnTo>
                      <a:lnTo>
                        <a:pt x="0" y="2"/>
                      </a:lnTo>
                      <a:lnTo>
                        <a:pt x="3" y="0"/>
                      </a:lnTo>
                      <a:lnTo>
                        <a:pt x="7" y="4"/>
                      </a:lnTo>
                      <a:lnTo>
                        <a:pt x="9" y="7"/>
                      </a:lnTo>
                      <a:lnTo>
                        <a:pt x="13"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1733" y="2885"/>
                  <a:ext cx="9" cy="10"/>
                </a:xfrm>
                <a:custGeom>
                  <a:avLst/>
                  <a:gdLst/>
                  <a:ahLst/>
                  <a:cxnLst>
                    <a:cxn ang="0">
                      <a:pos x="18" y="2"/>
                    </a:cxn>
                    <a:cxn ang="0">
                      <a:pos x="15" y="6"/>
                    </a:cxn>
                    <a:cxn ang="0">
                      <a:pos x="14" y="12"/>
                    </a:cxn>
                    <a:cxn ang="0">
                      <a:pos x="13" y="16"/>
                    </a:cxn>
                    <a:cxn ang="0">
                      <a:pos x="11" y="20"/>
                    </a:cxn>
                    <a:cxn ang="0">
                      <a:pos x="4" y="18"/>
                    </a:cxn>
                    <a:cxn ang="0">
                      <a:pos x="0" y="14"/>
                    </a:cxn>
                    <a:cxn ang="0">
                      <a:pos x="2" y="7"/>
                    </a:cxn>
                    <a:cxn ang="0">
                      <a:pos x="7" y="2"/>
                    </a:cxn>
                    <a:cxn ang="0">
                      <a:pos x="11" y="0"/>
                    </a:cxn>
                    <a:cxn ang="0">
                      <a:pos x="18" y="2"/>
                    </a:cxn>
                  </a:cxnLst>
                  <a:rect l="0" t="0" r="r" b="b"/>
                  <a:pathLst>
                    <a:path w="18" h="20">
                      <a:moveTo>
                        <a:pt x="18" y="2"/>
                      </a:moveTo>
                      <a:lnTo>
                        <a:pt x="15" y="6"/>
                      </a:lnTo>
                      <a:lnTo>
                        <a:pt x="14" y="12"/>
                      </a:lnTo>
                      <a:lnTo>
                        <a:pt x="13" y="16"/>
                      </a:lnTo>
                      <a:lnTo>
                        <a:pt x="11" y="20"/>
                      </a:lnTo>
                      <a:lnTo>
                        <a:pt x="4" y="18"/>
                      </a:lnTo>
                      <a:lnTo>
                        <a:pt x="0" y="14"/>
                      </a:lnTo>
                      <a:lnTo>
                        <a:pt x="2" y="7"/>
                      </a:lnTo>
                      <a:lnTo>
                        <a:pt x="7" y="2"/>
                      </a:lnTo>
                      <a:lnTo>
                        <a:pt x="11" y="0"/>
                      </a:lnTo>
                      <a:lnTo>
                        <a:pt x="1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1397" y="2870"/>
                  <a:ext cx="10" cy="12"/>
                </a:xfrm>
                <a:custGeom>
                  <a:avLst/>
                  <a:gdLst/>
                  <a:ahLst/>
                  <a:cxnLst>
                    <a:cxn ang="0">
                      <a:pos x="19" y="13"/>
                    </a:cxn>
                    <a:cxn ang="0">
                      <a:pos x="14" y="19"/>
                    </a:cxn>
                    <a:cxn ang="0">
                      <a:pos x="9" y="24"/>
                    </a:cxn>
                    <a:cxn ang="0">
                      <a:pos x="1" y="19"/>
                    </a:cxn>
                    <a:cxn ang="0">
                      <a:pos x="0" y="14"/>
                    </a:cxn>
                    <a:cxn ang="0">
                      <a:pos x="1" y="6"/>
                    </a:cxn>
                    <a:cxn ang="0">
                      <a:pos x="5" y="0"/>
                    </a:cxn>
                    <a:cxn ang="0">
                      <a:pos x="14" y="4"/>
                    </a:cxn>
                    <a:cxn ang="0">
                      <a:pos x="19" y="13"/>
                    </a:cxn>
                  </a:cxnLst>
                  <a:rect l="0" t="0" r="r" b="b"/>
                  <a:pathLst>
                    <a:path w="19" h="24">
                      <a:moveTo>
                        <a:pt x="19" y="13"/>
                      </a:moveTo>
                      <a:lnTo>
                        <a:pt x="14" y="19"/>
                      </a:lnTo>
                      <a:lnTo>
                        <a:pt x="9" y="24"/>
                      </a:lnTo>
                      <a:lnTo>
                        <a:pt x="1" y="19"/>
                      </a:lnTo>
                      <a:lnTo>
                        <a:pt x="0" y="14"/>
                      </a:lnTo>
                      <a:lnTo>
                        <a:pt x="1" y="6"/>
                      </a:lnTo>
                      <a:lnTo>
                        <a:pt x="5" y="0"/>
                      </a:lnTo>
                      <a:lnTo>
                        <a:pt x="14" y="4"/>
                      </a:lnTo>
                      <a:lnTo>
                        <a:pt x="1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1539" y="2876"/>
                  <a:ext cx="4" cy="6"/>
                </a:xfrm>
                <a:custGeom>
                  <a:avLst/>
                  <a:gdLst/>
                  <a:ahLst/>
                  <a:cxnLst>
                    <a:cxn ang="0">
                      <a:pos x="7" y="7"/>
                    </a:cxn>
                    <a:cxn ang="0">
                      <a:pos x="6" y="8"/>
                    </a:cxn>
                    <a:cxn ang="0">
                      <a:pos x="4" y="10"/>
                    </a:cxn>
                    <a:cxn ang="0">
                      <a:pos x="0" y="6"/>
                    </a:cxn>
                    <a:cxn ang="0">
                      <a:pos x="0" y="0"/>
                    </a:cxn>
                    <a:cxn ang="0">
                      <a:pos x="3" y="2"/>
                    </a:cxn>
                    <a:cxn ang="0">
                      <a:pos x="7" y="7"/>
                    </a:cxn>
                  </a:cxnLst>
                  <a:rect l="0" t="0" r="r" b="b"/>
                  <a:pathLst>
                    <a:path w="7" h="10">
                      <a:moveTo>
                        <a:pt x="7" y="7"/>
                      </a:moveTo>
                      <a:lnTo>
                        <a:pt x="6" y="8"/>
                      </a:lnTo>
                      <a:lnTo>
                        <a:pt x="4" y="10"/>
                      </a:lnTo>
                      <a:lnTo>
                        <a:pt x="0" y="6"/>
                      </a:lnTo>
                      <a:lnTo>
                        <a:pt x="0" y="0"/>
                      </a:lnTo>
                      <a:lnTo>
                        <a:pt x="3" y="2"/>
                      </a:lnTo>
                      <a:lnTo>
                        <a:pt x="7"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1240" y="2866"/>
                  <a:ext cx="2" cy="3"/>
                </a:xfrm>
                <a:custGeom>
                  <a:avLst/>
                  <a:gdLst/>
                  <a:ahLst/>
                  <a:cxnLst>
                    <a:cxn ang="0">
                      <a:pos x="6" y="5"/>
                    </a:cxn>
                    <a:cxn ang="0">
                      <a:pos x="6" y="7"/>
                    </a:cxn>
                    <a:cxn ang="0">
                      <a:pos x="0" y="5"/>
                    </a:cxn>
                    <a:cxn ang="0">
                      <a:pos x="0" y="0"/>
                    </a:cxn>
                    <a:cxn ang="0">
                      <a:pos x="2" y="0"/>
                    </a:cxn>
                    <a:cxn ang="0">
                      <a:pos x="6" y="5"/>
                    </a:cxn>
                  </a:cxnLst>
                  <a:rect l="0" t="0" r="r" b="b"/>
                  <a:pathLst>
                    <a:path w="6" h="7">
                      <a:moveTo>
                        <a:pt x="6" y="5"/>
                      </a:moveTo>
                      <a:lnTo>
                        <a:pt x="6" y="7"/>
                      </a:lnTo>
                      <a:lnTo>
                        <a:pt x="0" y="5"/>
                      </a:lnTo>
                      <a:lnTo>
                        <a:pt x="0" y="0"/>
                      </a:lnTo>
                      <a:lnTo>
                        <a:pt x="2" y="0"/>
                      </a:lnTo>
                      <a:lnTo>
                        <a:pt x="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1093" y="2860"/>
                  <a:ext cx="4" cy="4"/>
                </a:xfrm>
                <a:custGeom>
                  <a:avLst/>
                  <a:gdLst/>
                  <a:ahLst/>
                  <a:cxnLst>
                    <a:cxn ang="0">
                      <a:pos x="7" y="2"/>
                    </a:cxn>
                    <a:cxn ang="0">
                      <a:pos x="5" y="8"/>
                    </a:cxn>
                    <a:cxn ang="0">
                      <a:pos x="2" y="7"/>
                    </a:cxn>
                    <a:cxn ang="0">
                      <a:pos x="0" y="5"/>
                    </a:cxn>
                    <a:cxn ang="0">
                      <a:pos x="1" y="0"/>
                    </a:cxn>
                    <a:cxn ang="0">
                      <a:pos x="7" y="2"/>
                    </a:cxn>
                  </a:cxnLst>
                  <a:rect l="0" t="0" r="r" b="b"/>
                  <a:pathLst>
                    <a:path w="7" h="8">
                      <a:moveTo>
                        <a:pt x="7" y="2"/>
                      </a:moveTo>
                      <a:lnTo>
                        <a:pt x="5" y="8"/>
                      </a:lnTo>
                      <a:lnTo>
                        <a:pt x="2" y="7"/>
                      </a:lnTo>
                      <a:lnTo>
                        <a:pt x="0" y="5"/>
                      </a:lnTo>
                      <a:lnTo>
                        <a:pt x="1" y="0"/>
                      </a:lnTo>
                      <a:lnTo>
                        <a:pt x="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1267" y="2868"/>
                  <a:ext cx="5" cy="8"/>
                </a:xfrm>
                <a:custGeom>
                  <a:avLst/>
                  <a:gdLst/>
                  <a:ahLst/>
                  <a:cxnLst>
                    <a:cxn ang="0">
                      <a:pos x="10" y="15"/>
                    </a:cxn>
                    <a:cxn ang="0">
                      <a:pos x="5" y="16"/>
                    </a:cxn>
                    <a:cxn ang="0">
                      <a:pos x="0" y="15"/>
                    </a:cxn>
                    <a:cxn ang="0">
                      <a:pos x="2" y="0"/>
                    </a:cxn>
                    <a:cxn ang="0">
                      <a:pos x="7" y="5"/>
                    </a:cxn>
                    <a:cxn ang="0">
                      <a:pos x="10" y="15"/>
                    </a:cxn>
                  </a:cxnLst>
                  <a:rect l="0" t="0" r="r" b="b"/>
                  <a:pathLst>
                    <a:path w="10" h="16">
                      <a:moveTo>
                        <a:pt x="10" y="15"/>
                      </a:moveTo>
                      <a:lnTo>
                        <a:pt x="5" y="16"/>
                      </a:lnTo>
                      <a:lnTo>
                        <a:pt x="0" y="15"/>
                      </a:lnTo>
                      <a:lnTo>
                        <a:pt x="2" y="0"/>
                      </a:lnTo>
                      <a:lnTo>
                        <a:pt x="7" y="5"/>
                      </a:lnTo>
                      <a:lnTo>
                        <a:pt x="1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p:cNvSpPr>
                <p:nvPr/>
              </p:nvSpPr>
              <p:spPr bwMode="auto">
                <a:xfrm>
                  <a:off x="1340" y="2873"/>
                  <a:ext cx="5" cy="10"/>
                </a:xfrm>
                <a:custGeom>
                  <a:avLst/>
                  <a:gdLst/>
                  <a:ahLst/>
                  <a:cxnLst>
                    <a:cxn ang="0">
                      <a:pos x="11" y="6"/>
                    </a:cxn>
                    <a:cxn ang="0">
                      <a:pos x="9" y="14"/>
                    </a:cxn>
                    <a:cxn ang="0">
                      <a:pos x="5" y="21"/>
                    </a:cxn>
                    <a:cxn ang="0">
                      <a:pos x="0" y="16"/>
                    </a:cxn>
                    <a:cxn ang="0">
                      <a:pos x="0" y="11"/>
                    </a:cxn>
                    <a:cxn ang="0">
                      <a:pos x="1" y="6"/>
                    </a:cxn>
                    <a:cxn ang="0">
                      <a:pos x="3" y="0"/>
                    </a:cxn>
                    <a:cxn ang="0">
                      <a:pos x="7" y="2"/>
                    </a:cxn>
                    <a:cxn ang="0">
                      <a:pos x="11" y="6"/>
                    </a:cxn>
                  </a:cxnLst>
                  <a:rect l="0" t="0" r="r" b="b"/>
                  <a:pathLst>
                    <a:path w="11" h="21">
                      <a:moveTo>
                        <a:pt x="11" y="6"/>
                      </a:moveTo>
                      <a:lnTo>
                        <a:pt x="9" y="14"/>
                      </a:lnTo>
                      <a:lnTo>
                        <a:pt x="5" y="21"/>
                      </a:lnTo>
                      <a:lnTo>
                        <a:pt x="0" y="16"/>
                      </a:lnTo>
                      <a:lnTo>
                        <a:pt x="0" y="11"/>
                      </a:lnTo>
                      <a:lnTo>
                        <a:pt x="1" y="6"/>
                      </a:lnTo>
                      <a:lnTo>
                        <a:pt x="3" y="0"/>
                      </a:lnTo>
                      <a:lnTo>
                        <a:pt x="7" y="2"/>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1430" y="2877"/>
                  <a:ext cx="10" cy="14"/>
                </a:xfrm>
                <a:custGeom>
                  <a:avLst/>
                  <a:gdLst/>
                  <a:ahLst/>
                  <a:cxnLst>
                    <a:cxn ang="0">
                      <a:pos x="20" y="12"/>
                    </a:cxn>
                    <a:cxn ang="0">
                      <a:pos x="18" y="17"/>
                    </a:cxn>
                    <a:cxn ang="0">
                      <a:pos x="14" y="21"/>
                    </a:cxn>
                    <a:cxn ang="0">
                      <a:pos x="9" y="23"/>
                    </a:cxn>
                    <a:cxn ang="0">
                      <a:pos x="4" y="28"/>
                    </a:cxn>
                    <a:cxn ang="0">
                      <a:pos x="0" y="19"/>
                    </a:cxn>
                    <a:cxn ang="0">
                      <a:pos x="0" y="13"/>
                    </a:cxn>
                    <a:cxn ang="0">
                      <a:pos x="2" y="5"/>
                    </a:cxn>
                    <a:cxn ang="0">
                      <a:pos x="7" y="0"/>
                    </a:cxn>
                    <a:cxn ang="0">
                      <a:pos x="14" y="5"/>
                    </a:cxn>
                    <a:cxn ang="0">
                      <a:pos x="20" y="12"/>
                    </a:cxn>
                  </a:cxnLst>
                  <a:rect l="0" t="0" r="r" b="b"/>
                  <a:pathLst>
                    <a:path w="20" h="28">
                      <a:moveTo>
                        <a:pt x="20" y="12"/>
                      </a:moveTo>
                      <a:lnTo>
                        <a:pt x="18" y="17"/>
                      </a:lnTo>
                      <a:lnTo>
                        <a:pt x="14" y="21"/>
                      </a:lnTo>
                      <a:lnTo>
                        <a:pt x="9" y="23"/>
                      </a:lnTo>
                      <a:lnTo>
                        <a:pt x="4" y="28"/>
                      </a:lnTo>
                      <a:lnTo>
                        <a:pt x="0" y="19"/>
                      </a:lnTo>
                      <a:lnTo>
                        <a:pt x="0" y="13"/>
                      </a:lnTo>
                      <a:lnTo>
                        <a:pt x="2" y="5"/>
                      </a:lnTo>
                      <a:lnTo>
                        <a:pt x="7" y="0"/>
                      </a:lnTo>
                      <a:lnTo>
                        <a:pt x="14" y="5"/>
                      </a:lnTo>
                      <a:lnTo>
                        <a:pt x="2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1372" y="2876"/>
                  <a:ext cx="11" cy="13"/>
                </a:xfrm>
                <a:custGeom>
                  <a:avLst/>
                  <a:gdLst/>
                  <a:ahLst/>
                  <a:cxnLst>
                    <a:cxn ang="0">
                      <a:pos x="20" y="8"/>
                    </a:cxn>
                    <a:cxn ang="0">
                      <a:pos x="19" y="13"/>
                    </a:cxn>
                    <a:cxn ang="0">
                      <a:pos x="17" y="17"/>
                    </a:cxn>
                    <a:cxn ang="0">
                      <a:pos x="14" y="20"/>
                    </a:cxn>
                    <a:cxn ang="0">
                      <a:pos x="13" y="25"/>
                    </a:cxn>
                    <a:cxn ang="0">
                      <a:pos x="4" y="22"/>
                    </a:cxn>
                    <a:cxn ang="0">
                      <a:pos x="0" y="16"/>
                    </a:cxn>
                    <a:cxn ang="0">
                      <a:pos x="6" y="0"/>
                    </a:cxn>
                    <a:cxn ang="0">
                      <a:pos x="13" y="2"/>
                    </a:cxn>
                    <a:cxn ang="0">
                      <a:pos x="20" y="8"/>
                    </a:cxn>
                  </a:cxnLst>
                  <a:rect l="0" t="0" r="r" b="b"/>
                  <a:pathLst>
                    <a:path w="20" h="25">
                      <a:moveTo>
                        <a:pt x="20" y="8"/>
                      </a:moveTo>
                      <a:lnTo>
                        <a:pt x="19" y="13"/>
                      </a:lnTo>
                      <a:lnTo>
                        <a:pt x="17" y="17"/>
                      </a:lnTo>
                      <a:lnTo>
                        <a:pt x="14" y="20"/>
                      </a:lnTo>
                      <a:lnTo>
                        <a:pt x="13" y="25"/>
                      </a:lnTo>
                      <a:lnTo>
                        <a:pt x="4" y="22"/>
                      </a:lnTo>
                      <a:lnTo>
                        <a:pt x="0" y="16"/>
                      </a:lnTo>
                      <a:lnTo>
                        <a:pt x="6" y="0"/>
                      </a:lnTo>
                      <a:lnTo>
                        <a:pt x="13" y="2"/>
                      </a:lnTo>
                      <a:lnTo>
                        <a:pt x="2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1467" y="2882"/>
                  <a:ext cx="4" cy="4"/>
                </a:xfrm>
                <a:custGeom>
                  <a:avLst/>
                  <a:gdLst/>
                  <a:ahLst/>
                  <a:cxnLst>
                    <a:cxn ang="0">
                      <a:pos x="7" y="3"/>
                    </a:cxn>
                    <a:cxn ang="0">
                      <a:pos x="6" y="6"/>
                    </a:cxn>
                    <a:cxn ang="0">
                      <a:pos x="4" y="9"/>
                    </a:cxn>
                    <a:cxn ang="0">
                      <a:pos x="2" y="8"/>
                    </a:cxn>
                    <a:cxn ang="0">
                      <a:pos x="0" y="6"/>
                    </a:cxn>
                    <a:cxn ang="0">
                      <a:pos x="3" y="0"/>
                    </a:cxn>
                    <a:cxn ang="0">
                      <a:pos x="7" y="3"/>
                    </a:cxn>
                  </a:cxnLst>
                  <a:rect l="0" t="0" r="r" b="b"/>
                  <a:pathLst>
                    <a:path w="7" h="9">
                      <a:moveTo>
                        <a:pt x="7" y="3"/>
                      </a:moveTo>
                      <a:lnTo>
                        <a:pt x="6" y="6"/>
                      </a:lnTo>
                      <a:lnTo>
                        <a:pt x="4" y="9"/>
                      </a:lnTo>
                      <a:lnTo>
                        <a:pt x="2" y="8"/>
                      </a:lnTo>
                      <a:lnTo>
                        <a:pt x="0" y="6"/>
                      </a:lnTo>
                      <a:lnTo>
                        <a:pt x="3" y="0"/>
                      </a:lnTo>
                      <a:lnTo>
                        <a:pt x="7"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1689" y="2895"/>
                  <a:ext cx="11" cy="6"/>
                </a:xfrm>
                <a:custGeom>
                  <a:avLst/>
                  <a:gdLst/>
                  <a:ahLst/>
                  <a:cxnLst>
                    <a:cxn ang="0">
                      <a:pos x="22" y="1"/>
                    </a:cxn>
                    <a:cxn ang="0">
                      <a:pos x="19" y="6"/>
                    </a:cxn>
                    <a:cxn ang="0">
                      <a:pos x="16" y="12"/>
                    </a:cxn>
                    <a:cxn ang="0">
                      <a:pos x="7" y="10"/>
                    </a:cxn>
                    <a:cxn ang="0">
                      <a:pos x="0" y="6"/>
                    </a:cxn>
                    <a:cxn ang="0">
                      <a:pos x="3" y="2"/>
                    </a:cxn>
                    <a:cxn ang="0">
                      <a:pos x="8" y="1"/>
                    </a:cxn>
                    <a:cxn ang="0">
                      <a:pos x="15" y="0"/>
                    </a:cxn>
                    <a:cxn ang="0">
                      <a:pos x="22" y="1"/>
                    </a:cxn>
                  </a:cxnLst>
                  <a:rect l="0" t="0" r="r" b="b"/>
                  <a:pathLst>
                    <a:path w="22" h="12">
                      <a:moveTo>
                        <a:pt x="22" y="1"/>
                      </a:moveTo>
                      <a:lnTo>
                        <a:pt x="19" y="6"/>
                      </a:lnTo>
                      <a:lnTo>
                        <a:pt x="16" y="12"/>
                      </a:lnTo>
                      <a:lnTo>
                        <a:pt x="7" y="10"/>
                      </a:lnTo>
                      <a:lnTo>
                        <a:pt x="0" y="6"/>
                      </a:lnTo>
                      <a:lnTo>
                        <a:pt x="3" y="2"/>
                      </a:lnTo>
                      <a:lnTo>
                        <a:pt x="8" y="1"/>
                      </a:lnTo>
                      <a:lnTo>
                        <a:pt x="15" y="0"/>
                      </a:lnTo>
                      <a:lnTo>
                        <a:pt x="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1153" y="2871"/>
                  <a:ext cx="7" cy="6"/>
                </a:xfrm>
                <a:custGeom>
                  <a:avLst/>
                  <a:gdLst/>
                  <a:ahLst/>
                  <a:cxnLst>
                    <a:cxn ang="0">
                      <a:pos x="13" y="3"/>
                    </a:cxn>
                    <a:cxn ang="0">
                      <a:pos x="10" y="8"/>
                    </a:cxn>
                    <a:cxn ang="0">
                      <a:pos x="5" y="12"/>
                    </a:cxn>
                    <a:cxn ang="0">
                      <a:pos x="0" y="11"/>
                    </a:cxn>
                    <a:cxn ang="0">
                      <a:pos x="0" y="5"/>
                    </a:cxn>
                    <a:cxn ang="0">
                      <a:pos x="2" y="0"/>
                    </a:cxn>
                    <a:cxn ang="0">
                      <a:pos x="8" y="1"/>
                    </a:cxn>
                    <a:cxn ang="0">
                      <a:pos x="13" y="3"/>
                    </a:cxn>
                  </a:cxnLst>
                  <a:rect l="0" t="0" r="r" b="b"/>
                  <a:pathLst>
                    <a:path w="13" h="12">
                      <a:moveTo>
                        <a:pt x="13" y="3"/>
                      </a:moveTo>
                      <a:lnTo>
                        <a:pt x="10" y="8"/>
                      </a:lnTo>
                      <a:lnTo>
                        <a:pt x="5" y="12"/>
                      </a:lnTo>
                      <a:lnTo>
                        <a:pt x="0" y="11"/>
                      </a:lnTo>
                      <a:lnTo>
                        <a:pt x="0" y="5"/>
                      </a:lnTo>
                      <a:lnTo>
                        <a:pt x="2" y="0"/>
                      </a:lnTo>
                      <a:lnTo>
                        <a:pt x="8" y="1"/>
                      </a:lnTo>
                      <a:lnTo>
                        <a:pt x="13"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p:cNvSpPr>
                <p:nvPr/>
              </p:nvSpPr>
              <p:spPr bwMode="auto">
                <a:xfrm>
                  <a:off x="1409" y="2884"/>
                  <a:ext cx="6" cy="7"/>
                </a:xfrm>
                <a:custGeom>
                  <a:avLst/>
                  <a:gdLst/>
                  <a:ahLst/>
                  <a:cxnLst>
                    <a:cxn ang="0">
                      <a:pos x="11" y="15"/>
                    </a:cxn>
                    <a:cxn ang="0">
                      <a:pos x="5" y="15"/>
                    </a:cxn>
                    <a:cxn ang="0">
                      <a:pos x="0" y="14"/>
                    </a:cxn>
                    <a:cxn ang="0">
                      <a:pos x="4" y="0"/>
                    </a:cxn>
                    <a:cxn ang="0">
                      <a:pos x="6" y="3"/>
                    </a:cxn>
                    <a:cxn ang="0">
                      <a:pos x="10" y="7"/>
                    </a:cxn>
                    <a:cxn ang="0">
                      <a:pos x="12" y="10"/>
                    </a:cxn>
                    <a:cxn ang="0">
                      <a:pos x="11" y="15"/>
                    </a:cxn>
                  </a:cxnLst>
                  <a:rect l="0" t="0" r="r" b="b"/>
                  <a:pathLst>
                    <a:path w="12" h="15">
                      <a:moveTo>
                        <a:pt x="11" y="15"/>
                      </a:moveTo>
                      <a:lnTo>
                        <a:pt x="5" y="15"/>
                      </a:lnTo>
                      <a:lnTo>
                        <a:pt x="0" y="14"/>
                      </a:lnTo>
                      <a:lnTo>
                        <a:pt x="4" y="0"/>
                      </a:lnTo>
                      <a:lnTo>
                        <a:pt x="6" y="3"/>
                      </a:lnTo>
                      <a:lnTo>
                        <a:pt x="10" y="7"/>
                      </a:lnTo>
                      <a:lnTo>
                        <a:pt x="12" y="10"/>
                      </a:lnTo>
                      <a:lnTo>
                        <a:pt x="11"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6"/>
                <p:cNvSpPr>
                  <a:spLocks/>
                </p:cNvSpPr>
                <p:nvPr/>
              </p:nvSpPr>
              <p:spPr bwMode="auto">
                <a:xfrm>
                  <a:off x="1352" y="2884"/>
                  <a:ext cx="5" cy="6"/>
                </a:xfrm>
                <a:custGeom>
                  <a:avLst/>
                  <a:gdLst/>
                  <a:ahLst/>
                  <a:cxnLst>
                    <a:cxn ang="0">
                      <a:pos x="11" y="6"/>
                    </a:cxn>
                    <a:cxn ang="0">
                      <a:pos x="9" y="8"/>
                    </a:cxn>
                    <a:cxn ang="0">
                      <a:pos x="8" y="10"/>
                    </a:cxn>
                    <a:cxn ang="0">
                      <a:pos x="0" y="6"/>
                    </a:cxn>
                    <a:cxn ang="0">
                      <a:pos x="1" y="0"/>
                    </a:cxn>
                    <a:cxn ang="0">
                      <a:pos x="5" y="3"/>
                    </a:cxn>
                    <a:cxn ang="0">
                      <a:pos x="11" y="6"/>
                    </a:cxn>
                  </a:cxnLst>
                  <a:rect l="0" t="0" r="r" b="b"/>
                  <a:pathLst>
                    <a:path w="11" h="10">
                      <a:moveTo>
                        <a:pt x="11" y="6"/>
                      </a:moveTo>
                      <a:lnTo>
                        <a:pt x="9" y="8"/>
                      </a:lnTo>
                      <a:lnTo>
                        <a:pt x="8" y="10"/>
                      </a:lnTo>
                      <a:lnTo>
                        <a:pt x="0" y="6"/>
                      </a:lnTo>
                      <a:lnTo>
                        <a:pt x="1" y="0"/>
                      </a:lnTo>
                      <a:lnTo>
                        <a:pt x="5" y="3"/>
                      </a:lnTo>
                      <a:lnTo>
                        <a:pt x="1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7"/>
                <p:cNvSpPr>
                  <a:spLocks/>
                </p:cNvSpPr>
                <p:nvPr/>
              </p:nvSpPr>
              <p:spPr bwMode="auto">
                <a:xfrm>
                  <a:off x="1667" y="2900"/>
                  <a:ext cx="7" cy="10"/>
                </a:xfrm>
                <a:custGeom>
                  <a:avLst/>
                  <a:gdLst/>
                  <a:ahLst/>
                  <a:cxnLst>
                    <a:cxn ang="0">
                      <a:pos x="15" y="0"/>
                    </a:cxn>
                    <a:cxn ang="0">
                      <a:pos x="14" y="5"/>
                    </a:cxn>
                    <a:cxn ang="0">
                      <a:pos x="12" y="11"/>
                    </a:cxn>
                    <a:cxn ang="0">
                      <a:pos x="7" y="17"/>
                    </a:cxn>
                    <a:cxn ang="0">
                      <a:pos x="3" y="20"/>
                    </a:cxn>
                    <a:cxn ang="0">
                      <a:pos x="0" y="20"/>
                    </a:cxn>
                    <a:cxn ang="0">
                      <a:pos x="1" y="12"/>
                    </a:cxn>
                    <a:cxn ang="0">
                      <a:pos x="3" y="6"/>
                    </a:cxn>
                    <a:cxn ang="0">
                      <a:pos x="6" y="1"/>
                    </a:cxn>
                    <a:cxn ang="0">
                      <a:pos x="15" y="0"/>
                    </a:cxn>
                  </a:cxnLst>
                  <a:rect l="0" t="0" r="r" b="b"/>
                  <a:pathLst>
                    <a:path w="15" h="20">
                      <a:moveTo>
                        <a:pt x="15" y="0"/>
                      </a:moveTo>
                      <a:lnTo>
                        <a:pt x="14" y="5"/>
                      </a:lnTo>
                      <a:lnTo>
                        <a:pt x="12" y="11"/>
                      </a:lnTo>
                      <a:lnTo>
                        <a:pt x="7" y="17"/>
                      </a:lnTo>
                      <a:lnTo>
                        <a:pt x="3" y="20"/>
                      </a:lnTo>
                      <a:lnTo>
                        <a:pt x="0" y="20"/>
                      </a:lnTo>
                      <a:lnTo>
                        <a:pt x="1" y="12"/>
                      </a:lnTo>
                      <a:lnTo>
                        <a:pt x="3" y="6"/>
                      </a:lnTo>
                      <a:lnTo>
                        <a:pt x="6" y="1"/>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1095" y="2874"/>
                  <a:ext cx="10" cy="8"/>
                </a:xfrm>
                <a:custGeom>
                  <a:avLst/>
                  <a:gdLst/>
                  <a:ahLst/>
                  <a:cxnLst>
                    <a:cxn ang="0">
                      <a:pos x="19" y="16"/>
                    </a:cxn>
                    <a:cxn ang="0">
                      <a:pos x="10" y="13"/>
                    </a:cxn>
                    <a:cxn ang="0">
                      <a:pos x="0" y="16"/>
                    </a:cxn>
                    <a:cxn ang="0">
                      <a:pos x="0" y="0"/>
                    </a:cxn>
                    <a:cxn ang="0">
                      <a:pos x="7" y="0"/>
                    </a:cxn>
                    <a:cxn ang="0">
                      <a:pos x="13" y="4"/>
                    </a:cxn>
                    <a:cxn ang="0">
                      <a:pos x="16" y="9"/>
                    </a:cxn>
                    <a:cxn ang="0">
                      <a:pos x="19" y="16"/>
                    </a:cxn>
                  </a:cxnLst>
                  <a:rect l="0" t="0" r="r" b="b"/>
                  <a:pathLst>
                    <a:path w="19" h="16">
                      <a:moveTo>
                        <a:pt x="19" y="16"/>
                      </a:moveTo>
                      <a:lnTo>
                        <a:pt x="10" y="13"/>
                      </a:lnTo>
                      <a:lnTo>
                        <a:pt x="0" y="16"/>
                      </a:lnTo>
                      <a:lnTo>
                        <a:pt x="0" y="0"/>
                      </a:lnTo>
                      <a:lnTo>
                        <a:pt x="7" y="0"/>
                      </a:lnTo>
                      <a:lnTo>
                        <a:pt x="13" y="4"/>
                      </a:lnTo>
                      <a:lnTo>
                        <a:pt x="16" y="9"/>
                      </a:lnTo>
                      <a:lnTo>
                        <a:pt x="19"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p:nvSpPr>
              <p:spPr bwMode="auto">
                <a:xfrm>
                  <a:off x="1179" y="2879"/>
                  <a:ext cx="7" cy="13"/>
                </a:xfrm>
                <a:custGeom>
                  <a:avLst/>
                  <a:gdLst/>
                  <a:ahLst/>
                  <a:cxnLst>
                    <a:cxn ang="0">
                      <a:pos x="13" y="24"/>
                    </a:cxn>
                    <a:cxn ang="0">
                      <a:pos x="7" y="26"/>
                    </a:cxn>
                    <a:cxn ang="0">
                      <a:pos x="0" y="0"/>
                    </a:cxn>
                    <a:cxn ang="0">
                      <a:pos x="7" y="1"/>
                    </a:cxn>
                    <a:cxn ang="0">
                      <a:pos x="11" y="6"/>
                    </a:cxn>
                    <a:cxn ang="0">
                      <a:pos x="13" y="14"/>
                    </a:cxn>
                    <a:cxn ang="0">
                      <a:pos x="13" y="24"/>
                    </a:cxn>
                  </a:cxnLst>
                  <a:rect l="0" t="0" r="r" b="b"/>
                  <a:pathLst>
                    <a:path w="13" h="26">
                      <a:moveTo>
                        <a:pt x="13" y="24"/>
                      </a:moveTo>
                      <a:lnTo>
                        <a:pt x="7" y="26"/>
                      </a:lnTo>
                      <a:lnTo>
                        <a:pt x="0" y="0"/>
                      </a:lnTo>
                      <a:lnTo>
                        <a:pt x="7" y="1"/>
                      </a:lnTo>
                      <a:lnTo>
                        <a:pt x="11" y="6"/>
                      </a:lnTo>
                      <a:lnTo>
                        <a:pt x="13" y="14"/>
                      </a:lnTo>
                      <a:lnTo>
                        <a:pt x="13"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p:cNvSpPr>
                <p:nvPr/>
              </p:nvSpPr>
              <p:spPr bwMode="auto">
                <a:xfrm>
                  <a:off x="1115" y="2877"/>
                  <a:ext cx="2" cy="2"/>
                </a:xfrm>
                <a:custGeom>
                  <a:avLst/>
                  <a:gdLst/>
                  <a:ahLst/>
                  <a:cxnLst>
                    <a:cxn ang="0">
                      <a:pos x="5" y="2"/>
                    </a:cxn>
                    <a:cxn ang="0">
                      <a:pos x="4" y="3"/>
                    </a:cxn>
                    <a:cxn ang="0">
                      <a:pos x="4" y="4"/>
                    </a:cxn>
                    <a:cxn ang="0">
                      <a:pos x="0" y="4"/>
                    </a:cxn>
                    <a:cxn ang="0">
                      <a:pos x="0" y="0"/>
                    </a:cxn>
                    <a:cxn ang="0">
                      <a:pos x="5" y="2"/>
                    </a:cxn>
                  </a:cxnLst>
                  <a:rect l="0" t="0" r="r" b="b"/>
                  <a:pathLst>
                    <a:path w="5" h="4">
                      <a:moveTo>
                        <a:pt x="5" y="2"/>
                      </a:moveTo>
                      <a:lnTo>
                        <a:pt x="4" y="3"/>
                      </a:lnTo>
                      <a:lnTo>
                        <a:pt x="4" y="4"/>
                      </a:lnTo>
                      <a:lnTo>
                        <a:pt x="0" y="4"/>
                      </a:lnTo>
                      <a:lnTo>
                        <a:pt x="0" y="0"/>
                      </a:lnTo>
                      <a:lnTo>
                        <a:pt x="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Freeform 171"/>
                <p:cNvSpPr>
                  <a:spLocks/>
                </p:cNvSpPr>
                <p:nvPr/>
              </p:nvSpPr>
              <p:spPr bwMode="auto">
                <a:xfrm>
                  <a:off x="1633" y="2906"/>
                  <a:ext cx="9" cy="41"/>
                </a:xfrm>
                <a:custGeom>
                  <a:avLst/>
                  <a:gdLst/>
                  <a:ahLst/>
                  <a:cxnLst>
                    <a:cxn ang="0">
                      <a:pos x="18" y="0"/>
                    </a:cxn>
                    <a:cxn ang="0">
                      <a:pos x="15" y="7"/>
                    </a:cxn>
                    <a:cxn ang="0">
                      <a:pos x="15" y="14"/>
                    </a:cxn>
                    <a:cxn ang="0">
                      <a:pos x="14" y="21"/>
                    </a:cxn>
                    <a:cxn ang="0">
                      <a:pos x="14" y="29"/>
                    </a:cxn>
                    <a:cxn ang="0">
                      <a:pos x="11" y="36"/>
                    </a:cxn>
                    <a:cxn ang="0">
                      <a:pos x="9" y="43"/>
                    </a:cxn>
                    <a:cxn ang="0">
                      <a:pos x="6" y="49"/>
                    </a:cxn>
                    <a:cxn ang="0">
                      <a:pos x="3" y="56"/>
                    </a:cxn>
                    <a:cxn ang="0">
                      <a:pos x="3" y="62"/>
                    </a:cxn>
                    <a:cxn ang="0">
                      <a:pos x="3" y="70"/>
                    </a:cxn>
                    <a:cxn ang="0">
                      <a:pos x="2" y="76"/>
                    </a:cxn>
                    <a:cxn ang="0">
                      <a:pos x="2" y="84"/>
                    </a:cxn>
                    <a:cxn ang="0">
                      <a:pos x="0" y="76"/>
                    </a:cxn>
                    <a:cxn ang="0">
                      <a:pos x="0" y="68"/>
                    </a:cxn>
                    <a:cxn ang="0">
                      <a:pos x="2" y="57"/>
                    </a:cxn>
                    <a:cxn ang="0">
                      <a:pos x="5" y="48"/>
                    </a:cxn>
                    <a:cxn ang="0">
                      <a:pos x="5" y="41"/>
                    </a:cxn>
                    <a:cxn ang="0">
                      <a:pos x="6" y="35"/>
                    </a:cxn>
                    <a:cxn ang="0">
                      <a:pos x="7" y="29"/>
                    </a:cxn>
                    <a:cxn ang="0">
                      <a:pos x="10" y="24"/>
                    </a:cxn>
                    <a:cxn ang="0">
                      <a:pos x="11" y="17"/>
                    </a:cxn>
                    <a:cxn ang="0">
                      <a:pos x="14" y="12"/>
                    </a:cxn>
                    <a:cxn ang="0">
                      <a:pos x="15" y="6"/>
                    </a:cxn>
                    <a:cxn ang="0">
                      <a:pos x="16" y="0"/>
                    </a:cxn>
                    <a:cxn ang="0">
                      <a:pos x="18" y="0"/>
                    </a:cxn>
                  </a:cxnLst>
                  <a:rect l="0" t="0" r="r" b="b"/>
                  <a:pathLst>
                    <a:path w="18" h="84">
                      <a:moveTo>
                        <a:pt x="18" y="0"/>
                      </a:moveTo>
                      <a:lnTo>
                        <a:pt x="15" y="7"/>
                      </a:lnTo>
                      <a:lnTo>
                        <a:pt x="15" y="14"/>
                      </a:lnTo>
                      <a:lnTo>
                        <a:pt x="14" y="21"/>
                      </a:lnTo>
                      <a:lnTo>
                        <a:pt x="14" y="29"/>
                      </a:lnTo>
                      <a:lnTo>
                        <a:pt x="11" y="36"/>
                      </a:lnTo>
                      <a:lnTo>
                        <a:pt x="9" y="43"/>
                      </a:lnTo>
                      <a:lnTo>
                        <a:pt x="6" y="49"/>
                      </a:lnTo>
                      <a:lnTo>
                        <a:pt x="3" y="56"/>
                      </a:lnTo>
                      <a:lnTo>
                        <a:pt x="3" y="62"/>
                      </a:lnTo>
                      <a:lnTo>
                        <a:pt x="3" y="70"/>
                      </a:lnTo>
                      <a:lnTo>
                        <a:pt x="2" y="76"/>
                      </a:lnTo>
                      <a:lnTo>
                        <a:pt x="2" y="84"/>
                      </a:lnTo>
                      <a:lnTo>
                        <a:pt x="0" y="76"/>
                      </a:lnTo>
                      <a:lnTo>
                        <a:pt x="0" y="68"/>
                      </a:lnTo>
                      <a:lnTo>
                        <a:pt x="2" y="57"/>
                      </a:lnTo>
                      <a:lnTo>
                        <a:pt x="5" y="48"/>
                      </a:lnTo>
                      <a:lnTo>
                        <a:pt x="5" y="41"/>
                      </a:lnTo>
                      <a:lnTo>
                        <a:pt x="6" y="35"/>
                      </a:lnTo>
                      <a:lnTo>
                        <a:pt x="7" y="29"/>
                      </a:lnTo>
                      <a:lnTo>
                        <a:pt x="10" y="24"/>
                      </a:lnTo>
                      <a:lnTo>
                        <a:pt x="11" y="17"/>
                      </a:lnTo>
                      <a:lnTo>
                        <a:pt x="14" y="12"/>
                      </a:lnTo>
                      <a:lnTo>
                        <a:pt x="15" y="6"/>
                      </a:lnTo>
                      <a:lnTo>
                        <a:pt x="16"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p:cNvSpPr>
                <p:nvPr/>
              </p:nvSpPr>
              <p:spPr bwMode="auto">
                <a:xfrm>
                  <a:off x="1831" y="2915"/>
                  <a:ext cx="6" cy="6"/>
                </a:xfrm>
                <a:custGeom>
                  <a:avLst/>
                  <a:gdLst/>
                  <a:ahLst/>
                  <a:cxnLst>
                    <a:cxn ang="0">
                      <a:pos x="11" y="10"/>
                    </a:cxn>
                    <a:cxn ang="0">
                      <a:pos x="7" y="11"/>
                    </a:cxn>
                    <a:cxn ang="0">
                      <a:pos x="4" y="11"/>
                    </a:cxn>
                    <a:cxn ang="0">
                      <a:pos x="0" y="7"/>
                    </a:cxn>
                    <a:cxn ang="0">
                      <a:pos x="7" y="0"/>
                    </a:cxn>
                    <a:cxn ang="0">
                      <a:pos x="10" y="4"/>
                    </a:cxn>
                    <a:cxn ang="0">
                      <a:pos x="11" y="10"/>
                    </a:cxn>
                  </a:cxnLst>
                  <a:rect l="0" t="0" r="r" b="b"/>
                  <a:pathLst>
                    <a:path w="11" h="11">
                      <a:moveTo>
                        <a:pt x="11" y="10"/>
                      </a:moveTo>
                      <a:lnTo>
                        <a:pt x="7" y="11"/>
                      </a:lnTo>
                      <a:lnTo>
                        <a:pt x="4" y="11"/>
                      </a:lnTo>
                      <a:lnTo>
                        <a:pt x="0" y="7"/>
                      </a:lnTo>
                      <a:lnTo>
                        <a:pt x="7" y="0"/>
                      </a:lnTo>
                      <a:lnTo>
                        <a:pt x="10" y="4"/>
                      </a:lnTo>
                      <a:lnTo>
                        <a:pt x="11"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73"/>
                <p:cNvSpPr>
                  <a:spLocks/>
                </p:cNvSpPr>
                <p:nvPr/>
              </p:nvSpPr>
              <p:spPr bwMode="auto">
                <a:xfrm>
                  <a:off x="1132" y="2884"/>
                  <a:ext cx="3" cy="4"/>
                </a:xfrm>
                <a:custGeom>
                  <a:avLst/>
                  <a:gdLst/>
                  <a:ahLst/>
                  <a:cxnLst>
                    <a:cxn ang="0">
                      <a:pos x="6" y="7"/>
                    </a:cxn>
                    <a:cxn ang="0">
                      <a:pos x="1" y="6"/>
                    </a:cxn>
                    <a:cxn ang="0">
                      <a:pos x="0" y="1"/>
                    </a:cxn>
                    <a:cxn ang="0">
                      <a:pos x="3" y="0"/>
                    </a:cxn>
                    <a:cxn ang="0">
                      <a:pos x="4" y="2"/>
                    </a:cxn>
                    <a:cxn ang="0">
                      <a:pos x="5" y="4"/>
                    </a:cxn>
                    <a:cxn ang="0">
                      <a:pos x="6" y="7"/>
                    </a:cxn>
                  </a:cxnLst>
                  <a:rect l="0" t="0" r="r" b="b"/>
                  <a:pathLst>
                    <a:path w="6" h="7">
                      <a:moveTo>
                        <a:pt x="6" y="7"/>
                      </a:moveTo>
                      <a:lnTo>
                        <a:pt x="1" y="6"/>
                      </a:lnTo>
                      <a:lnTo>
                        <a:pt x="0" y="1"/>
                      </a:lnTo>
                      <a:lnTo>
                        <a:pt x="3" y="0"/>
                      </a:lnTo>
                      <a:lnTo>
                        <a:pt x="4" y="2"/>
                      </a:lnTo>
                      <a:lnTo>
                        <a:pt x="5" y="4"/>
                      </a:lnTo>
                      <a:lnTo>
                        <a:pt x="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1201" y="2890"/>
                  <a:ext cx="6" cy="8"/>
                </a:xfrm>
                <a:custGeom>
                  <a:avLst/>
                  <a:gdLst/>
                  <a:ahLst/>
                  <a:cxnLst>
                    <a:cxn ang="0">
                      <a:pos x="12" y="0"/>
                    </a:cxn>
                    <a:cxn ang="0">
                      <a:pos x="8" y="9"/>
                    </a:cxn>
                    <a:cxn ang="0">
                      <a:pos x="4" y="17"/>
                    </a:cxn>
                    <a:cxn ang="0">
                      <a:pos x="0" y="12"/>
                    </a:cxn>
                    <a:cxn ang="0">
                      <a:pos x="1" y="7"/>
                    </a:cxn>
                    <a:cxn ang="0">
                      <a:pos x="7" y="1"/>
                    </a:cxn>
                    <a:cxn ang="0">
                      <a:pos x="12" y="0"/>
                    </a:cxn>
                  </a:cxnLst>
                  <a:rect l="0" t="0" r="r" b="b"/>
                  <a:pathLst>
                    <a:path w="12" h="17">
                      <a:moveTo>
                        <a:pt x="12" y="0"/>
                      </a:moveTo>
                      <a:lnTo>
                        <a:pt x="8" y="9"/>
                      </a:lnTo>
                      <a:lnTo>
                        <a:pt x="4" y="17"/>
                      </a:lnTo>
                      <a:lnTo>
                        <a:pt x="0" y="12"/>
                      </a:lnTo>
                      <a:lnTo>
                        <a:pt x="1" y="7"/>
                      </a:lnTo>
                      <a:lnTo>
                        <a:pt x="7" y="1"/>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75"/>
                <p:cNvSpPr>
                  <a:spLocks/>
                </p:cNvSpPr>
                <p:nvPr/>
              </p:nvSpPr>
              <p:spPr bwMode="auto">
                <a:xfrm>
                  <a:off x="1116" y="2887"/>
                  <a:ext cx="9" cy="4"/>
                </a:xfrm>
                <a:custGeom>
                  <a:avLst/>
                  <a:gdLst/>
                  <a:ahLst/>
                  <a:cxnLst>
                    <a:cxn ang="0">
                      <a:pos x="17" y="5"/>
                    </a:cxn>
                    <a:cxn ang="0">
                      <a:pos x="14" y="5"/>
                    </a:cxn>
                    <a:cxn ang="0">
                      <a:pos x="9" y="6"/>
                    </a:cxn>
                    <a:cxn ang="0">
                      <a:pos x="4" y="8"/>
                    </a:cxn>
                    <a:cxn ang="0">
                      <a:pos x="1" y="9"/>
                    </a:cxn>
                    <a:cxn ang="0">
                      <a:pos x="0" y="4"/>
                    </a:cxn>
                    <a:cxn ang="0">
                      <a:pos x="2" y="2"/>
                    </a:cxn>
                    <a:cxn ang="0">
                      <a:pos x="5" y="1"/>
                    </a:cxn>
                    <a:cxn ang="0">
                      <a:pos x="9" y="0"/>
                    </a:cxn>
                    <a:cxn ang="0">
                      <a:pos x="13" y="1"/>
                    </a:cxn>
                    <a:cxn ang="0">
                      <a:pos x="17" y="5"/>
                    </a:cxn>
                  </a:cxnLst>
                  <a:rect l="0" t="0" r="r" b="b"/>
                  <a:pathLst>
                    <a:path w="17" h="9">
                      <a:moveTo>
                        <a:pt x="17" y="5"/>
                      </a:moveTo>
                      <a:lnTo>
                        <a:pt x="14" y="5"/>
                      </a:lnTo>
                      <a:lnTo>
                        <a:pt x="9" y="6"/>
                      </a:lnTo>
                      <a:lnTo>
                        <a:pt x="4" y="8"/>
                      </a:lnTo>
                      <a:lnTo>
                        <a:pt x="1" y="9"/>
                      </a:lnTo>
                      <a:lnTo>
                        <a:pt x="0" y="4"/>
                      </a:lnTo>
                      <a:lnTo>
                        <a:pt x="2" y="2"/>
                      </a:lnTo>
                      <a:lnTo>
                        <a:pt x="5" y="1"/>
                      </a:lnTo>
                      <a:lnTo>
                        <a:pt x="9" y="0"/>
                      </a:lnTo>
                      <a:lnTo>
                        <a:pt x="13" y="1"/>
                      </a:lnTo>
                      <a:lnTo>
                        <a:pt x="17"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1161" y="2891"/>
                  <a:ext cx="11" cy="11"/>
                </a:xfrm>
                <a:custGeom>
                  <a:avLst/>
                  <a:gdLst/>
                  <a:ahLst/>
                  <a:cxnLst>
                    <a:cxn ang="0">
                      <a:pos x="23" y="18"/>
                    </a:cxn>
                    <a:cxn ang="0">
                      <a:pos x="14" y="21"/>
                    </a:cxn>
                    <a:cxn ang="0">
                      <a:pos x="4" y="22"/>
                    </a:cxn>
                    <a:cxn ang="0">
                      <a:pos x="0" y="13"/>
                    </a:cxn>
                    <a:cxn ang="0">
                      <a:pos x="0" y="6"/>
                    </a:cxn>
                    <a:cxn ang="0">
                      <a:pos x="9" y="0"/>
                    </a:cxn>
                    <a:cxn ang="0">
                      <a:pos x="16" y="1"/>
                    </a:cxn>
                    <a:cxn ang="0">
                      <a:pos x="20" y="7"/>
                    </a:cxn>
                    <a:cxn ang="0">
                      <a:pos x="23" y="18"/>
                    </a:cxn>
                  </a:cxnLst>
                  <a:rect l="0" t="0" r="r" b="b"/>
                  <a:pathLst>
                    <a:path w="23" h="22">
                      <a:moveTo>
                        <a:pt x="23" y="18"/>
                      </a:moveTo>
                      <a:lnTo>
                        <a:pt x="14" y="21"/>
                      </a:lnTo>
                      <a:lnTo>
                        <a:pt x="4" y="22"/>
                      </a:lnTo>
                      <a:lnTo>
                        <a:pt x="0" y="13"/>
                      </a:lnTo>
                      <a:lnTo>
                        <a:pt x="0" y="6"/>
                      </a:lnTo>
                      <a:lnTo>
                        <a:pt x="9" y="0"/>
                      </a:lnTo>
                      <a:lnTo>
                        <a:pt x="16" y="1"/>
                      </a:lnTo>
                      <a:lnTo>
                        <a:pt x="20" y="7"/>
                      </a:lnTo>
                      <a:lnTo>
                        <a:pt x="23"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77"/>
                <p:cNvSpPr>
                  <a:spLocks/>
                </p:cNvSpPr>
                <p:nvPr/>
              </p:nvSpPr>
              <p:spPr bwMode="auto">
                <a:xfrm>
                  <a:off x="1249" y="2897"/>
                  <a:ext cx="3" cy="8"/>
                </a:xfrm>
                <a:custGeom>
                  <a:avLst/>
                  <a:gdLst/>
                  <a:ahLst/>
                  <a:cxnLst>
                    <a:cxn ang="0">
                      <a:pos x="8" y="0"/>
                    </a:cxn>
                    <a:cxn ang="0">
                      <a:pos x="7" y="9"/>
                    </a:cxn>
                    <a:cxn ang="0">
                      <a:pos x="3" y="15"/>
                    </a:cxn>
                    <a:cxn ang="0">
                      <a:pos x="0" y="11"/>
                    </a:cxn>
                    <a:cxn ang="0">
                      <a:pos x="0" y="6"/>
                    </a:cxn>
                    <a:cxn ang="0">
                      <a:pos x="2" y="0"/>
                    </a:cxn>
                    <a:cxn ang="0">
                      <a:pos x="8" y="0"/>
                    </a:cxn>
                  </a:cxnLst>
                  <a:rect l="0" t="0" r="r" b="b"/>
                  <a:pathLst>
                    <a:path w="8" h="15">
                      <a:moveTo>
                        <a:pt x="8" y="0"/>
                      </a:moveTo>
                      <a:lnTo>
                        <a:pt x="7" y="9"/>
                      </a:lnTo>
                      <a:lnTo>
                        <a:pt x="3" y="15"/>
                      </a:lnTo>
                      <a:lnTo>
                        <a:pt x="0" y="11"/>
                      </a:lnTo>
                      <a:lnTo>
                        <a:pt x="0" y="6"/>
                      </a:lnTo>
                      <a:lnTo>
                        <a:pt x="2"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1321" y="2906"/>
                  <a:ext cx="9" cy="9"/>
                </a:xfrm>
                <a:custGeom>
                  <a:avLst/>
                  <a:gdLst/>
                  <a:ahLst/>
                  <a:cxnLst>
                    <a:cxn ang="0">
                      <a:pos x="19" y="3"/>
                    </a:cxn>
                    <a:cxn ang="0">
                      <a:pos x="14" y="7"/>
                    </a:cxn>
                    <a:cxn ang="0">
                      <a:pos x="10" y="11"/>
                    </a:cxn>
                    <a:cxn ang="0">
                      <a:pos x="5" y="14"/>
                    </a:cxn>
                    <a:cxn ang="0">
                      <a:pos x="0" y="18"/>
                    </a:cxn>
                    <a:cxn ang="0">
                      <a:pos x="5" y="9"/>
                    </a:cxn>
                    <a:cxn ang="0">
                      <a:pos x="9" y="0"/>
                    </a:cxn>
                    <a:cxn ang="0">
                      <a:pos x="19" y="3"/>
                    </a:cxn>
                  </a:cxnLst>
                  <a:rect l="0" t="0" r="r" b="b"/>
                  <a:pathLst>
                    <a:path w="19" h="18">
                      <a:moveTo>
                        <a:pt x="19" y="3"/>
                      </a:moveTo>
                      <a:lnTo>
                        <a:pt x="14" y="7"/>
                      </a:lnTo>
                      <a:lnTo>
                        <a:pt x="10" y="11"/>
                      </a:lnTo>
                      <a:lnTo>
                        <a:pt x="5" y="14"/>
                      </a:lnTo>
                      <a:lnTo>
                        <a:pt x="0" y="18"/>
                      </a:lnTo>
                      <a:lnTo>
                        <a:pt x="5" y="9"/>
                      </a:lnTo>
                      <a:lnTo>
                        <a:pt x="9" y="0"/>
                      </a:lnTo>
                      <a:lnTo>
                        <a:pt x="19"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1275" y="2905"/>
                  <a:ext cx="5" cy="4"/>
                </a:xfrm>
                <a:custGeom>
                  <a:avLst/>
                  <a:gdLst/>
                  <a:ahLst/>
                  <a:cxnLst>
                    <a:cxn ang="0">
                      <a:pos x="8" y="3"/>
                    </a:cxn>
                    <a:cxn ang="0">
                      <a:pos x="5" y="8"/>
                    </a:cxn>
                    <a:cxn ang="0">
                      <a:pos x="0" y="10"/>
                    </a:cxn>
                    <a:cxn ang="0">
                      <a:pos x="1" y="0"/>
                    </a:cxn>
                    <a:cxn ang="0">
                      <a:pos x="5" y="0"/>
                    </a:cxn>
                    <a:cxn ang="0">
                      <a:pos x="8" y="3"/>
                    </a:cxn>
                  </a:cxnLst>
                  <a:rect l="0" t="0" r="r" b="b"/>
                  <a:pathLst>
                    <a:path w="8" h="10">
                      <a:moveTo>
                        <a:pt x="8" y="3"/>
                      </a:moveTo>
                      <a:lnTo>
                        <a:pt x="5" y="8"/>
                      </a:lnTo>
                      <a:lnTo>
                        <a:pt x="0" y="10"/>
                      </a:lnTo>
                      <a:lnTo>
                        <a:pt x="1" y="0"/>
                      </a:lnTo>
                      <a:lnTo>
                        <a:pt x="5"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1186" y="2904"/>
                  <a:ext cx="5" cy="5"/>
                </a:xfrm>
                <a:custGeom>
                  <a:avLst/>
                  <a:gdLst/>
                  <a:ahLst/>
                  <a:cxnLst>
                    <a:cxn ang="0">
                      <a:pos x="9" y="0"/>
                    </a:cxn>
                    <a:cxn ang="0">
                      <a:pos x="9" y="4"/>
                    </a:cxn>
                    <a:cxn ang="0">
                      <a:pos x="8" y="8"/>
                    </a:cxn>
                    <a:cxn ang="0">
                      <a:pos x="4" y="9"/>
                    </a:cxn>
                    <a:cxn ang="0">
                      <a:pos x="1" y="11"/>
                    </a:cxn>
                    <a:cxn ang="0">
                      <a:pos x="0" y="8"/>
                    </a:cxn>
                    <a:cxn ang="0">
                      <a:pos x="3" y="2"/>
                    </a:cxn>
                    <a:cxn ang="0">
                      <a:pos x="9" y="0"/>
                    </a:cxn>
                  </a:cxnLst>
                  <a:rect l="0" t="0" r="r" b="b"/>
                  <a:pathLst>
                    <a:path w="9" h="11">
                      <a:moveTo>
                        <a:pt x="9" y="0"/>
                      </a:moveTo>
                      <a:lnTo>
                        <a:pt x="9" y="4"/>
                      </a:lnTo>
                      <a:lnTo>
                        <a:pt x="8" y="8"/>
                      </a:lnTo>
                      <a:lnTo>
                        <a:pt x="4" y="9"/>
                      </a:lnTo>
                      <a:lnTo>
                        <a:pt x="1" y="11"/>
                      </a:lnTo>
                      <a:lnTo>
                        <a:pt x="0" y="8"/>
                      </a:lnTo>
                      <a:lnTo>
                        <a:pt x="3" y="2"/>
                      </a:lnTo>
                      <a:lnTo>
                        <a:pt x="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1609" y="2928"/>
                  <a:ext cx="4" cy="7"/>
                </a:xfrm>
                <a:custGeom>
                  <a:avLst/>
                  <a:gdLst/>
                  <a:ahLst/>
                  <a:cxnLst>
                    <a:cxn ang="0">
                      <a:pos x="8" y="14"/>
                    </a:cxn>
                    <a:cxn ang="0">
                      <a:pos x="4" y="10"/>
                    </a:cxn>
                    <a:cxn ang="0">
                      <a:pos x="1" y="7"/>
                    </a:cxn>
                    <a:cxn ang="0">
                      <a:pos x="0" y="3"/>
                    </a:cxn>
                    <a:cxn ang="0">
                      <a:pos x="5" y="0"/>
                    </a:cxn>
                    <a:cxn ang="0">
                      <a:pos x="8" y="5"/>
                    </a:cxn>
                    <a:cxn ang="0">
                      <a:pos x="8" y="14"/>
                    </a:cxn>
                  </a:cxnLst>
                  <a:rect l="0" t="0" r="r" b="b"/>
                  <a:pathLst>
                    <a:path w="8" h="14">
                      <a:moveTo>
                        <a:pt x="8" y="14"/>
                      </a:moveTo>
                      <a:lnTo>
                        <a:pt x="4" y="10"/>
                      </a:lnTo>
                      <a:lnTo>
                        <a:pt x="1" y="7"/>
                      </a:lnTo>
                      <a:lnTo>
                        <a:pt x="0" y="3"/>
                      </a:lnTo>
                      <a:lnTo>
                        <a:pt x="5" y="0"/>
                      </a:lnTo>
                      <a:lnTo>
                        <a:pt x="8" y="5"/>
                      </a:lnTo>
                      <a:lnTo>
                        <a:pt x="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1265" y="2912"/>
                  <a:ext cx="2" cy="5"/>
                </a:xfrm>
                <a:custGeom>
                  <a:avLst/>
                  <a:gdLst/>
                  <a:ahLst/>
                  <a:cxnLst>
                    <a:cxn ang="0">
                      <a:pos x="5" y="10"/>
                    </a:cxn>
                    <a:cxn ang="0">
                      <a:pos x="2" y="11"/>
                    </a:cxn>
                    <a:cxn ang="0">
                      <a:pos x="0" y="0"/>
                    </a:cxn>
                    <a:cxn ang="0">
                      <a:pos x="4" y="3"/>
                    </a:cxn>
                    <a:cxn ang="0">
                      <a:pos x="5" y="10"/>
                    </a:cxn>
                  </a:cxnLst>
                  <a:rect l="0" t="0" r="r" b="b"/>
                  <a:pathLst>
                    <a:path w="5" h="11">
                      <a:moveTo>
                        <a:pt x="5" y="10"/>
                      </a:moveTo>
                      <a:lnTo>
                        <a:pt x="2" y="11"/>
                      </a:lnTo>
                      <a:lnTo>
                        <a:pt x="0" y="0"/>
                      </a:lnTo>
                      <a:lnTo>
                        <a:pt x="4" y="3"/>
                      </a:lnTo>
                      <a:lnTo>
                        <a:pt x="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1203" y="2910"/>
                  <a:ext cx="5" cy="4"/>
                </a:xfrm>
                <a:custGeom>
                  <a:avLst/>
                  <a:gdLst/>
                  <a:ahLst/>
                  <a:cxnLst>
                    <a:cxn ang="0">
                      <a:pos x="10" y="0"/>
                    </a:cxn>
                    <a:cxn ang="0">
                      <a:pos x="6" y="5"/>
                    </a:cxn>
                    <a:cxn ang="0">
                      <a:pos x="0" y="7"/>
                    </a:cxn>
                    <a:cxn ang="0">
                      <a:pos x="3" y="2"/>
                    </a:cxn>
                    <a:cxn ang="0">
                      <a:pos x="10" y="0"/>
                    </a:cxn>
                  </a:cxnLst>
                  <a:rect l="0" t="0" r="r" b="b"/>
                  <a:pathLst>
                    <a:path w="10" h="7">
                      <a:moveTo>
                        <a:pt x="10" y="0"/>
                      </a:moveTo>
                      <a:lnTo>
                        <a:pt x="6" y="5"/>
                      </a:lnTo>
                      <a:lnTo>
                        <a:pt x="0" y="7"/>
                      </a:lnTo>
                      <a:lnTo>
                        <a:pt x="3" y="2"/>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1235" y="2912"/>
                  <a:ext cx="2" cy="3"/>
                </a:xfrm>
                <a:custGeom>
                  <a:avLst/>
                  <a:gdLst/>
                  <a:ahLst/>
                  <a:cxnLst>
                    <a:cxn ang="0">
                      <a:pos x="1" y="7"/>
                    </a:cxn>
                    <a:cxn ang="0">
                      <a:pos x="0" y="0"/>
                    </a:cxn>
                    <a:cxn ang="0">
                      <a:pos x="3" y="0"/>
                    </a:cxn>
                    <a:cxn ang="0">
                      <a:pos x="1" y="7"/>
                    </a:cxn>
                  </a:cxnLst>
                  <a:rect l="0" t="0" r="r" b="b"/>
                  <a:pathLst>
                    <a:path w="3" h="7">
                      <a:moveTo>
                        <a:pt x="1" y="7"/>
                      </a:moveTo>
                      <a:lnTo>
                        <a:pt x="0" y="0"/>
                      </a:lnTo>
                      <a:lnTo>
                        <a:pt x="3" y="0"/>
                      </a:lnTo>
                      <a:lnTo>
                        <a:pt x="1"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1751" y="2936"/>
                  <a:ext cx="6" cy="8"/>
                </a:xfrm>
                <a:custGeom>
                  <a:avLst/>
                  <a:gdLst/>
                  <a:ahLst/>
                  <a:cxnLst>
                    <a:cxn ang="0">
                      <a:pos x="5" y="16"/>
                    </a:cxn>
                    <a:cxn ang="0">
                      <a:pos x="3" y="15"/>
                    </a:cxn>
                    <a:cxn ang="0">
                      <a:pos x="0" y="14"/>
                    </a:cxn>
                    <a:cxn ang="0">
                      <a:pos x="3" y="4"/>
                    </a:cxn>
                    <a:cxn ang="0">
                      <a:pos x="10" y="0"/>
                    </a:cxn>
                    <a:cxn ang="0">
                      <a:pos x="11" y="3"/>
                    </a:cxn>
                    <a:cxn ang="0">
                      <a:pos x="9" y="8"/>
                    </a:cxn>
                    <a:cxn ang="0">
                      <a:pos x="6" y="11"/>
                    </a:cxn>
                    <a:cxn ang="0">
                      <a:pos x="5" y="16"/>
                    </a:cxn>
                  </a:cxnLst>
                  <a:rect l="0" t="0" r="r" b="b"/>
                  <a:pathLst>
                    <a:path w="11" h="16">
                      <a:moveTo>
                        <a:pt x="5" y="16"/>
                      </a:moveTo>
                      <a:lnTo>
                        <a:pt x="3" y="15"/>
                      </a:lnTo>
                      <a:lnTo>
                        <a:pt x="0" y="14"/>
                      </a:lnTo>
                      <a:lnTo>
                        <a:pt x="3" y="4"/>
                      </a:lnTo>
                      <a:lnTo>
                        <a:pt x="10" y="0"/>
                      </a:lnTo>
                      <a:lnTo>
                        <a:pt x="11" y="3"/>
                      </a:lnTo>
                      <a:lnTo>
                        <a:pt x="9" y="8"/>
                      </a:lnTo>
                      <a:lnTo>
                        <a:pt x="6" y="11"/>
                      </a:lnTo>
                      <a:lnTo>
                        <a:pt x="5"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1368" y="2920"/>
                  <a:ext cx="6" cy="13"/>
                </a:xfrm>
                <a:custGeom>
                  <a:avLst/>
                  <a:gdLst/>
                  <a:ahLst/>
                  <a:cxnLst>
                    <a:cxn ang="0">
                      <a:pos x="9" y="16"/>
                    </a:cxn>
                    <a:cxn ang="0">
                      <a:pos x="4" y="27"/>
                    </a:cxn>
                    <a:cxn ang="0">
                      <a:pos x="0" y="19"/>
                    </a:cxn>
                    <a:cxn ang="0">
                      <a:pos x="1" y="12"/>
                    </a:cxn>
                    <a:cxn ang="0">
                      <a:pos x="1" y="4"/>
                    </a:cxn>
                    <a:cxn ang="0">
                      <a:pos x="6" y="0"/>
                    </a:cxn>
                    <a:cxn ang="0">
                      <a:pos x="10" y="1"/>
                    </a:cxn>
                    <a:cxn ang="0">
                      <a:pos x="12" y="7"/>
                    </a:cxn>
                    <a:cxn ang="0">
                      <a:pos x="10" y="12"/>
                    </a:cxn>
                    <a:cxn ang="0">
                      <a:pos x="9" y="16"/>
                    </a:cxn>
                  </a:cxnLst>
                  <a:rect l="0" t="0" r="r" b="b"/>
                  <a:pathLst>
                    <a:path w="12" h="27">
                      <a:moveTo>
                        <a:pt x="9" y="16"/>
                      </a:moveTo>
                      <a:lnTo>
                        <a:pt x="4" y="27"/>
                      </a:lnTo>
                      <a:lnTo>
                        <a:pt x="0" y="19"/>
                      </a:lnTo>
                      <a:lnTo>
                        <a:pt x="1" y="12"/>
                      </a:lnTo>
                      <a:lnTo>
                        <a:pt x="1" y="4"/>
                      </a:lnTo>
                      <a:lnTo>
                        <a:pt x="6" y="0"/>
                      </a:lnTo>
                      <a:lnTo>
                        <a:pt x="10" y="1"/>
                      </a:lnTo>
                      <a:lnTo>
                        <a:pt x="12" y="7"/>
                      </a:lnTo>
                      <a:lnTo>
                        <a:pt x="10" y="12"/>
                      </a:lnTo>
                      <a:lnTo>
                        <a:pt x="9"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7"/>
                <p:cNvSpPr>
                  <a:spLocks/>
                </p:cNvSpPr>
                <p:nvPr/>
              </p:nvSpPr>
              <p:spPr bwMode="auto">
                <a:xfrm>
                  <a:off x="1457" y="2925"/>
                  <a:ext cx="6" cy="16"/>
                </a:xfrm>
                <a:custGeom>
                  <a:avLst/>
                  <a:gdLst/>
                  <a:ahLst/>
                  <a:cxnLst>
                    <a:cxn ang="0">
                      <a:pos x="11" y="31"/>
                    </a:cxn>
                    <a:cxn ang="0">
                      <a:pos x="11" y="32"/>
                    </a:cxn>
                    <a:cxn ang="0">
                      <a:pos x="6" y="28"/>
                    </a:cxn>
                    <a:cxn ang="0">
                      <a:pos x="3" y="23"/>
                    </a:cxn>
                    <a:cxn ang="0">
                      <a:pos x="0" y="18"/>
                    </a:cxn>
                    <a:cxn ang="0">
                      <a:pos x="0" y="13"/>
                    </a:cxn>
                    <a:cxn ang="0">
                      <a:pos x="1" y="3"/>
                    </a:cxn>
                    <a:cxn ang="0">
                      <a:pos x="3" y="0"/>
                    </a:cxn>
                    <a:cxn ang="0">
                      <a:pos x="5" y="1"/>
                    </a:cxn>
                    <a:cxn ang="0">
                      <a:pos x="7" y="6"/>
                    </a:cxn>
                    <a:cxn ang="0">
                      <a:pos x="7" y="12"/>
                    </a:cxn>
                    <a:cxn ang="0">
                      <a:pos x="8" y="19"/>
                    </a:cxn>
                    <a:cxn ang="0">
                      <a:pos x="9" y="25"/>
                    </a:cxn>
                    <a:cxn ang="0">
                      <a:pos x="11" y="31"/>
                    </a:cxn>
                  </a:cxnLst>
                  <a:rect l="0" t="0" r="r" b="b"/>
                  <a:pathLst>
                    <a:path w="11" h="32">
                      <a:moveTo>
                        <a:pt x="11" y="31"/>
                      </a:moveTo>
                      <a:lnTo>
                        <a:pt x="11" y="32"/>
                      </a:lnTo>
                      <a:lnTo>
                        <a:pt x="6" y="28"/>
                      </a:lnTo>
                      <a:lnTo>
                        <a:pt x="3" y="23"/>
                      </a:lnTo>
                      <a:lnTo>
                        <a:pt x="0" y="18"/>
                      </a:lnTo>
                      <a:lnTo>
                        <a:pt x="0" y="13"/>
                      </a:lnTo>
                      <a:lnTo>
                        <a:pt x="1" y="3"/>
                      </a:lnTo>
                      <a:lnTo>
                        <a:pt x="3" y="0"/>
                      </a:lnTo>
                      <a:lnTo>
                        <a:pt x="5" y="1"/>
                      </a:lnTo>
                      <a:lnTo>
                        <a:pt x="7" y="6"/>
                      </a:lnTo>
                      <a:lnTo>
                        <a:pt x="7" y="12"/>
                      </a:lnTo>
                      <a:lnTo>
                        <a:pt x="8" y="19"/>
                      </a:lnTo>
                      <a:lnTo>
                        <a:pt x="9" y="25"/>
                      </a:lnTo>
                      <a:lnTo>
                        <a:pt x="11"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1348" y="2922"/>
                  <a:ext cx="2" cy="2"/>
                </a:xfrm>
                <a:custGeom>
                  <a:avLst/>
                  <a:gdLst/>
                  <a:ahLst/>
                  <a:cxnLst>
                    <a:cxn ang="0">
                      <a:pos x="4" y="0"/>
                    </a:cxn>
                    <a:cxn ang="0">
                      <a:pos x="4" y="3"/>
                    </a:cxn>
                    <a:cxn ang="0">
                      <a:pos x="2" y="6"/>
                    </a:cxn>
                    <a:cxn ang="0">
                      <a:pos x="0" y="6"/>
                    </a:cxn>
                    <a:cxn ang="0">
                      <a:pos x="0" y="0"/>
                    </a:cxn>
                    <a:cxn ang="0">
                      <a:pos x="4" y="0"/>
                    </a:cxn>
                  </a:cxnLst>
                  <a:rect l="0" t="0" r="r" b="b"/>
                  <a:pathLst>
                    <a:path w="4" h="6">
                      <a:moveTo>
                        <a:pt x="4" y="0"/>
                      </a:moveTo>
                      <a:lnTo>
                        <a:pt x="4" y="3"/>
                      </a:lnTo>
                      <a:lnTo>
                        <a:pt x="2" y="6"/>
                      </a:lnTo>
                      <a:lnTo>
                        <a:pt x="0" y="6"/>
                      </a:lnTo>
                      <a:lnTo>
                        <a:pt x="0" y="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1220" y="2917"/>
                  <a:ext cx="6" cy="8"/>
                </a:xfrm>
                <a:custGeom>
                  <a:avLst/>
                  <a:gdLst/>
                  <a:ahLst/>
                  <a:cxnLst>
                    <a:cxn ang="0">
                      <a:pos x="13" y="14"/>
                    </a:cxn>
                    <a:cxn ang="0">
                      <a:pos x="7" y="17"/>
                    </a:cxn>
                    <a:cxn ang="0">
                      <a:pos x="2" y="17"/>
                    </a:cxn>
                    <a:cxn ang="0">
                      <a:pos x="1" y="12"/>
                    </a:cxn>
                    <a:cxn ang="0">
                      <a:pos x="0" y="6"/>
                    </a:cxn>
                    <a:cxn ang="0">
                      <a:pos x="1" y="1"/>
                    </a:cxn>
                    <a:cxn ang="0">
                      <a:pos x="6" y="0"/>
                    </a:cxn>
                    <a:cxn ang="0">
                      <a:pos x="10" y="6"/>
                    </a:cxn>
                    <a:cxn ang="0">
                      <a:pos x="13" y="14"/>
                    </a:cxn>
                  </a:cxnLst>
                  <a:rect l="0" t="0" r="r" b="b"/>
                  <a:pathLst>
                    <a:path w="13" h="17">
                      <a:moveTo>
                        <a:pt x="13" y="14"/>
                      </a:moveTo>
                      <a:lnTo>
                        <a:pt x="7" y="17"/>
                      </a:lnTo>
                      <a:lnTo>
                        <a:pt x="2" y="17"/>
                      </a:lnTo>
                      <a:lnTo>
                        <a:pt x="1" y="12"/>
                      </a:lnTo>
                      <a:lnTo>
                        <a:pt x="0" y="6"/>
                      </a:lnTo>
                      <a:lnTo>
                        <a:pt x="1" y="1"/>
                      </a:lnTo>
                      <a:lnTo>
                        <a:pt x="6" y="0"/>
                      </a:lnTo>
                      <a:lnTo>
                        <a:pt x="10" y="6"/>
                      </a:lnTo>
                      <a:lnTo>
                        <a:pt x="13"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1538" y="2933"/>
                  <a:ext cx="4" cy="8"/>
                </a:xfrm>
                <a:custGeom>
                  <a:avLst/>
                  <a:gdLst/>
                  <a:ahLst/>
                  <a:cxnLst>
                    <a:cxn ang="0">
                      <a:pos x="3" y="15"/>
                    </a:cxn>
                    <a:cxn ang="0">
                      <a:pos x="0" y="14"/>
                    </a:cxn>
                    <a:cxn ang="0">
                      <a:pos x="7" y="0"/>
                    </a:cxn>
                    <a:cxn ang="0">
                      <a:pos x="6" y="6"/>
                    </a:cxn>
                    <a:cxn ang="0">
                      <a:pos x="3" y="15"/>
                    </a:cxn>
                  </a:cxnLst>
                  <a:rect l="0" t="0" r="r" b="b"/>
                  <a:pathLst>
                    <a:path w="7" h="15">
                      <a:moveTo>
                        <a:pt x="3" y="15"/>
                      </a:moveTo>
                      <a:lnTo>
                        <a:pt x="0" y="14"/>
                      </a:lnTo>
                      <a:lnTo>
                        <a:pt x="7" y="0"/>
                      </a:lnTo>
                      <a:lnTo>
                        <a:pt x="6" y="6"/>
                      </a:lnTo>
                      <a:lnTo>
                        <a:pt x="3"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1482" y="2933"/>
                  <a:ext cx="2" cy="10"/>
                </a:xfrm>
                <a:custGeom>
                  <a:avLst/>
                  <a:gdLst/>
                  <a:ahLst/>
                  <a:cxnLst>
                    <a:cxn ang="0">
                      <a:pos x="3" y="18"/>
                    </a:cxn>
                    <a:cxn ang="0">
                      <a:pos x="0" y="8"/>
                    </a:cxn>
                    <a:cxn ang="0">
                      <a:pos x="1" y="0"/>
                    </a:cxn>
                    <a:cxn ang="0">
                      <a:pos x="3" y="8"/>
                    </a:cxn>
                    <a:cxn ang="0">
                      <a:pos x="3" y="18"/>
                    </a:cxn>
                  </a:cxnLst>
                  <a:rect l="0" t="0" r="r" b="b"/>
                  <a:pathLst>
                    <a:path w="3" h="18">
                      <a:moveTo>
                        <a:pt x="3" y="18"/>
                      </a:moveTo>
                      <a:lnTo>
                        <a:pt x="0" y="8"/>
                      </a:lnTo>
                      <a:lnTo>
                        <a:pt x="1" y="0"/>
                      </a:lnTo>
                      <a:lnTo>
                        <a:pt x="3" y="8"/>
                      </a:lnTo>
                      <a:lnTo>
                        <a:pt x="3"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1670" y="2945"/>
                  <a:ext cx="8" cy="12"/>
                </a:xfrm>
                <a:custGeom>
                  <a:avLst/>
                  <a:gdLst/>
                  <a:ahLst/>
                  <a:cxnLst>
                    <a:cxn ang="0">
                      <a:pos x="16" y="6"/>
                    </a:cxn>
                    <a:cxn ang="0">
                      <a:pos x="16" y="10"/>
                    </a:cxn>
                    <a:cxn ang="0">
                      <a:pos x="14" y="15"/>
                    </a:cxn>
                    <a:cxn ang="0">
                      <a:pos x="10" y="18"/>
                    </a:cxn>
                    <a:cxn ang="0">
                      <a:pos x="9" y="25"/>
                    </a:cxn>
                    <a:cxn ang="0">
                      <a:pos x="3" y="22"/>
                    </a:cxn>
                    <a:cxn ang="0">
                      <a:pos x="1" y="19"/>
                    </a:cxn>
                    <a:cxn ang="0">
                      <a:pos x="0" y="16"/>
                    </a:cxn>
                    <a:cxn ang="0">
                      <a:pos x="2" y="13"/>
                    </a:cxn>
                    <a:cxn ang="0">
                      <a:pos x="6" y="6"/>
                    </a:cxn>
                    <a:cxn ang="0">
                      <a:pos x="10" y="0"/>
                    </a:cxn>
                    <a:cxn ang="0">
                      <a:pos x="14" y="1"/>
                    </a:cxn>
                    <a:cxn ang="0">
                      <a:pos x="16" y="6"/>
                    </a:cxn>
                  </a:cxnLst>
                  <a:rect l="0" t="0" r="r" b="b"/>
                  <a:pathLst>
                    <a:path w="16" h="25">
                      <a:moveTo>
                        <a:pt x="16" y="6"/>
                      </a:moveTo>
                      <a:lnTo>
                        <a:pt x="16" y="10"/>
                      </a:lnTo>
                      <a:lnTo>
                        <a:pt x="14" y="15"/>
                      </a:lnTo>
                      <a:lnTo>
                        <a:pt x="10" y="18"/>
                      </a:lnTo>
                      <a:lnTo>
                        <a:pt x="9" y="25"/>
                      </a:lnTo>
                      <a:lnTo>
                        <a:pt x="3" y="22"/>
                      </a:lnTo>
                      <a:lnTo>
                        <a:pt x="1" y="19"/>
                      </a:lnTo>
                      <a:lnTo>
                        <a:pt x="0" y="16"/>
                      </a:lnTo>
                      <a:lnTo>
                        <a:pt x="2" y="13"/>
                      </a:lnTo>
                      <a:lnTo>
                        <a:pt x="6" y="6"/>
                      </a:lnTo>
                      <a:lnTo>
                        <a:pt x="10" y="0"/>
                      </a:lnTo>
                      <a:lnTo>
                        <a:pt x="14" y="1"/>
                      </a:lnTo>
                      <a:lnTo>
                        <a:pt x="1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1722" y="2947"/>
                  <a:ext cx="4" cy="3"/>
                </a:xfrm>
                <a:custGeom>
                  <a:avLst/>
                  <a:gdLst/>
                  <a:ahLst/>
                  <a:cxnLst>
                    <a:cxn ang="0">
                      <a:pos x="6" y="1"/>
                    </a:cxn>
                    <a:cxn ang="0">
                      <a:pos x="4" y="3"/>
                    </a:cxn>
                    <a:cxn ang="0">
                      <a:pos x="2" y="6"/>
                    </a:cxn>
                    <a:cxn ang="0">
                      <a:pos x="0" y="4"/>
                    </a:cxn>
                    <a:cxn ang="0">
                      <a:pos x="1" y="2"/>
                    </a:cxn>
                    <a:cxn ang="0">
                      <a:pos x="3" y="0"/>
                    </a:cxn>
                    <a:cxn ang="0">
                      <a:pos x="6" y="1"/>
                    </a:cxn>
                  </a:cxnLst>
                  <a:rect l="0" t="0" r="r" b="b"/>
                  <a:pathLst>
                    <a:path w="6" h="6">
                      <a:moveTo>
                        <a:pt x="6" y="1"/>
                      </a:moveTo>
                      <a:lnTo>
                        <a:pt x="4" y="3"/>
                      </a:lnTo>
                      <a:lnTo>
                        <a:pt x="2" y="6"/>
                      </a:lnTo>
                      <a:lnTo>
                        <a:pt x="0" y="4"/>
                      </a:lnTo>
                      <a:lnTo>
                        <a:pt x="1" y="2"/>
                      </a:lnTo>
                      <a:lnTo>
                        <a:pt x="3" y="0"/>
                      </a:lnTo>
                      <a:lnTo>
                        <a:pt x="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p:cNvSpPr>
                <p:nvPr/>
              </p:nvSpPr>
              <p:spPr bwMode="auto">
                <a:xfrm>
                  <a:off x="1322" y="2930"/>
                  <a:ext cx="4" cy="5"/>
                </a:xfrm>
                <a:custGeom>
                  <a:avLst/>
                  <a:gdLst/>
                  <a:ahLst/>
                  <a:cxnLst>
                    <a:cxn ang="0">
                      <a:pos x="1" y="10"/>
                    </a:cxn>
                    <a:cxn ang="0">
                      <a:pos x="0" y="6"/>
                    </a:cxn>
                    <a:cxn ang="0">
                      <a:pos x="2" y="3"/>
                    </a:cxn>
                    <a:cxn ang="0">
                      <a:pos x="7" y="0"/>
                    </a:cxn>
                    <a:cxn ang="0">
                      <a:pos x="5" y="5"/>
                    </a:cxn>
                    <a:cxn ang="0">
                      <a:pos x="1" y="10"/>
                    </a:cxn>
                  </a:cxnLst>
                  <a:rect l="0" t="0" r="r" b="b"/>
                  <a:pathLst>
                    <a:path w="7" h="10">
                      <a:moveTo>
                        <a:pt x="1" y="10"/>
                      </a:moveTo>
                      <a:lnTo>
                        <a:pt x="0" y="6"/>
                      </a:lnTo>
                      <a:lnTo>
                        <a:pt x="2" y="3"/>
                      </a:lnTo>
                      <a:lnTo>
                        <a:pt x="7" y="0"/>
                      </a:lnTo>
                      <a:lnTo>
                        <a:pt x="5" y="5"/>
                      </a:lnTo>
                      <a:lnTo>
                        <a:pt x="1"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95"/>
                <p:cNvSpPr>
                  <a:spLocks/>
                </p:cNvSpPr>
                <p:nvPr/>
              </p:nvSpPr>
              <p:spPr bwMode="auto">
                <a:xfrm>
                  <a:off x="1744" y="2949"/>
                  <a:ext cx="4" cy="3"/>
                </a:xfrm>
                <a:custGeom>
                  <a:avLst/>
                  <a:gdLst/>
                  <a:ahLst/>
                  <a:cxnLst>
                    <a:cxn ang="0">
                      <a:pos x="7" y="1"/>
                    </a:cxn>
                    <a:cxn ang="0">
                      <a:pos x="7" y="3"/>
                    </a:cxn>
                    <a:cxn ang="0">
                      <a:pos x="6" y="5"/>
                    </a:cxn>
                    <a:cxn ang="0">
                      <a:pos x="0" y="5"/>
                    </a:cxn>
                    <a:cxn ang="0">
                      <a:pos x="2" y="0"/>
                    </a:cxn>
                    <a:cxn ang="0">
                      <a:pos x="7" y="1"/>
                    </a:cxn>
                  </a:cxnLst>
                  <a:rect l="0" t="0" r="r" b="b"/>
                  <a:pathLst>
                    <a:path w="7" h="5">
                      <a:moveTo>
                        <a:pt x="7" y="1"/>
                      </a:moveTo>
                      <a:lnTo>
                        <a:pt x="7" y="3"/>
                      </a:lnTo>
                      <a:lnTo>
                        <a:pt x="6" y="5"/>
                      </a:lnTo>
                      <a:lnTo>
                        <a:pt x="0" y="5"/>
                      </a:lnTo>
                      <a:lnTo>
                        <a:pt x="2" y="0"/>
                      </a:lnTo>
                      <a:lnTo>
                        <a:pt x="7"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1282" y="2928"/>
                  <a:ext cx="6" cy="12"/>
                </a:xfrm>
                <a:custGeom>
                  <a:avLst/>
                  <a:gdLst/>
                  <a:ahLst/>
                  <a:cxnLst>
                    <a:cxn ang="0">
                      <a:pos x="11" y="23"/>
                    </a:cxn>
                    <a:cxn ang="0">
                      <a:pos x="8" y="25"/>
                    </a:cxn>
                    <a:cxn ang="0">
                      <a:pos x="4" y="18"/>
                    </a:cxn>
                    <a:cxn ang="0">
                      <a:pos x="4" y="12"/>
                    </a:cxn>
                    <a:cxn ang="0">
                      <a:pos x="3" y="6"/>
                    </a:cxn>
                    <a:cxn ang="0">
                      <a:pos x="0" y="0"/>
                    </a:cxn>
                    <a:cxn ang="0">
                      <a:pos x="3" y="4"/>
                    </a:cxn>
                    <a:cxn ang="0">
                      <a:pos x="6" y="10"/>
                    </a:cxn>
                    <a:cxn ang="0">
                      <a:pos x="8" y="16"/>
                    </a:cxn>
                    <a:cxn ang="0">
                      <a:pos x="11" y="23"/>
                    </a:cxn>
                  </a:cxnLst>
                  <a:rect l="0" t="0" r="r" b="b"/>
                  <a:pathLst>
                    <a:path w="11" h="25">
                      <a:moveTo>
                        <a:pt x="11" y="23"/>
                      </a:moveTo>
                      <a:lnTo>
                        <a:pt x="8" y="25"/>
                      </a:lnTo>
                      <a:lnTo>
                        <a:pt x="4" y="18"/>
                      </a:lnTo>
                      <a:lnTo>
                        <a:pt x="4" y="12"/>
                      </a:lnTo>
                      <a:lnTo>
                        <a:pt x="3" y="6"/>
                      </a:lnTo>
                      <a:lnTo>
                        <a:pt x="0" y="0"/>
                      </a:lnTo>
                      <a:lnTo>
                        <a:pt x="3" y="4"/>
                      </a:lnTo>
                      <a:lnTo>
                        <a:pt x="6" y="10"/>
                      </a:lnTo>
                      <a:lnTo>
                        <a:pt x="8" y="16"/>
                      </a:lnTo>
                      <a:lnTo>
                        <a:pt x="11"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97"/>
                <p:cNvSpPr>
                  <a:spLocks/>
                </p:cNvSpPr>
                <p:nvPr/>
              </p:nvSpPr>
              <p:spPr bwMode="auto">
                <a:xfrm>
                  <a:off x="1295" y="2931"/>
                  <a:ext cx="1" cy="4"/>
                </a:xfrm>
                <a:custGeom>
                  <a:avLst/>
                  <a:gdLst/>
                  <a:ahLst/>
                  <a:cxnLst>
                    <a:cxn ang="0">
                      <a:pos x="1" y="6"/>
                    </a:cxn>
                    <a:cxn ang="0">
                      <a:pos x="0" y="0"/>
                    </a:cxn>
                    <a:cxn ang="0">
                      <a:pos x="1" y="0"/>
                    </a:cxn>
                    <a:cxn ang="0">
                      <a:pos x="1" y="6"/>
                    </a:cxn>
                  </a:cxnLst>
                  <a:rect l="0" t="0" r="r" b="b"/>
                  <a:pathLst>
                    <a:path w="1" h="6">
                      <a:moveTo>
                        <a:pt x="1" y="6"/>
                      </a:moveTo>
                      <a:lnTo>
                        <a:pt x="0" y="0"/>
                      </a:lnTo>
                      <a:lnTo>
                        <a:pt x="1" y="0"/>
                      </a:lnTo>
                      <a:lnTo>
                        <a:pt x="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p:cNvSpPr>
                <p:nvPr/>
              </p:nvSpPr>
              <p:spPr bwMode="auto">
                <a:xfrm>
                  <a:off x="1325" y="2935"/>
                  <a:ext cx="12" cy="16"/>
                </a:xfrm>
                <a:custGeom>
                  <a:avLst/>
                  <a:gdLst/>
                  <a:ahLst/>
                  <a:cxnLst>
                    <a:cxn ang="0">
                      <a:pos x="6" y="33"/>
                    </a:cxn>
                    <a:cxn ang="0">
                      <a:pos x="1" y="30"/>
                    </a:cxn>
                    <a:cxn ang="0">
                      <a:pos x="0" y="26"/>
                    </a:cxn>
                    <a:cxn ang="0">
                      <a:pos x="22" y="0"/>
                    </a:cxn>
                    <a:cxn ang="0">
                      <a:pos x="23" y="7"/>
                    </a:cxn>
                    <a:cxn ang="0">
                      <a:pos x="19" y="16"/>
                    </a:cxn>
                    <a:cxn ang="0">
                      <a:pos x="11" y="23"/>
                    </a:cxn>
                    <a:cxn ang="0">
                      <a:pos x="6" y="33"/>
                    </a:cxn>
                  </a:cxnLst>
                  <a:rect l="0" t="0" r="r" b="b"/>
                  <a:pathLst>
                    <a:path w="23" h="33">
                      <a:moveTo>
                        <a:pt x="6" y="33"/>
                      </a:moveTo>
                      <a:lnTo>
                        <a:pt x="1" y="30"/>
                      </a:lnTo>
                      <a:lnTo>
                        <a:pt x="0" y="26"/>
                      </a:lnTo>
                      <a:lnTo>
                        <a:pt x="22" y="0"/>
                      </a:lnTo>
                      <a:lnTo>
                        <a:pt x="23" y="7"/>
                      </a:lnTo>
                      <a:lnTo>
                        <a:pt x="19" y="16"/>
                      </a:lnTo>
                      <a:lnTo>
                        <a:pt x="11" y="23"/>
                      </a:lnTo>
                      <a:lnTo>
                        <a:pt x="6"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1349" y="2935"/>
                  <a:ext cx="11" cy="17"/>
                </a:xfrm>
                <a:custGeom>
                  <a:avLst/>
                  <a:gdLst/>
                  <a:ahLst/>
                  <a:cxnLst>
                    <a:cxn ang="0">
                      <a:pos x="21" y="21"/>
                    </a:cxn>
                    <a:cxn ang="0">
                      <a:pos x="16" y="27"/>
                    </a:cxn>
                    <a:cxn ang="0">
                      <a:pos x="13" y="33"/>
                    </a:cxn>
                    <a:cxn ang="0">
                      <a:pos x="3" y="31"/>
                    </a:cxn>
                    <a:cxn ang="0">
                      <a:pos x="0" y="25"/>
                    </a:cxn>
                    <a:cxn ang="0">
                      <a:pos x="0" y="17"/>
                    </a:cxn>
                    <a:cxn ang="0">
                      <a:pos x="3" y="11"/>
                    </a:cxn>
                    <a:cxn ang="0">
                      <a:pos x="7" y="4"/>
                    </a:cxn>
                    <a:cxn ang="0">
                      <a:pos x="13" y="0"/>
                    </a:cxn>
                    <a:cxn ang="0">
                      <a:pos x="16" y="3"/>
                    </a:cxn>
                    <a:cxn ang="0">
                      <a:pos x="19" y="9"/>
                    </a:cxn>
                    <a:cxn ang="0">
                      <a:pos x="20" y="15"/>
                    </a:cxn>
                    <a:cxn ang="0">
                      <a:pos x="21" y="21"/>
                    </a:cxn>
                  </a:cxnLst>
                  <a:rect l="0" t="0" r="r" b="b"/>
                  <a:pathLst>
                    <a:path w="21" h="33">
                      <a:moveTo>
                        <a:pt x="21" y="21"/>
                      </a:moveTo>
                      <a:lnTo>
                        <a:pt x="16" y="27"/>
                      </a:lnTo>
                      <a:lnTo>
                        <a:pt x="13" y="33"/>
                      </a:lnTo>
                      <a:lnTo>
                        <a:pt x="3" y="31"/>
                      </a:lnTo>
                      <a:lnTo>
                        <a:pt x="0" y="25"/>
                      </a:lnTo>
                      <a:lnTo>
                        <a:pt x="0" y="17"/>
                      </a:lnTo>
                      <a:lnTo>
                        <a:pt x="3" y="11"/>
                      </a:lnTo>
                      <a:lnTo>
                        <a:pt x="7" y="4"/>
                      </a:lnTo>
                      <a:lnTo>
                        <a:pt x="13" y="0"/>
                      </a:lnTo>
                      <a:lnTo>
                        <a:pt x="16" y="3"/>
                      </a:lnTo>
                      <a:lnTo>
                        <a:pt x="19" y="9"/>
                      </a:lnTo>
                      <a:lnTo>
                        <a:pt x="20" y="15"/>
                      </a:lnTo>
                      <a:lnTo>
                        <a:pt x="21"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1554" y="2946"/>
                  <a:ext cx="3" cy="8"/>
                </a:xfrm>
                <a:custGeom>
                  <a:avLst/>
                  <a:gdLst/>
                  <a:ahLst/>
                  <a:cxnLst>
                    <a:cxn ang="0">
                      <a:pos x="4" y="16"/>
                    </a:cxn>
                    <a:cxn ang="0">
                      <a:pos x="2" y="13"/>
                    </a:cxn>
                    <a:cxn ang="0">
                      <a:pos x="1" y="9"/>
                    </a:cxn>
                    <a:cxn ang="0">
                      <a:pos x="0" y="4"/>
                    </a:cxn>
                    <a:cxn ang="0">
                      <a:pos x="1" y="0"/>
                    </a:cxn>
                    <a:cxn ang="0">
                      <a:pos x="4" y="16"/>
                    </a:cxn>
                  </a:cxnLst>
                  <a:rect l="0" t="0" r="r" b="b"/>
                  <a:pathLst>
                    <a:path w="4" h="16">
                      <a:moveTo>
                        <a:pt x="4" y="16"/>
                      </a:moveTo>
                      <a:lnTo>
                        <a:pt x="2" y="13"/>
                      </a:lnTo>
                      <a:lnTo>
                        <a:pt x="1" y="9"/>
                      </a:lnTo>
                      <a:lnTo>
                        <a:pt x="0" y="4"/>
                      </a:lnTo>
                      <a:lnTo>
                        <a:pt x="1" y="0"/>
                      </a:lnTo>
                      <a:lnTo>
                        <a:pt x="4"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1643" y="2950"/>
                  <a:ext cx="6" cy="9"/>
                </a:xfrm>
                <a:custGeom>
                  <a:avLst/>
                  <a:gdLst/>
                  <a:ahLst/>
                  <a:cxnLst>
                    <a:cxn ang="0">
                      <a:pos x="12" y="5"/>
                    </a:cxn>
                    <a:cxn ang="0">
                      <a:pos x="7" y="13"/>
                    </a:cxn>
                    <a:cxn ang="0">
                      <a:pos x="2" y="17"/>
                    </a:cxn>
                    <a:cxn ang="0">
                      <a:pos x="0" y="6"/>
                    </a:cxn>
                    <a:cxn ang="0">
                      <a:pos x="5" y="0"/>
                    </a:cxn>
                    <a:cxn ang="0">
                      <a:pos x="8" y="1"/>
                    </a:cxn>
                    <a:cxn ang="0">
                      <a:pos x="12" y="5"/>
                    </a:cxn>
                  </a:cxnLst>
                  <a:rect l="0" t="0" r="r" b="b"/>
                  <a:pathLst>
                    <a:path w="12" h="17">
                      <a:moveTo>
                        <a:pt x="12" y="5"/>
                      </a:moveTo>
                      <a:lnTo>
                        <a:pt x="7" y="13"/>
                      </a:lnTo>
                      <a:lnTo>
                        <a:pt x="2" y="17"/>
                      </a:lnTo>
                      <a:lnTo>
                        <a:pt x="0" y="6"/>
                      </a:lnTo>
                      <a:lnTo>
                        <a:pt x="5" y="0"/>
                      </a:lnTo>
                      <a:lnTo>
                        <a:pt x="8" y="1"/>
                      </a:lnTo>
                      <a:lnTo>
                        <a:pt x="12"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1250" y="2933"/>
                  <a:ext cx="6" cy="4"/>
                </a:xfrm>
                <a:custGeom>
                  <a:avLst/>
                  <a:gdLst/>
                  <a:ahLst/>
                  <a:cxnLst>
                    <a:cxn ang="0">
                      <a:pos x="2" y="7"/>
                    </a:cxn>
                    <a:cxn ang="0">
                      <a:pos x="0" y="6"/>
                    </a:cxn>
                    <a:cxn ang="0">
                      <a:pos x="3" y="0"/>
                    </a:cxn>
                    <a:cxn ang="0">
                      <a:pos x="10" y="0"/>
                    </a:cxn>
                    <a:cxn ang="0">
                      <a:pos x="2" y="7"/>
                    </a:cxn>
                  </a:cxnLst>
                  <a:rect l="0" t="0" r="r" b="b"/>
                  <a:pathLst>
                    <a:path w="10" h="7">
                      <a:moveTo>
                        <a:pt x="2" y="7"/>
                      </a:moveTo>
                      <a:lnTo>
                        <a:pt x="0" y="6"/>
                      </a:lnTo>
                      <a:lnTo>
                        <a:pt x="3" y="0"/>
                      </a:lnTo>
                      <a:lnTo>
                        <a:pt x="10" y="0"/>
                      </a:lnTo>
                      <a:lnTo>
                        <a:pt x="2"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p:cNvSpPr>
                <p:nvPr/>
              </p:nvSpPr>
              <p:spPr bwMode="auto">
                <a:xfrm>
                  <a:off x="1268" y="2935"/>
                  <a:ext cx="10" cy="11"/>
                </a:xfrm>
                <a:custGeom>
                  <a:avLst/>
                  <a:gdLst/>
                  <a:ahLst/>
                  <a:cxnLst>
                    <a:cxn ang="0">
                      <a:pos x="20" y="16"/>
                    </a:cxn>
                    <a:cxn ang="0">
                      <a:pos x="16" y="19"/>
                    </a:cxn>
                    <a:cxn ang="0">
                      <a:pos x="13" y="22"/>
                    </a:cxn>
                    <a:cxn ang="0">
                      <a:pos x="7" y="22"/>
                    </a:cxn>
                    <a:cxn ang="0">
                      <a:pos x="2" y="22"/>
                    </a:cxn>
                    <a:cxn ang="0">
                      <a:pos x="1" y="15"/>
                    </a:cxn>
                    <a:cxn ang="0">
                      <a:pos x="0" y="9"/>
                    </a:cxn>
                    <a:cxn ang="0">
                      <a:pos x="0" y="2"/>
                    </a:cxn>
                    <a:cxn ang="0">
                      <a:pos x="7" y="0"/>
                    </a:cxn>
                    <a:cxn ang="0">
                      <a:pos x="11" y="0"/>
                    </a:cxn>
                    <a:cxn ang="0">
                      <a:pos x="15" y="5"/>
                    </a:cxn>
                    <a:cxn ang="0">
                      <a:pos x="17" y="11"/>
                    </a:cxn>
                    <a:cxn ang="0">
                      <a:pos x="20" y="16"/>
                    </a:cxn>
                  </a:cxnLst>
                  <a:rect l="0" t="0" r="r" b="b"/>
                  <a:pathLst>
                    <a:path w="20" h="22">
                      <a:moveTo>
                        <a:pt x="20" y="16"/>
                      </a:moveTo>
                      <a:lnTo>
                        <a:pt x="16" y="19"/>
                      </a:lnTo>
                      <a:lnTo>
                        <a:pt x="13" y="22"/>
                      </a:lnTo>
                      <a:lnTo>
                        <a:pt x="7" y="22"/>
                      </a:lnTo>
                      <a:lnTo>
                        <a:pt x="2" y="22"/>
                      </a:lnTo>
                      <a:lnTo>
                        <a:pt x="1" y="15"/>
                      </a:lnTo>
                      <a:lnTo>
                        <a:pt x="0" y="9"/>
                      </a:lnTo>
                      <a:lnTo>
                        <a:pt x="0" y="2"/>
                      </a:lnTo>
                      <a:lnTo>
                        <a:pt x="7" y="0"/>
                      </a:lnTo>
                      <a:lnTo>
                        <a:pt x="11" y="0"/>
                      </a:lnTo>
                      <a:lnTo>
                        <a:pt x="15" y="5"/>
                      </a:lnTo>
                      <a:lnTo>
                        <a:pt x="17" y="11"/>
                      </a:lnTo>
                      <a:lnTo>
                        <a:pt x="2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1425" y="2943"/>
                  <a:ext cx="4" cy="5"/>
                </a:xfrm>
                <a:custGeom>
                  <a:avLst/>
                  <a:gdLst/>
                  <a:ahLst/>
                  <a:cxnLst>
                    <a:cxn ang="0">
                      <a:pos x="4" y="12"/>
                    </a:cxn>
                    <a:cxn ang="0">
                      <a:pos x="0" y="10"/>
                    </a:cxn>
                    <a:cxn ang="0">
                      <a:pos x="3" y="3"/>
                    </a:cxn>
                    <a:cxn ang="0">
                      <a:pos x="8" y="0"/>
                    </a:cxn>
                    <a:cxn ang="0">
                      <a:pos x="4" y="12"/>
                    </a:cxn>
                  </a:cxnLst>
                  <a:rect l="0" t="0" r="r" b="b"/>
                  <a:pathLst>
                    <a:path w="8" h="12">
                      <a:moveTo>
                        <a:pt x="4" y="12"/>
                      </a:moveTo>
                      <a:lnTo>
                        <a:pt x="0" y="10"/>
                      </a:lnTo>
                      <a:lnTo>
                        <a:pt x="3" y="3"/>
                      </a:lnTo>
                      <a:lnTo>
                        <a:pt x="8" y="0"/>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205"/>
                <p:cNvSpPr>
                  <a:spLocks/>
                </p:cNvSpPr>
                <p:nvPr/>
              </p:nvSpPr>
              <p:spPr bwMode="auto">
                <a:xfrm>
                  <a:off x="1371" y="2943"/>
                  <a:ext cx="7" cy="10"/>
                </a:xfrm>
                <a:custGeom>
                  <a:avLst/>
                  <a:gdLst/>
                  <a:ahLst/>
                  <a:cxnLst>
                    <a:cxn ang="0">
                      <a:pos x="14" y="0"/>
                    </a:cxn>
                    <a:cxn ang="0">
                      <a:pos x="8" y="10"/>
                    </a:cxn>
                    <a:cxn ang="0">
                      <a:pos x="2" y="20"/>
                    </a:cxn>
                    <a:cxn ang="0">
                      <a:pos x="0" y="14"/>
                    </a:cxn>
                    <a:cxn ang="0">
                      <a:pos x="3" y="7"/>
                    </a:cxn>
                    <a:cxn ang="0">
                      <a:pos x="7" y="2"/>
                    </a:cxn>
                    <a:cxn ang="0">
                      <a:pos x="14" y="0"/>
                    </a:cxn>
                  </a:cxnLst>
                  <a:rect l="0" t="0" r="r" b="b"/>
                  <a:pathLst>
                    <a:path w="14" h="20">
                      <a:moveTo>
                        <a:pt x="14" y="0"/>
                      </a:moveTo>
                      <a:lnTo>
                        <a:pt x="8" y="10"/>
                      </a:lnTo>
                      <a:lnTo>
                        <a:pt x="2" y="20"/>
                      </a:lnTo>
                      <a:lnTo>
                        <a:pt x="0" y="14"/>
                      </a:lnTo>
                      <a:lnTo>
                        <a:pt x="3" y="7"/>
                      </a:lnTo>
                      <a:lnTo>
                        <a:pt x="7" y="2"/>
                      </a:lnTo>
                      <a:lnTo>
                        <a:pt x="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206"/>
                <p:cNvSpPr>
                  <a:spLocks/>
                </p:cNvSpPr>
                <p:nvPr/>
              </p:nvSpPr>
              <p:spPr bwMode="auto">
                <a:xfrm>
                  <a:off x="1501" y="2948"/>
                  <a:ext cx="3" cy="17"/>
                </a:xfrm>
                <a:custGeom>
                  <a:avLst/>
                  <a:gdLst/>
                  <a:ahLst/>
                  <a:cxnLst>
                    <a:cxn ang="0">
                      <a:pos x="4" y="34"/>
                    </a:cxn>
                    <a:cxn ang="0">
                      <a:pos x="2" y="24"/>
                    </a:cxn>
                    <a:cxn ang="0">
                      <a:pos x="1" y="16"/>
                    </a:cxn>
                    <a:cxn ang="0">
                      <a:pos x="0" y="7"/>
                    </a:cxn>
                    <a:cxn ang="0">
                      <a:pos x="2" y="0"/>
                    </a:cxn>
                    <a:cxn ang="0">
                      <a:pos x="3" y="7"/>
                    </a:cxn>
                    <a:cxn ang="0">
                      <a:pos x="5" y="16"/>
                    </a:cxn>
                    <a:cxn ang="0">
                      <a:pos x="6" y="24"/>
                    </a:cxn>
                    <a:cxn ang="0">
                      <a:pos x="4" y="34"/>
                    </a:cxn>
                  </a:cxnLst>
                  <a:rect l="0" t="0" r="r" b="b"/>
                  <a:pathLst>
                    <a:path w="6" h="34">
                      <a:moveTo>
                        <a:pt x="4" y="34"/>
                      </a:moveTo>
                      <a:lnTo>
                        <a:pt x="2" y="24"/>
                      </a:lnTo>
                      <a:lnTo>
                        <a:pt x="1" y="16"/>
                      </a:lnTo>
                      <a:lnTo>
                        <a:pt x="0" y="7"/>
                      </a:lnTo>
                      <a:lnTo>
                        <a:pt x="2" y="0"/>
                      </a:lnTo>
                      <a:lnTo>
                        <a:pt x="3" y="7"/>
                      </a:lnTo>
                      <a:lnTo>
                        <a:pt x="5" y="16"/>
                      </a:lnTo>
                      <a:lnTo>
                        <a:pt x="6" y="24"/>
                      </a:lnTo>
                      <a:lnTo>
                        <a:pt x="4"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207"/>
                <p:cNvSpPr>
                  <a:spLocks/>
                </p:cNvSpPr>
                <p:nvPr/>
              </p:nvSpPr>
              <p:spPr bwMode="auto">
                <a:xfrm>
                  <a:off x="1683" y="2957"/>
                  <a:ext cx="8" cy="11"/>
                </a:xfrm>
                <a:custGeom>
                  <a:avLst/>
                  <a:gdLst/>
                  <a:ahLst/>
                  <a:cxnLst>
                    <a:cxn ang="0">
                      <a:pos x="2" y="21"/>
                    </a:cxn>
                    <a:cxn ang="0">
                      <a:pos x="1" y="14"/>
                    </a:cxn>
                    <a:cxn ang="0">
                      <a:pos x="0" y="9"/>
                    </a:cxn>
                    <a:cxn ang="0">
                      <a:pos x="0" y="4"/>
                    </a:cxn>
                    <a:cxn ang="0">
                      <a:pos x="4" y="0"/>
                    </a:cxn>
                    <a:cxn ang="0">
                      <a:pos x="17" y="7"/>
                    </a:cxn>
                    <a:cxn ang="0">
                      <a:pos x="2" y="21"/>
                    </a:cxn>
                  </a:cxnLst>
                  <a:rect l="0" t="0" r="r" b="b"/>
                  <a:pathLst>
                    <a:path w="17" h="21">
                      <a:moveTo>
                        <a:pt x="2" y="21"/>
                      </a:moveTo>
                      <a:lnTo>
                        <a:pt x="1" y="14"/>
                      </a:lnTo>
                      <a:lnTo>
                        <a:pt x="0" y="9"/>
                      </a:lnTo>
                      <a:lnTo>
                        <a:pt x="0" y="4"/>
                      </a:lnTo>
                      <a:lnTo>
                        <a:pt x="4" y="0"/>
                      </a:lnTo>
                      <a:lnTo>
                        <a:pt x="17" y="7"/>
                      </a:lnTo>
                      <a:lnTo>
                        <a:pt x="2"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208"/>
                <p:cNvSpPr>
                  <a:spLocks/>
                </p:cNvSpPr>
                <p:nvPr/>
              </p:nvSpPr>
              <p:spPr bwMode="auto">
                <a:xfrm>
                  <a:off x="1478" y="2952"/>
                  <a:ext cx="2" cy="5"/>
                </a:xfrm>
                <a:custGeom>
                  <a:avLst/>
                  <a:gdLst/>
                  <a:ahLst/>
                  <a:cxnLst>
                    <a:cxn ang="0">
                      <a:pos x="4" y="11"/>
                    </a:cxn>
                    <a:cxn ang="0">
                      <a:pos x="3" y="12"/>
                    </a:cxn>
                    <a:cxn ang="0">
                      <a:pos x="0" y="0"/>
                    </a:cxn>
                    <a:cxn ang="0">
                      <a:pos x="3" y="3"/>
                    </a:cxn>
                    <a:cxn ang="0">
                      <a:pos x="4" y="11"/>
                    </a:cxn>
                  </a:cxnLst>
                  <a:rect l="0" t="0" r="r" b="b"/>
                  <a:pathLst>
                    <a:path w="4" h="12">
                      <a:moveTo>
                        <a:pt x="4" y="11"/>
                      </a:moveTo>
                      <a:lnTo>
                        <a:pt x="3" y="12"/>
                      </a:lnTo>
                      <a:lnTo>
                        <a:pt x="0" y="0"/>
                      </a:lnTo>
                      <a:lnTo>
                        <a:pt x="3" y="3"/>
                      </a:lnTo>
                      <a:lnTo>
                        <a:pt x="4"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p:cNvSpPr>
                <p:nvPr/>
              </p:nvSpPr>
              <p:spPr bwMode="auto">
                <a:xfrm>
                  <a:off x="1522" y="2955"/>
                  <a:ext cx="5" cy="8"/>
                </a:xfrm>
                <a:custGeom>
                  <a:avLst/>
                  <a:gdLst/>
                  <a:ahLst/>
                  <a:cxnLst>
                    <a:cxn ang="0">
                      <a:pos x="9" y="0"/>
                    </a:cxn>
                    <a:cxn ang="0">
                      <a:pos x="7" y="5"/>
                    </a:cxn>
                    <a:cxn ang="0">
                      <a:pos x="6" y="10"/>
                    </a:cxn>
                    <a:cxn ang="0">
                      <a:pos x="3" y="13"/>
                    </a:cxn>
                    <a:cxn ang="0">
                      <a:pos x="1" y="16"/>
                    </a:cxn>
                    <a:cxn ang="0">
                      <a:pos x="0" y="8"/>
                    </a:cxn>
                    <a:cxn ang="0">
                      <a:pos x="0" y="3"/>
                    </a:cxn>
                    <a:cxn ang="0">
                      <a:pos x="1" y="0"/>
                    </a:cxn>
                    <a:cxn ang="0">
                      <a:pos x="9" y="0"/>
                    </a:cxn>
                  </a:cxnLst>
                  <a:rect l="0" t="0" r="r" b="b"/>
                  <a:pathLst>
                    <a:path w="9" h="16">
                      <a:moveTo>
                        <a:pt x="9" y="0"/>
                      </a:moveTo>
                      <a:lnTo>
                        <a:pt x="7" y="5"/>
                      </a:lnTo>
                      <a:lnTo>
                        <a:pt x="6" y="10"/>
                      </a:lnTo>
                      <a:lnTo>
                        <a:pt x="3" y="13"/>
                      </a:lnTo>
                      <a:lnTo>
                        <a:pt x="1" y="16"/>
                      </a:lnTo>
                      <a:lnTo>
                        <a:pt x="0" y="8"/>
                      </a:lnTo>
                      <a:lnTo>
                        <a:pt x="0" y="3"/>
                      </a:lnTo>
                      <a:lnTo>
                        <a:pt x="1" y="0"/>
                      </a:lnTo>
                      <a:lnTo>
                        <a:pt x="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5" name="Freeform 211"/>
              <p:cNvSpPr>
                <a:spLocks/>
              </p:cNvSpPr>
              <p:nvPr/>
            </p:nvSpPr>
            <p:spPr bwMode="auto">
              <a:xfrm>
                <a:off x="1597" y="2959"/>
                <a:ext cx="6" cy="13"/>
              </a:xfrm>
              <a:custGeom>
                <a:avLst/>
                <a:gdLst/>
                <a:ahLst/>
                <a:cxnLst>
                  <a:cxn ang="0">
                    <a:pos x="14" y="11"/>
                  </a:cxn>
                  <a:cxn ang="0">
                    <a:pos x="12" y="19"/>
                  </a:cxn>
                  <a:cxn ang="0">
                    <a:pos x="6" y="27"/>
                  </a:cxn>
                  <a:cxn ang="0">
                    <a:pos x="0" y="20"/>
                  </a:cxn>
                  <a:cxn ang="0">
                    <a:pos x="1" y="14"/>
                  </a:cxn>
                  <a:cxn ang="0">
                    <a:pos x="3" y="6"/>
                  </a:cxn>
                  <a:cxn ang="0">
                    <a:pos x="3" y="0"/>
                  </a:cxn>
                  <a:cxn ang="0">
                    <a:pos x="10" y="3"/>
                  </a:cxn>
                  <a:cxn ang="0">
                    <a:pos x="14" y="11"/>
                  </a:cxn>
                </a:cxnLst>
                <a:rect l="0" t="0" r="r" b="b"/>
                <a:pathLst>
                  <a:path w="14" h="27">
                    <a:moveTo>
                      <a:pt x="14" y="11"/>
                    </a:moveTo>
                    <a:lnTo>
                      <a:pt x="12" y="19"/>
                    </a:lnTo>
                    <a:lnTo>
                      <a:pt x="6" y="27"/>
                    </a:lnTo>
                    <a:lnTo>
                      <a:pt x="0" y="20"/>
                    </a:lnTo>
                    <a:lnTo>
                      <a:pt x="1" y="14"/>
                    </a:lnTo>
                    <a:lnTo>
                      <a:pt x="3" y="6"/>
                    </a:lnTo>
                    <a:lnTo>
                      <a:pt x="3" y="0"/>
                    </a:lnTo>
                    <a:lnTo>
                      <a:pt x="10" y="3"/>
                    </a:lnTo>
                    <a:lnTo>
                      <a:pt x="14"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212"/>
              <p:cNvSpPr>
                <a:spLocks/>
              </p:cNvSpPr>
              <p:nvPr/>
            </p:nvSpPr>
            <p:spPr bwMode="auto">
              <a:xfrm>
                <a:off x="1653" y="2961"/>
                <a:ext cx="18" cy="14"/>
              </a:xfrm>
              <a:custGeom>
                <a:avLst/>
                <a:gdLst/>
                <a:ahLst/>
                <a:cxnLst>
                  <a:cxn ang="0">
                    <a:pos x="36" y="6"/>
                  </a:cxn>
                  <a:cxn ang="0">
                    <a:pos x="29" y="27"/>
                  </a:cxn>
                  <a:cxn ang="0">
                    <a:pos x="20" y="23"/>
                  </a:cxn>
                  <a:cxn ang="0">
                    <a:pos x="13" y="18"/>
                  </a:cxn>
                  <a:cxn ang="0">
                    <a:pos x="6" y="13"/>
                  </a:cxn>
                  <a:cxn ang="0">
                    <a:pos x="0" y="9"/>
                  </a:cxn>
                  <a:cxn ang="0">
                    <a:pos x="4" y="4"/>
                  </a:cxn>
                  <a:cxn ang="0">
                    <a:pos x="10" y="5"/>
                  </a:cxn>
                  <a:cxn ang="0">
                    <a:pos x="14" y="5"/>
                  </a:cxn>
                  <a:cxn ang="0">
                    <a:pos x="18" y="0"/>
                  </a:cxn>
                  <a:cxn ang="0">
                    <a:pos x="27" y="1"/>
                  </a:cxn>
                  <a:cxn ang="0">
                    <a:pos x="36" y="6"/>
                  </a:cxn>
                </a:cxnLst>
                <a:rect l="0" t="0" r="r" b="b"/>
                <a:pathLst>
                  <a:path w="36" h="27">
                    <a:moveTo>
                      <a:pt x="36" y="6"/>
                    </a:moveTo>
                    <a:lnTo>
                      <a:pt x="29" y="27"/>
                    </a:lnTo>
                    <a:lnTo>
                      <a:pt x="20" y="23"/>
                    </a:lnTo>
                    <a:lnTo>
                      <a:pt x="13" y="18"/>
                    </a:lnTo>
                    <a:lnTo>
                      <a:pt x="6" y="13"/>
                    </a:lnTo>
                    <a:lnTo>
                      <a:pt x="0" y="9"/>
                    </a:lnTo>
                    <a:lnTo>
                      <a:pt x="4" y="4"/>
                    </a:lnTo>
                    <a:lnTo>
                      <a:pt x="10" y="5"/>
                    </a:lnTo>
                    <a:lnTo>
                      <a:pt x="14" y="5"/>
                    </a:lnTo>
                    <a:lnTo>
                      <a:pt x="18" y="0"/>
                    </a:lnTo>
                    <a:lnTo>
                      <a:pt x="27" y="1"/>
                    </a:lnTo>
                    <a:lnTo>
                      <a:pt x="36"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213"/>
              <p:cNvSpPr>
                <a:spLocks/>
              </p:cNvSpPr>
              <p:nvPr/>
            </p:nvSpPr>
            <p:spPr bwMode="auto">
              <a:xfrm>
                <a:off x="1624" y="2961"/>
                <a:ext cx="2" cy="6"/>
              </a:xfrm>
              <a:custGeom>
                <a:avLst/>
                <a:gdLst/>
                <a:ahLst/>
                <a:cxnLst>
                  <a:cxn ang="0">
                    <a:pos x="5" y="11"/>
                  </a:cxn>
                  <a:cxn ang="0">
                    <a:pos x="4" y="12"/>
                  </a:cxn>
                  <a:cxn ang="0">
                    <a:pos x="0" y="9"/>
                  </a:cxn>
                  <a:cxn ang="0">
                    <a:pos x="2" y="6"/>
                  </a:cxn>
                  <a:cxn ang="0">
                    <a:pos x="4" y="2"/>
                  </a:cxn>
                  <a:cxn ang="0">
                    <a:pos x="4" y="0"/>
                  </a:cxn>
                  <a:cxn ang="0">
                    <a:pos x="6" y="3"/>
                  </a:cxn>
                  <a:cxn ang="0">
                    <a:pos x="5" y="11"/>
                  </a:cxn>
                </a:cxnLst>
                <a:rect l="0" t="0" r="r" b="b"/>
                <a:pathLst>
                  <a:path w="6" h="12">
                    <a:moveTo>
                      <a:pt x="5" y="11"/>
                    </a:moveTo>
                    <a:lnTo>
                      <a:pt x="4" y="12"/>
                    </a:lnTo>
                    <a:lnTo>
                      <a:pt x="0" y="9"/>
                    </a:lnTo>
                    <a:lnTo>
                      <a:pt x="2" y="6"/>
                    </a:lnTo>
                    <a:lnTo>
                      <a:pt x="4" y="2"/>
                    </a:lnTo>
                    <a:lnTo>
                      <a:pt x="4" y="0"/>
                    </a:lnTo>
                    <a:lnTo>
                      <a:pt x="6" y="3"/>
                    </a:lnTo>
                    <a:lnTo>
                      <a:pt x="5"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214"/>
              <p:cNvSpPr>
                <a:spLocks/>
              </p:cNvSpPr>
              <p:nvPr/>
            </p:nvSpPr>
            <p:spPr bwMode="auto">
              <a:xfrm>
                <a:off x="1400" y="2951"/>
                <a:ext cx="3" cy="10"/>
              </a:xfrm>
              <a:custGeom>
                <a:avLst/>
                <a:gdLst/>
                <a:ahLst/>
                <a:cxnLst>
                  <a:cxn ang="0">
                    <a:pos x="6" y="19"/>
                  </a:cxn>
                  <a:cxn ang="0">
                    <a:pos x="0" y="9"/>
                  </a:cxn>
                  <a:cxn ang="0">
                    <a:pos x="3" y="0"/>
                  </a:cxn>
                  <a:cxn ang="0">
                    <a:pos x="6" y="9"/>
                  </a:cxn>
                  <a:cxn ang="0">
                    <a:pos x="6" y="19"/>
                  </a:cxn>
                </a:cxnLst>
                <a:rect l="0" t="0" r="r" b="b"/>
                <a:pathLst>
                  <a:path w="6" h="19">
                    <a:moveTo>
                      <a:pt x="6" y="19"/>
                    </a:moveTo>
                    <a:lnTo>
                      <a:pt x="0" y="9"/>
                    </a:lnTo>
                    <a:lnTo>
                      <a:pt x="3" y="0"/>
                    </a:lnTo>
                    <a:lnTo>
                      <a:pt x="6" y="9"/>
                    </a:lnTo>
                    <a:lnTo>
                      <a:pt x="6"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215"/>
              <p:cNvSpPr>
                <a:spLocks/>
              </p:cNvSpPr>
              <p:nvPr/>
            </p:nvSpPr>
            <p:spPr bwMode="auto">
              <a:xfrm>
                <a:off x="1441" y="2955"/>
                <a:ext cx="6" cy="13"/>
              </a:xfrm>
              <a:custGeom>
                <a:avLst/>
                <a:gdLst/>
                <a:ahLst/>
                <a:cxnLst>
                  <a:cxn ang="0">
                    <a:pos x="10" y="22"/>
                  </a:cxn>
                  <a:cxn ang="0">
                    <a:pos x="7" y="24"/>
                  </a:cxn>
                  <a:cxn ang="0">
                    <a:pos x="4" y="18"/>
                  </a:cxn>
                  <a:cxn ang="0">
                    <a:pos x="2" y="12"/>
                  </a:cxn>
                  <a:cxn ang="0">
                    <a:pos x="0" y="6"/>
                  </a:cxn>
                  <a:cxn ang="0">
                    <a:pos x="1" y="0"/>
                  </a:cxn>
                  <a:cxn ang="0">
                    <a:pos x="5" y="3"/>
                  </a:cxn>
                  <a:cxn ang="0">
                    <a:pos x="8" y="9"/>
                  </a:cxn>
                  <a:cxn ang="0">
                    <a:pos x="10" y="16"/>
                  </a:cxn>
                  <a:cxn ang="0">
                    <a:pos x="10" y="22"/>
                  </a:cxn>
                </a:cxnLst>
                <a:rect l="0" t="0" r="r" b="b"/>
                <a:pathLst>
                  <a:path w="10" h="24">
                    <a:moveTo>
                      <a:pt x="10" y="22"/>
                    </a:moveTo>
                    <a:lnTo>
                      <a:pt x="7" y="24"/>
                    </a:lnTo>
                    <a:lnTo>
                      <a:pt x="4" y="18"/>
                    </a:lnTo>
                    <a:lnTo>
                      <a:pt x="2" y="12"/>
                    </a:lnTo>
                    <a:lnTo>
                      <a:pt x="0" y="6"/>
                    </a:lnTo>
                    <a:lnTo>
                      <a:pt x="1" y="0"/>
                    </a:lnTo>
                    <a:lnTo>
                      <a:pt x="5" y="3"/>
                    </a:lnTo>
                    <a:lnTo>
                      <a:pt x="8" y="9"/>
                    </a:lnTo>
                    <a:lnTo>
                      <a:pt x="10" y="16"/>
                    </a:lnTo>
                    <a:lnTo>
                      <a:pt x="10"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216"/>
              <p:cNvSpPr>
                <a:spLocks/>
              </p:cNvSpPr>
              <p:nvPr/>
            </p:nvSpPr>
            <p:spPr bwMode="auto">
              <a:xfrm>
                <a:off x="1412" y="2957"/>
                <a:ext cx="6" cy="11"/>
              </a:xfrm>
              <a:custGeom>
                <a:avLst/>
                <a:gdLst/>
                <a:ahLst/>
                <a:cxnLst>
                  <a:cxn ang="0">
                    <a:pos x="4" y="21"/>
                  </a:cxn>
                  <a:cxn ang="0">
                    <a:pos x="1" y="16"/>
                  </a:cxn>
                  <a:cxn ang="0">
                    <a:pos x="0" y="10"/>
                  </a:cxn>
                  <a:cxn ang="0">
                    <a:pos x="1" y="4"/>
                  </a:cxn>
                  <a:cxn ang="0">
                    <a:pos x="6" y="0"/>
                  </a:cxn>
                  <a:cxn ang="0">
                    <a:pos x="12" y="4"/>
                  </a:cxn>
                  <a:cxn ang="0">
                    <a:pos x="11" y="9"/>
                  </a:cxn>
                  <a:cxn ang="0">
                    <a:pos x="6" y="15"/>
                  </a:cxn>
                  <a:cxn ang="0">
                    <a:pos x="4" y="21"/>
                  </a:cxn>
                </a:cxnLst>
                <a:rect l="0" t="0" r="r" b="b"/>
                <a:pathLst>
                  <a:path w="12" h="21">
                    <a:moveTo>
                      <a:pt x="4" y="21"/>
                    </a:moveTo>
                    <a:lnTo>
                      <a:pt x="1" y="16"/>
                    </a:lnTo>
                    <a:lnTo>
                      <a:pt x="0" y="10"/>
                    </a:lnTo>
                    <a:lnTo>
                      <a:pt x="1" y="4"/>
                    </a:lnTo>
                    <a:lnTo>
                      <a:pt x="6" y="0"/>
                    </a:lnTo>
                    <a:lnTo>
                      <a:pt x="12" y="4"/>
                    </a:lnTo>
                    <a:lnTo>
                      <a:pt x="11" y="9"/>
                    </a:lnTo>
                    <a:lnTo>
                      <a:pt x="6" y="15"/>
                    </a:lnTo>
                    <a:lnTo>
                      <a:pt x="4"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Freeform 217"/>
              <p:cNvSpPr>
                <a:spLocks/>
              </p:cNvSpPr>
              <p:nvPr/>
            </p:nvSpPr>
            <p:spPr bwMode="auto">
              <a:xfrm>
                <a:off x="1432" y="2957"/>
                <a:ext cx="3" cy="7"/>
              </a:xfrm>
              <a:custGeom>
                <a:avLst/>
                <a:gdLst/>
                <a:ahLst/>
                <a:cxnLst>
                  <a:cxn ang="0">
                    <a:pos x="8" y="14"/>
                  </a:cxn>
                  <a:cxn ang="0">
                    <a:pos x="1" y="8"/>
                  </a:cxn>
                  <a:cxn ang="0">
                    <a:pos x="0" y="2"/>
                  </a:cxn>
                  <a:cxn ang="0">
                    <a:pos x="1" y="0"/>
                  </a:cxn>
                  <a:cxn ang="0">
                    <a:pos x="8" y="14"/>
                  </a:cxn>
                </a:cxnLst>
                <a:rect l="0" t="0" r="r" b="b"/>
                <a:pathLst>
                  <a:path w="8" h="14">
                    <a:moveTo>
                      <a:pt x="8" y="14"/>
                    </a:moveTo>
                    <a:lnTo>
                      <a:pt x="1" y="8"/>
                    </a:lnTo>
                    <a:lnTo>
                      <a:pt x="0" y="2"/>
                    </a:lnTo>
                    <a:lnTo>
                      <a:pt x="1" y="0"/>
                    </a:lnTo>
                    <a:lnTo>
                      <a:pt x="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218"/>
              <p:cNvSpPr>
                <a:spLocks/>
              </p:cNvSpPr>
              <p:nvPr/>
            </p:nvSpPr>
            <p:spPr bwMode="auto">
              <a:xfrm>
                <a:off x="1460" y="2963"/>
                <a:ext cx="8" cy="15"/>
              </a:xfrm>
              <a:custGeom>
                <a:avLst/>
                <a:gdLst/>
                <a:ahLst/>
                <a:cxnLst>
                  <a:cxn ang="0">
                    <a:pos x="11" y="30"/>
                  </a:cxn>
                  <a:cxn ang="0">
                    <a:pos x="6" y="23"/>
                  </a:cxn>
                  <a:cxn ang="0">
                    <a:pos x="2" y="17"/>
                  </a:cxn>
                  <a:cxn ang="0">
                    <a:pos x="0" y="8"/>
                  </a:cxn>
                  <a:cxn ang="0">
                    <a:pos x="3" y="0"/>
                  </a:cxn>
                  <a:cxn ang="0">
                    <a:pos x="10" y="5"/>
                  </a:cxn>
                  <a:cxn ang="0">
                    <a:pos x="16" y="13"/>
                  </a:cxn>
                  <a:cxn ang="0">
                    <a:pos x="17" y="18"/>
                  </a:cxn>
                  <a:cxn ang="0">
                    <a:pos x="17" y="22"/>
                  </a:cxn>
                  <a:cxn ang="0">
                    <a:pos x="15" y="26"/>
                  </a:cxn>
                  <a:cxn ang="0">
                    <a:pos x="11" y="30"/>
                  </a:cxn>
                </a:cxnLst>
                <a:rect l="0" t="0" r="r" b="b"/>
                <a:pathLst>
                  <a:path w="17" h="30">
                    <a:moveTo>
                      <a:pt x="11" y="30"/>
                    </a:moveTo>
                    <a:lnTo>
                      <a:pt x="6" y="23"/>
                    </a:lnTo>
                    <a:lnTo>
                      <a:pt x="2" y="17"/>
                    </a:lnTo>
                    <a:lnTo>
                      <a:pt x="0" y="8"/>
                    </a:lnTo>
                    <a:lnTo>
                      <a:pt x="3" y="0"/>
                    </a:lnTo>
                    <a:lnTo>
                      <a:pt x="10" y="5"/>
                    </a:lnTo>
                    <a:lnTo>
                      <a:pt x="16" y="13"/>
                    </a:lnTo>
                    <a:lnTo>
                      <a:pt x="17" y="18"/>
                    </a:lnTo>
                    <a:lnTo>
                      <a:pt x="17" y="22"/>
                    </a:lnTo>
                    <a:lnTo>
                      <a:pt x="15" y="26"/>
                    </a:lnTo>
                    <a:lnTo>
                      <a:pt x="1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219"/>
              <p:cNvSpPr>
                <a:spLocks/>
              </p:cNvSpPr>
              <p:nvPr/>
            </p:nvSpPr>
            <p:spPr bwMode="auto">
              <a:xfrm>
                <a:off x="1677" y="2984"/>
                <a:ext cx="109" cy="35"/>
              </a:xfrm>
              <a:custGeom>
                <a:avLst/>
                <a:gdLst/>
                <a:ahLst/>
                <a:cxnLst>
                  <a:cxn ang="0">
                    <a:pos x="218" y="0"/>
                  </a:cxn>
                  <a:cxn ang="0">
                    <a:pos x="207" y="8"/>
                  </a:cxn>
                  <a:cxn ang="0">
                    <a:pos x="198" y="15"/>
                  </a:cxn>
                  <a:cxn ang="0">
                    <a:pos x="187" y="20"/>
                  </a:cxn>
                  <a:cxn ang="0">
                    <a:pos x="176" y="27"/>
                  </a:cxn>
                  <a:cxn ang="0">
                    <a:pos x="164" y="31"/>
                  </a:cxn>
                  <a:cxn ang="0">
                    <a:pos x="154" y="35"/>
                  </a:cxn>
                  <a:cxn ang="0">
                    <a:pos x="142" y="40"/>
                  </a:cxn>
                  <a:cxn ang="0">
                    <a:pos x="132" y="44"/>
                  </a:cxn>
                  <a:cxn ang="0">
                    <a:pos x="115" y="49"/>
                  </a:cxn>
                  <a:cxn ang="0">
                    <a:pos x="99" y="55"/>
                  </a:cxn>
                  <a:cxn ang="0">
                    <a:pos x="83" y="59"/>
                  </a:cxn>
                  <a:cxn ang="0">
                    <a:pos x="67" y="64"/>
                  </a:cxn>
                  <a:cxn ang="0">
                    <a:pos x="50" y="66"/>
                  </a:cxn>
                  <a:cxn ang="0">
                    <a:pos x="34" y="70"/>
                  </a:cxn>
                  <a:cxn ang="0">
                    <a:pos x="17" y="70"/>
                  </a:cxn>
                  <a:cxn ang="0">
                    <a:pos x="0" y="71"/>
                  </a:cxn>
                  <a:cxn ang="0">
                    <a:pos x="10" y="66"/>
                  </a:cxn>
                  <a:cxn ang="0">
                    <a:pos x="20" y="63"/>
                  </a:cxn>
                  <a:cxn ang="0">
                    <a:pos x="31" y="60"/>
                  </a:cxn>
                  <a:cxn ang="0">
                    <a:pos x="43" y="57"/>
                  </a:cxn>
                  <a:cxn ang="0">
                    <a:pos x="52" y="52"/>
                  </a:cxn>
                  <a:cxn ang="0">
                    <a:pos x="64" y="49"/>
                  </a:cxn>
                  <a:cxn ang="0">
                    <a:pos x="75" y="46"/>
                  </a:cxn>
                  <a:cxn ang="0">
                    <a:pos x="87" y="44"/>
                  </a:cxn>
                  <a:cxn ang="0">
                    <a:pos x="97" y="40"/>
                  </a:cxn>
                  <a:cxn ang="0">
                    <a:pos x="108" y="35"/>
                  </a:cxn>
                  <a:cxn ang="0">
                    <a:pos x="119" y="31"/>
                  </a:cxn>
                  <a:cxn ang="0">
                    <a:pos x="130" y="29"/>
                  </a:cxn>
                  <a:cxn ang="0">
                    <a:pos x="141" y="25"/>
                  </a:cxn>
                  <a:cxn ang="0">
                    <a:pos x="152" y="22"/>
                  </a:cxn>
                  <a:cxn ang="0">
                    <a:pos x="162" y="17"/>
                  </a:cxn>
                  <a:cxn ang="0">
                    <a:pos x="174" y="14"/>
                  </a:cxn>
                  <a:cxn ang="0">
                    <a:pos x="184" y="10"/>
                  </a:cxn>
                  <a:cxn ang="0">
                    <a:pos x="195" y="7"/>
                  </a:cxn>
                  <a:cxn ang="0">
                    <a:pos x="206" y="3"/>
                  </a:cxn>
                  <a:cxn ang="0">
                    <a:pos x="218" y="0"/>
                  </a:cxn>
                </a:cxnLst>
                <a:rect l="0" t="0" r="r" b="b"/>
                <a:pathLst>
                  <a:path w="218" h="71">
                    <a:moveTo>
                      <a:pt x="218" y="0"/>
                    </a:moveTo>
                    <a:lnTo>
                      <a:pt x="207" y="8"/>
                    </a:lnTo>
                    <a:lnTo>
                      <a:pt x="198" y="15"/>
                    </a:lnTo>
                    <a:lnTo>
                      <a:pt x="187" y="20"/>
                    </a:lnTo>
                    <a:lnTo>
                      <a:pt x="176" y="27"/>
                    </a:lnTo>
                    <a:lnTo>
                      <a:pt x="164" y="31"/>
                    </a:lnTo>
                    <a:lnTo>
                      <a:pt x="154" y="35"/>
                    </a:lnTo>
                    <a:lnTo>
                      <a:pt x="142" y="40"/>
                    </a:lnTo>
                    <a:lnTo>
                      <a:pt x="132" y="44"/>
                    </a:lnTo>
                    <a:lnTo>
                      <a:pt x="115" y="49"/>
                    </a:lnTo>
                    <a:lnTo>
                      <a:pt x="99" y="55"/>
                    </a:lnTo>
                    <a:lnTo>
                      <a:pt x="83" y="59"/>
                    </a:lnTo>
                    <a:lnTo>
                      <a:pt x="67" y="64"/>
                    </a:lnTo>
                    <a:lnTo>
                      <a:pt x="50" y="66"/>
                    </a:lnTo>
                    <a:lnTo>
                      <a:pt x="34" y="70"/>
                    </a:lnTo>
                    <a:lnTo>
                      <a:pt x="17" y="70"/>
                    </a:lnTo>
                    <a:lnTo>
                      <a:pt x="0" y="71"/>
                    </a:lnTo>
                    <a:lnTo>
                      <a:pt x="10" y="66"/>
                    </a:lnTo>
                    <a:lnTo>
                      <a:pt x="20" y="63"/>
                    </a:lnTo>
                    <a:lnTo>
                      <a:pt x="31" y="60"/>
                    </a:lnTo>
                    <a:lnTo>
                      <a:pt x="43" y="57"/>
                    </a:lnTo>
                    <a:lnTo>
                      <a:pt x="52" y="52"/>
                    </a:lnTo>
                    <a:lnTo>
                      <a:pt x="64" y="49"/>
                    </a:lnTo>
                    <a:lnTo>
                      <a:pt x="75" y="46"/>
                    </a:lnTo>
                    <a:lnTo>
                      <a:pt x="87" y="44"/>
                    </a:lnTo>
                    <a:lnTo>
                      <a:pt x="97" y="40"/>
                    </a:lnTo>
                    <a:lnTo>
                      <a:pt x="108" y="35"/>
                    </a:lnTo>
                    <a:lnTo>
                      <a:pt x="119" y="31"/>
                    </a:lnTo>
                    <a:lnTo>
                      <a:pt x="130" y="29"/>
                    </a:lnTo>
                    <a:lnTo>
                      <a:pt x="141" y="25"/>
                    </a:lnTo>
                    <a:lnTo>
                      <a:pt x="152" y="22"/>
                    </a:lnTo>
                    <a:lnTo>
                      <a:pt x="162" y="17"/>
                    </a:lnTo>
                    <a:lnTo>
                      <a:pt x="174" y="14"/>
                    </a:lnTo>
                    <a:lnTo>
                      <a:pt x="184" y="10"/>
                    </a:lnTo>
                    <a:lnTo>
                      <a:pt x="195" y="7"/>
                    </a:lnTo>
                    <a:lnTo>
                      <a:pt x="206" y="3"/>
                    </a:lnTo>
                    <a:lnTo>
                      <a:pt x="2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Freeform 220"/>
              <p:cNvSpPr>
                <a:spLocks/>
              </p:cNvSpPr>
              <p:nvPr/>
            </p:nvSpPr>
            <p:spPr bwMode="auto">
              <a:xfrm>
                <a:off x="1138" y="2959"/>
                <a:ext cx="5" cy="3"/>
              </a:xfrm>
              <a:custGeom>
                <a:avLst/>
                <a:gdLst/>
                <a:ahLst/>
                <a:cxnLst>
                  <a:cxn ang="0">
                    <a:pos x="8" y="4"/>
                  </a:cxn>
                  <a:cxn ang="0">
                    <a:pos x="9" y="5"/>
                  </a:cxn>
                  <a:cxn ang="0">
                    <a:pos x="7" y="4"/>
                  </a:cxn>
                  <a:cxn ang="0">
                    <a:pos x="2" y="2"/>
                  </a:cxn>
                  <a:cxn ang="0">
                    <a:pos x="0" y="0"/>
                  </a:cxn>
                  <a:cxn ang="0">
                    <a:pos x="8" y="4"/>
                  </a:cxn>
                </a:cxnLst>
                <a:rect l="0" t="0" r="r" b="b"/>
                <a:pathLst>
                  <a:path w="9" h="5">
                    <a:moveTo>
                      <a:pt x="8" y="4"/>
                    </a:moveTo>
                    <a:lnTo>
                      <a:pt x="9" y="5"/>
                    </a:lnTo>
                    <a:lnTo>
                      <a:pt x="7" y="4"/>
                    </a:lnTo>
                    <a:lnTo>
                      <a:pt x="2" y="2"/>
                    </a:lnTo>
                    <a:lnTo>
                      <a:pt x="0" y="0"/>
                    </a:lnTo>
                    <a:lnTo>
                      <a:pt x="8"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221"/>
              <p:cNvSpPr>
                <a:spLocks/>
              </p:cNvSpPr>
              <p:nvPr/>
            </p:nvSpPr>
            <p:spPr bwMode="auto">
              <a:xfrm>
                <a:off x="1147" y="2964"/>
                <a:ext cx="64" cy="20"/>
              </a:xfrm>
              <a:custGeom>
                <a:avLst/>
                <a:gdLst/>
                <a:ahLst/>
                <a:cxnLst>
                  <a:cxn ang="0">
                    <a:pos x="103" y="27"/>
                  </a:cxn>
                  <a:cxn ang="0">
                    <a:pos x="110" y="29"/>
                  </a:cxn>
                  <a:cxn ang="0">
                    <a:pos x="117" y="32"/>
                  </a:cxn>
                  <a:cxn ang="0">
                    <a:pos x="122" y="35"/>
                  </a:cxn>
                  <a:cxn ang="0">
                    <a:pos x="129" y="39"/>
                  </a:cxn>
                  <a:cxn ang="0">
                    <a:pos x="112" y="34"/>
                  </a:cxn>
                  <a:cxn ang="0">
                    <a:pos x="96" y="30"/>
                  </a:cxn>
                  <a:cxn ang="0">
                    <a:pos x="79" y="25"/>
                  </a:cxn>
                  <a:cxn ang="0">
                    <a:pos x="63" y="21"/>
                  </a:cxn>
                  <a:cxn ang="0">
                    <a:pos x="47" y="16"/>
                  </a:cxn>
                  <a:cxn ang="0">
                    <a:pos x="31" y="10"/>
                  </a:cxn>
                  <a:cxn ang="0">
                    <a:pos x="15" y="5"/>
                  </a:cxn>
                  <a:cxn ang="0">
                    <a:pos x="0" y="0"/>
                  </a:cxn>
                  <a:cxn ang="0">
                    <a:pos x="12" y="0"/>
                  </a:cxn>
                  <a:cxn ang="0">
                    <a:pos x="26" y="2"/>
                  </a:cxn>
                  <a:cxn ang="0">
                    <a:pos x="39" y="5"/>
                  </a:cxn>
                  <a:cxn ang="0">
                    <a:pos x="53" y="9"/>
                  </a:cxn>
                  <a:cxn ang="0">
                    <a:pos x="65" y="14"/>
                  </a:cxn>
                  <a:cxn ang="0">
                    <a:pos x="76" y="18"/>
                  </a:cxn>
                  <a:cxn ang="0">
                    <a:pos x="89" y="22"/>
                  </a:cxn>
                  <a:cxn ang="0">
                    <a:pos x="103" y="27"/>
                  </a:cxn>
                </a:cxnLst>
                <a:rect l="0" t="0" r="r" b="b"/>
                <a:pathLst>
                  <a:path w="129" h="39">
                    <a:moveTo>
                      <a:pt x="103" y="27"/>
                    </a:moveTo>
                    <a:lnTo>
                      <a:pt x="110" y="29"/>
                    </a:lnTo>
                    <a:lnTo>
                      <a:pt x="117" y="32"/>
                    </a:lnTo>
                    <a:lnTo>
                      <a:pt x="122" y="35"/>
                    </a:lnTo>
                    <a:lnTo>
                      <a:pt x="129" y="39"/>
                    </a:lnTo>
                    <a:lnTo>
                      <a:pt x="112" y="34"/>
                    </a:lnTo>
                    <a:lnTo>
                      <a:pt x="96" y="30"/>
                    </a:lnTo>
                    <a:lnTo>
                      <a:pt x="79" y="25"/>
                    </a:lnTo>
                    <a:lnTo>
                      <a:pt x="63" y="21"/>
                    </a:lnTo>
                    <a:lnTo>
                      <a:pt x="47" y="16"/>
                    </a:lnTo>
                    <a:lnTo>
                      <a:pt x="31" y="10"/>
                    </a:lnTo>
                    <a:lnTo>
                      <a:pt x="15" y="5"/>
                    </a:lnTo>
                    <a:lnTo>
                      <a:pt x="0" y="0"/>
                    </a:lnTo>
                    <a:lnTo>
                      <a:pt x="12" y="0"/>
                    </a:lnTo>
                    <a:lnTo>
                      <a:pt x="26" y="2"/>
                    </a:lnTo>
                    <a:lnTo>
                      <a:pt x="39" y="5"/>
                    </a:lnTo>
                    <a:lnTo>
                      <a:pt x="53" y="9"/>
                    </a:lnTo>
                    <a:lnTo>
                      <a:pt x="65" y="14"/>
                    </a:lnTo>
                    <a:lnTo>
                      <a:pt x="76" y="18"/>
                    </a:lnTo>
                    <a:lnTo>
                      <a:pt x="89" y="22"/>
                    </a:lnTo>
                    <a:lnTo>
                      <a:pt x="103"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222"/>
              <p:cNvSpPr>
                <a:spLocks/>
              </p:cNvSpPr>
              <p:nvPr/>
            </p:nvSpPr>
            <p:spPr bwMode="auto">
              <a:xfrm>
                <a:off x="1250" y="2995"/>
                <a:ext cx="106" cy="24"/>
              </a:xfrm>
              <a:custGeom>
                <a:avLst/>
                <a:gdLst/>
                <a:ahLst/>
                <a:cxnLst>
                  <a:cxn ang="0">
                    <a:pos x="211" y="47"/>
                  </a:cxn>
                  <a:cxn ang="0">
                    <a:pos x="199" y="48"/>
                  </a:cxn>
                  <a:cxn ang="0">
                    <a:pos x="191" y="48"/>
                  </a:cxn>
                  <a:cxn ang="0">
                    <a:pos x="181" y="44"/>
                  </a:cxn>
                  <a:cxn ang="0">
                    <a:pos x="174" y="42"/>
                  </a:cxn>
                  <a:cxn ang="0">
                    <a:pos x="165" y="38"/>
                  </a:cxn>
                  <a:cxn ang="0">
                    <a:pos x="158" y="36"/>
                  </a:cxn>
                  <a:cxn ang="0">
                    <a:pos x="149" y="34"/>
                  </a:cxn>
                  <a:cxn ang="0">
                    <a:pos x="140" y="36"/>
                  </a:cxn>
                  <a:cxn ang="0">
                    <a:pos x="134" y="32"/>
                  </a:cxn>
                  <a:cxn ang="0">
                    <a:pos x="129" y="28"/>
                  </a:cxn>
                  <a:cxn ang="0">
                    <a:pos x="122" y="26"/>
                  </a:cxn>
                  <a:cxn ang="0">
                    <a:pos x="117" y="29"/>
                  </a:cxn>
                  <a:cxn ang="0">
                    <a:pos x="106" y="29"/>
                  </a:cxn>
                  <a:cxn ang="0">
                    <a:pos x="97" y="28"/>
                  </a:cxn>
                  <a:cxn ang="0">
                    <a:pos x="85" y="26"/>
                  </a:cxn>
                  <a:cxn ang="0">
                    <a:pos x="75" y="25"/>
                  </a:cxn>
                  <a:cxn ang="0">
                    <a:pos x="64" y="23"/>
                  </a:cxn>
                  <a:cxn ang="0">
                    <a:pos x="53" y="21"/>
                  </a:cxn>
                  <a:cxn ang="0">
                    <a:pos x="43" y="18"/>
                  </a:cxn>
                  <a:cxn ang="0">
                    <a:pos x="34" y="14"/>
                  </a:cxn>
                  <a:cxn ang="0">
                    <a:pos x="24" y="10"/>
                  </a:cxn>
                  <a:cxn ang="0">
                    <a:pos x="16" y="7"/>
                  </a:cxn>
                  <a:cxn ang="0">
                    <a:pos x="7" y="3"/>
                  </a:cxn>
                  <a:cxn ang="0">
                    <a:pos x="0" y="0"/>
                  </a:cxn>
                  <a:cxn ang="0">
                    <a:pos x="25" y="6"/>
                  </a:cxn>
                  <a:cxn ang="0">
                    <a:pos x="52" y="11"/>
                  </a:cxn>
                  <a:cxn ang="0">
                    <a:pos x="79" y="16"/>
                  </a:cxn>
                  <a:cxn ang="0">
                    <a:pos x="106" y="20"/>
                  </a:cxn>
                  <a:cxn ang="0">
                    <a:pos x="133" y="24"/>
                  </a:cxn>
                  <a:cxn ang="0">
                    <a:pos x="160" y="29"/>
                  </a:cxn>
                  <a:cxn ang="0">
                    <a:pos x="185" y="36"/>
                  </a:cxn>
                  <a:cxn ang="0">
                    <a:pos x="211" y="47"/>
                  </a:cxn>
                </a:cxnLst>
                <a:rect l="0" t="0" r="r" b="b"/>
                <a:pathLst>
                  <a:path w="211" h="48">
                    <a:moveTo>
                      <a:pt x="211" y="47"/>
                    </a:moveTo>
                    <a:lnTo>
                      <a:pt x="199" y="48"/>
                    </a:lnTo>
                    <a:lnTo>
                      <a:pt x="191" y="48"/>
                    </a:lnTo>
                    <a:lnTo>
                      <a:pt x="181" y="44"/>
                    </a:lnTo>
                    <a:lnTo>
                      <a:pt x="174" y="42"/>
                    </a:lnTo>
                    <a:lnTo>
                      <a:pt x="165" y="38"/>
                    </a:lnTo>
                    <a:lnTo>
                      <a:pt x="158" y="36"/>
                    </a:lnTo>
                    <a:lnTo>
                      <a:pt x="149" y="34"/>
                    </a:lnTo>
                    <a:lnTo>
                      <a:pt x="140" y="36"/>
                    </a:lnTo>
                    <a:lnTo>
                      <a:pt x="134" y="32"/>
                    </a:lnTo>
                    <a:lnTo>
                      <a:pt x="129" y="28"/>
                    </a:lnTo>
                    <a:lnTo>
                      <a:pt x="122" y="26"/>
                    </a:lnTo>
                    <a:lnTo>
                      <a:pt x="117" y="29"/>
                    </a:lnTo>
                    <a:lnTo>
                      <a:pt x="106" y="29"/>
                    </a:lnTo>
                    <a:lnTo>
                      <a:pt x="97" y="28"/>
                    </a:lnTo>
                    <a:lnTo>
                      <a:pt x="85" y="26"/>
                    </a:lnTo>
                    <a:lnTo>
                      <a:pt x="75" y="25"/>
                    </a:lnTo>
                    <a:lnTo>
                      <a:pt x="64" y="23"/>
                    </a:lnTo>
                    <a:lnTo>
                      <a:pt x="53" y="21"/>
                    </a:lnTo>
                    <a:lnTo>
                      <a:pt x="43" y="18"/>
                    </a:lnTo>
                    <a:lnTo>
                      <a:pt x="34" y="14"/>
                    </a:lnTo>
                    <a:lnTo>
                      <a:pt x="24" y="10"/>
                    </a:lnTo>
                    <a:lnTo>
                      <a:pt x="16" y="7"/>
                    </a:lnTo>
                    <a:lnTo>
                      <a:pt x="7" y="3"/>
                    </a:lnTo>
                    <a:lnTo>
                      <a:pt x="0" y="0"/>
                    </a:lnTo>
                    <a:lnTo>
                      <a:pt x="25" y="6"/>
                    </a:lnTo>
                    <a:lnTo>
                      <a:pt x="52" y="11"/>
                    </a:lnTo>
                    <a:lnTo>
                      <a:pt x="79" y="16"/>
                    </a:lnTo>
                    <a:lnTo>
                      <a:pt x="106" y="20"/>
                    </a:lnTo>
                    <a:lnTo>
                      <a:pt x="133" y="24"/>
                    </a:lnTo>
                    <a:lnTo>
                      <a:pt x="160" y="29"/>
                    </a:lnTo>
                    <a:lnTo>
                      <a:pt x="185" y="36"/>
                    </a:lnTo>
                    <a:lnTo>
                      <a:pt x="211"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223"/>
              <p:cNvSpPr>
                <a:spLocks/>
              </p:cNvSpPr>
              <p:nvPr/>
            </p:nvSpPr>
            <p:spPr bwMode="auto">
              <a:xfrm>
                <a:off x="1662" y="3020"/>
                <a:ext cx="5" cy="1"/>
              </a:xfrm>
              <a:custGeom>
                <a:avLst/>
                <a:gdLst/>
                <a:ahLst/>
                <a:cxnLst>
                  <a:cxn ang="0">
                    <a:pos x="10" y="0"/>
                  </a:cxn>
                  <a:cxn ang="0">
                    <a:pos x="5" y="2"/>
                  </a:cxn>
                  <a:cxn ang="0">
                    <a:pos x="0" y="0"/>
                  </a:cxn>
                  <a:cxn ang="0">
                    <a:pos x="10" y="0"/>
                  </a:cxn>
                </a:cxnLst>
                <a:rect l="0" t="0" r="r" b="b"/>
                <a:pathLst>
                  <a:path w="10" h="2">
                    <a:moveTo>
                      <a:pt x="10" y="0"/>
                    </a:moveTo>
                    <a:lnTo>
                      <a:pt x="5" y="2"/>
                    </a:lnTo>
                    <a:lnTo>
                      <a:pt x="0" y="0"/>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8" name="Freeform 224"/>
              <p:cNvSpPr>
                <a:spLocks/>
              </p:cNvSpPr>
              <p:nvPr/>
            </p:nvSpPr>
            <p:spPr bwMode="auto">
              <a:xfrm>
                <a:off x="1374" y="3023"/>
                <a:ext cx="241" cy="22"/>
              </a:xfrm>
              <a:custGeom>
                <a:avLst/>
                <a:gdLst/>
                <a:ahLst/>
                <a:cxnLst>
                  <a:cxn ang="0">
                    <a:pos x="471" y="13"/>
                  </a:cxn>
                  <a:cxn ang="0">
                    <a:pos x="451" y="17"/>
                  </a:cxn>
                  <a:cxn ang="0">
                    <a:pos x="431" y="21"/>
                  </a:cxn>
                  <a:cxn ang="0">
                    <a:pos x="411" y="26"/>
                  </a:cxn>
                  <a:cxn ang="0">
                    <a:pos x="389" y="27"/>
                  </a:cxn>
                  <a:cxn ang="0">
                    <a:pos x="365" y="29"/>
                  </a:cxn>
                  <a:cxn ang="0">
                    <a:pos x="344" y="34"/>
                  </a:cxn>
                  <a:cxn ang="0">
                    <a:pos x="321" y="39"/>
                  </a:cxn>
                  <a:cxn ang="0">
                    <a:pos x="287" y="41"/>
                  </a:cxn>
                  <a:cxn ang="0">
                    <a:pos x="242" y="43"/>
                  </a:cxn>
                  <a:cxn ang="0">
                    <a:pos x="199" y="43"/>
                  </a:cxn>
                  <a:cxn ang="0">
                    <a:pos x="155" y="36"/>
                  </a:cxn>
                  <a:cxn ang="0">
                    <a:pos x="123" y="29"/>
                  </a:cxn>
                  <a:cxn ang="0">
                    <a:pos x="99" y="26"/>
                  </a:cxn>
                  <a:cxn ang="0">
                    <a:pos x="76" y="23"/>
                  </a:cxn>
                  <a:cxn ang="0">
                    <a:pos x="55" y="16"/>
                  </a:cxn>
                  <a:cxn ang="0">
                    <a:pos x="39" y="11"/>
                  </a:cxn>
                  <a:cxn ang="0">
                    <a:pos x="27" y="9"/>
                  </a:cxn>
                  <a:cxn ang="0">
                    <a:pos x="11" y="3"/>
                  </a:cxn>
                  <a:cxn ang="0">
                    <a:pos x="28" y="0"/>
                  </a:cxn>
                  <a:cxn ang="0">
                    <a:pos x="83" y="4"/>
                  </a:cxn>
                  <a:cxn ang="0">
                    <a:pos x="138" y="10"/>
                  </a:cxn>
                  <a:cxn ang="0">
                    <a:pos x="191" y="17"/>
                  </a:cxn>
                  <a:cxn ang="0">
                    <a:pos x="224" y="25"/>
                  </a:cxn>
                  <a:cxn ang="0">
                    <a:pos x="237" y="23"/>
                  </a:cxn>
                  <a:cxn ang="0">
                    <a:pos x="265" y="24"/>
                  </a:cxn>
                  <a:cxn ang="0">
                    <a:pos x="307" y="21"/>
                  </a:cxn>
                  <a:cxn ang="0">
                    <a:pos x="349" y="17"/>
                  </a:cxn>
                  <a:cxn ang="0">
                    <a:pos x="393" y="14"/>
                  </a:cxn>
                  <a:cxn ang="0">
                    <a:pos x="423" y="14"/>
                  </a:cxn>
                  <a:cxn ang="0">
                    <a:pos x="439" y="12"/>
                  </a:cxn>
                  <a:cxn ang="0">
                    <a:pos x="455" y="11"/>
                  </a:cxn>
                  <a:cxn ang="0">
                    <a:pos x="472" y="10"/>
                  </a:cxn>
                </a:cxnLst>
                <a:rect l="0" t="0" r="r" b="b"/>
                <a:pathLst>
                  <a:path w="481" h="44">
                    <a:moveTo>
                      <a:pt x="481" y="11"/>
                    </a:moveTo>
                    <a:lnTo>
                      <a:pt x="471" y="13"/>
                    </a:lnTo>
                    <a:lnTo>
                      <a:pt x="461" y="15"/>
                    </a:lnTo>
                    <a:lnTo>
                      <a:pt x="451" y="17"/>
                    </a:lnTo>
                    <a:lnTo>
                      <a:pt x="442" y="20"/>
                    </a:lnTo>
                    <a:lnTo>
                      <a:pt x="431" y="21"/>
                    </a:lnTo>
                    <a:lnTo>
                      <a:pt x="422" y="24"/>
                    </a:lnTo>
                    <a:lnTo>
                      <a:pt x="411" y="26"/>
                    </a:lnTo>
                    <a:lnTo>
                      <a:pt x="401" y="28"/>
                    </a:lnTo>
                    <a:lnTo>
                      <a:pt x="389" y="27"/>
                    </a:lnTo>
                    <a:lnTo>
                      <a:pt x="377" y="27"/>
                    </a:lnTo>
                    <a:lnTo>
                      <a:pt x="365" y="29"/>
                    </a:lnTo>
                    <a:lnTo>
                      <a:pt x="355" y="32"/>
                    </a:lnTo>
                    <a:lnTo>
                      <a:pt x="344" y="34"/>
                    </a:lnTo>
                    <a:lnTo>
                      <a:pt x="333" y="36"/>
                    </a:lnTo>
                    <a:lnTo>
                      <a:pt x="321" y="39"/>
                    </a:lnTo>
                    <a:lnTo>
                      <a:pt x="311" y="40"/>
                    </a:lnTo>
                    <a:lnTo>
                      <a:pt x="287" y="41"/>
                    </a:lnTo>
                    <a:lnTo>
                      <a:pt x="265" y="42"/>
                    </a:lnTo>
                    <a:lnTo>
                      <a:pt x="242" y="43"/>
                    </a:lnTo>
                    <a:lnTo>
                      <a:pt x="221" y="44"/>
                    </a:lnTo>
                    <a:lnTo>
                      <a:pt x="199" y="43"/>
                    </a:lnTo>
                    <a:lnTo>
                      <a:pt x="176" y="41"/>
                    </a:lnTo>
                    <a:lnTo>
                      <a:pt x="155" y="36"/>
                    </a:lnTo>
                    <a:lnTo>
                      <a:pt x="135" y="32"/>
                    </a:lnTo>
                    <a:lnTo>
                      <a:pt x="123" y="29"/>
                    </a:lnTo>
                    <a:lnTo>
                      <a:pt x="111" y="27"/>
                    </a:lnTo>
                    <a:lnTo>
                      <a:pt x="99" y="26"/>
                    </a:lnTo>
                    <a:lnTo>
                      <a:pt x="88" y="25"/>
                    </a:lnTo>
                    <a:lnTo>
                      <a:pt x="76" y="23"/>
                    </a:lnTo>
                    <a:lnTo>
                      <a:pt x="65" y="20"/>
                    </a:lnTo>
                    <a:lnTo>
                      <a:pt x="55" y="16"/>
                    </a:lnTo>
                    <a:lnTo>
                      <a:pt x="45" y="13"/>
                    </a:lnTo>
                    <a:lnTo>
                      <a:pt x="39" y="11"/>
                    </a:lnTo>
                    <a:lnTo>
                      <a:pt x="32" y="10"/>
                    </a:lnTo>
                    <a:lnTo>
                      <a:pt x="27" y="9"/>
                    </a:lnTo>
                    <a:lnTo>
                      <a:pt x="21" y="8"/>
                    </a:lnTo>
                    <a:lnTo>
                      <a:pt x="11" y="3"/>
                    </a:lnTo>
                    <a:lnTo>
                      <a:pt x="0" y="0"/>
                    </a:lnTo>
                    <a:lnTo>
                      <a:pt x="28" y="0"/>
                    </a:lnTo>
                    <a:lnTo>
                      <a:pt x="56" y="2"/>
                    </a:lnTo>
                    <a:lnTo>
                      <a:pt x="83" y="4"/>
                    </a:lnTo>
                    <a:lnTo>
                      <a:pt x="111" y="8"/>
                    </a:lnTo>
                    <a:lnTo>
                      <a:pt x="138" y="10"/>
                    </a:lnTo>
                    <a:lnTo>
                      <a:pt x="164" y="13"/>
                    </a:lnTo>
                    <a:lnTo>
                      <a:pt x="191" y="17"/>
                    </a:lnTo>
                    <a:lnTo>
                      <a:pt x="219" y="21"/>
                    </a:lnTo>
                    <a:lnTo>
                      <a:pt x="224" y="25"/>
                    </a:lnTo>
                    <a:lnTo>
                      <a:pt x="231" y="25"/>
                    </a:lnTo>
                    <a:lnTo>
                      <a:pt x="237" y="23"/>
                    </a:lnTo>
                    <a:lnTo>
                      <a:pt x="244" y="24"/>
                    </a:lnTo>
                    <a:lnTo>
                      <a:pt x="265" y="24"/>
                    </a:lnTo>
                    <a:lnTo>
                      <a:pt x="286" y="24"/>
                    </a:lnTo>
                    <a:lnTo>
                      <a:pt x="307" y="21"/>
                    </a:lnTo>
                    <a:lnTo>
                      <a:pt x="329" y="20"/>
                    </a:lnTo>
                    <a:lnTo>
                      <a:pt x="349" y="17"/>
                    </a:lnTo>
                    <a:lnTo>
                      <a:pt x="371" y="15"/>
                    </a:lnTo>
                    <a:lnTo>
                      <a:pt x="393" y="14"/>
                    </a:lnTo>
                    <a:lnTo>
                      <a:pt x="415" y="16"/>
                    </a:lnTo>
                    <a:lnTo>
                      <a:pt x="423" y="14"/>
                    </a:lnTo>
                    <a:lnTo>
                      <a:pt x="431" y="13"/>
                    </a:lnTo>
                    <a:lnTo>
                      <a:pt x="439" y="12"/>
                    </a:lnTo>
                    <a:lnTo>
                      <a:pt x="447" y="12"/>
                    </a:lnTo>
                    <a:lnTo>
                      <a:pt x="455" y="11"/>
                    </a:lnTo>
                    <a:lnTo>
                      <a:pt x="464" y="10"/>
                    </a:lnTo>
                    <a:lnTo>
                      <a:pt x="472" y="10"/>
                    </a:lnTo>
                    <a:lnTo>
                      <a:pt x="481"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225"/>
              <p:cNvSpPr>
                <a:spLocks/>
              </p:cNvSpPr>
              <p:nvPr/>
            </p:nvSpPr>
            <p:spPr bwMode="auto">
              <a:xfrm>
                <a:off x="1343" y="3030"/>
                <a:ext cx="71" cy="19"/>
              </a:xfrm>
              <a:custGeom>
                <a:avLst/>
                <a:gdLst/>
                <a:ahLst/>
                <a:cxnLst>
                  <a:cxn ang="0">
                    <a:pos x="142" y="36"/>
                  </a:cxn>
                  <a:cxn ang="0">
                    <a:pos x="135" y="36"/>
                  </a:cxn>
                  <a:cxn ang="0">
                    <a:pos x="128" y="36"/>
                  </a:cxn>
                  <a:cxn ang="0">
                    <a:pos x="121" y="36"/>
                  </a:cxn>
                  <a:cxn ang="0">
                    <a:pos x="114" y="37"/>
                  </a:cxn>
                  <a:cxn ang="0">
                    <a:pos x="107" y="36"/>
                  </a:cxn>
                  <a:cxn ang="0">
                    <a:pos x="100" y="35"/>
                  </a:cxn>
                  <a:cxn ang="0">
                    <a:pos x="93" y="33"/>
                  </a:cxn>
                  <a:cxn ang="0">
                    <a:pos x="88" y="32"/>
                  </a:cxn>
                  <a:cxn ang="0">
                    <a:pos x="75" y="28"/>
                  </a:cxn>
                  <a:cxn ang="0">
                    <a:pos x="63" y="27"/>
                  </a:cxn>
                  <a:cxn ang="0">
                    <a:pos x="50" y="25"/>
                  </a:cxn>
                  <a:cxn ang="0">
                    <a:pos x="39" y="23"/>
                  </a:cxn>
                  <a:cxn ang="0">
                    <a:pos x="26" y="20"/>
                  </a:cxn>
                  <a:cxn ang="0">
                    <a:pos x="16" y="16"/>
                  </a:cxn>
                  <a:cxn ang="0">
                    <a:pos x="7" y="10"/>
                  </a:cxn>
                  <a:cxn ang="0">
                    <a:pos x="0" y="0"/>
                  </a:cxn>
                  <a:cxn ang="0">
                    <a:pos x="17" y="2"/>
                  </a:cxn>
                  <a:cxn ang="0">
                    <a:pos x="35" y="6"/>
                  </a:cxn>
                  <a:cxn ang="0">
                    <a:pos x="53" y="11"/>
                  </a:cxn>
                  <a:cxn ang="0">
                    <a:pos x="71" y="17"/>
                  </a:cxn>
                  <a:cxn ang="0">
                    <a:pos x="88" y="22"/>
                  </a:cxn>
                  <a:cxn ang="0">
                    <a:pos x="105" y="28"/>
                  </a:cxn>
                  <a:cxn ang="0">
                    <a:pos x="123" y="32"/>
                  </a:cxn>
                  <a:cxn ang="0">
                    <a:pos x="142" y="36"/>
                  </a:cxn>
                </a:cxnLst>
                <a:rect l="0" t="0" r="r" b="b"/>
                <a:pathLst>
                  <a:path w="142" h="37">
                    <a:moveTo>
                      <a:pt x="142" y="36"/>
                    </a:moveTo>
                    <a:lnTo>
                      <a:pt x="135" y="36"/>
                    </a:lnTo>
                    <a:lnTo>
                      <a:pt x="128" y="36"/>
                    </a:lnTo>
                    <a:lnTo>
                      <a:pt x="121" y="36"/>
                    </a:lnTo>
                    <a:lnTo>
                      <a:pt x="114" y="37"/>
                    </a:lnTo>
                    <a:lnTo>
                      <a:pt x="107" y="36"/>
                    </a:lnTo>
                    <a:lnTo>
                      <a:pt x="100" y="35"/>
                    </a:lnTo>
                    <a:lnTo>
                      <a:pt x="93" y="33"/>
                    </a:lnTo>
                    <a:lnTo>
                      <a:pt x="88" y="32"/>
                    </a:lnTo>
                    <a:lnTo>
                      <a:pt x="75" y="28"/>
                    </a:lnTo>
                    <a:lnTo>
                      <a:pt x="63" y="27"/>
                    </a:lnTo>
                    <a:lnTo>
                      <a:pt x="50" y="25"/>
                    </a:lnTo>
                    <a:lnTo>
                      <a:pt x="39" y="23"/>
                    </a:lnTo>
                    <a:lnTo>
                      <a:pt x="26" y="20"/>
                    </a:lnTo>
                    <a:lnTo>
                      <a:pt x="16" y="16"/>
                    </a:lnTo>
                    <a:lnTo>
                      <a:pt x="7" y="10"/>
                    </a:lnTo>
                    <a:lnTo>
                      <a:pt x="0" y="0"/>
                    </a:lnTo>
                    <a:lnTo>
                      <a:pt x="17" y="2"/>
                    </a:lnTo>
                    <a:lnTo>
                      <a:pt x="35" y="6"/>
                    </a:lnTo>
                    <a:lnTo>
                      <a:pt x="53" y="11"/>
                    </a:lnTo>
                    <a:lnTo>
                      <a:pt x="71" y="17"/>
                    </a:lnTo>
                    <a:lnTo>
                      <a:pt x="88" y="22"/>
                    </a:lnTo>
                    <a:lnTo>
                      <a:pt x="105" y="28"/>
                    </a:lnTo>
                    <a:lnTo>
                      <a:pt x="123" y="32"/>
                    </a:lnTo>
                    <a:lnTo>
                      <a:pt x="142"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226"/>
              <p:cNvSpPr>
                <a:spLocks/>
              </p:cNvSpPr>
              <p:nvPr/>
            </p:nvSpPr>
            <p:spPr bwMode="auto">
              <a:xfrm>
                <a:off x="493" y="2930"/>
                <a:ext cx="73" cy="8"/>
              </a:xfrm>
              <a:custGeom>
                <a:avLst/>
                <a:gdLst/>
                <a:ahLst/>
                <a:cxnLst>
                  <a:cxn ang="0">
                    <a:pos x="147" y="10"/>
                  </a:cxn>
                  <a:cxn ang="0">
                    <a:pos x="139" y="11"/>
                  </a:cxn>
                  <a:cxn ang="0">
                    <a:pos x="133" y="12"/>
                  </a:cxn>
                  <a:cxn ang="0">
                    <a:pos x="126" y="13"/>
                  </a:cxn>
                  <a:cxn ang="0">
                    <a:pos x="119" y="15"/>
                  </a:cxn>
                  <a:cxn ang="0">
                    <a:pos x="112" y="15"/>
                  </a:cxn>
                  <a:cxn ang="0">
                    <a:pos x="104" y="16"/>
                  </a:cxn>
                  <a:cxn ang="0">
                    <a:pos x="98" y="15"/>
                  </a:cxn>
                  <a:cxn ang="0">
                    <a:pos x="92" y="14"/>
                  </a:cxn>
                  <a:cxn ang="0">
                    <a:pos x="80" y="13"/>
                  </a:cxn>
                  <a:cxn ang="0">
                    <a:pos x="67" y="13"/>
                  </a:cxn>
                  <a:cxn ang="0">
                    <a:pos x="54" y="14"/>
                  </a:cxn>
                  <a:cxn ang="0">
                    <a:pos x="41" y="16"/>
                  </a:cxn>
                  <a:cxn ang="0">
                    <a:pos x="28" y="15"/>
                  </a:cxn>
                  <a:cxn ang="0">
                    <a:pos x="18" y="14"/>
                  </a:cxn>
                  <a:cxn ang="0">
                    <a:pos x="8" y="9"/>
                  </a:cxn>
                  <a:cxn ang="0">
                    <a:pos x="0" y="2"/>
                  </a:cxn>
                  <a:cxn ang="0">
                    <a:pos x="17" y="0"/>
                  </a:cxn>
                  <a:cxn ang="0">
                    <a:pos x="36" y="0"/>
                  </a:cxn>
                  <a:cxn ang="0">
                    <a:pos x="53" y="2"/>
                  </a:cxn>
                  <a:cxn ang="0">
                    <a:pos x="72" y="5"/>
                  </a:cxn>
                  <a:cxn ang="0">
                    <a:pos x="89" y="6"/>
                  </a:cxn>
                  <a:cxn ang="0">
                    <a:pos x="107" y="8"/>
                  </a:cxn>
                  <a:cxn ang="0">
                    <a:pos x="127" y="9"/>
                  </a:cxn>
                  <a:cxn ang="0">
                    <a:pos x="147" y="10"/>
                  </a:cxn>
                </a:cxnLst>
                <a:rect l="0" t="0" r="r" b="b"/>
                <a:pathLst>
                  <a:path w="147" h="16">
                    <a:moveTo>
                      <a:pt x="147" y="10"/>
                    </a:moveTo>
                    <a:lnTo>
                      <a:pt x="139" y="11"/>
                    </a:lnTo>
                    <a:lnTo>
                      <a:pt x="133" y="12"/>
                    </a:lnTo>
                    <a:lnTo>
                      <a:pt x="126" y="13"/>
                    </a:lnTo>
                    <a:lnTo>
                      <a:pt x="119" y="15"/>
                    </a:lnTo>
                    <a:lnTo>
                      <a:pt x="112" y="15"/>
                    </a:lnTo>
                    <a:lnTo>
                      <a:pt x="104" y="16"/>
                    </a:lnTo>
                    <a:lnTo>
                      <a:pt x="98" y="15"/>
                    </a:lnTo>
                    <a:lnTo>
                      <a:pt x="92" y="14"/>
                    </a:lnTo>
                    <a:lnTo>
                      <a:pt x="80" y="13"/>
                    </a:lnTo>
                    <a:lnTo>
                      <a:pt x="67" y="13"/>
                    </a:lnTo>
                    <a:lnTo>
                      <a:pt x="54" y="14"/>
                    </a:lnTo>
                    <a:lnTo>
                      <a:pt x="41" y="16"/>
                    </a:lnTo>
                    <a:lnTo>
                      <a:pt x="28" y="15"/>
                    </a:lnTo>
                    <a:lnTo>
                      <a:pt x="18" y="14"/>
                    </a:lnTo>
                    <a:lnTo>
                      <a:pt x="8" y="9"/>
                    </a:lnTo>
                    <a:lnTo>
                      <a:pt x="0" y="2"/>
                    </a:lnTo>
                    <a:lnTo>
                      <a:pt x="17" y="0"/>
                    </a:lnTo>
                    <a:lnTo>
                      <a:pt x="36" y="0"/>
                    </a:lnTo>
                    <a:lnTo>
                      <a:pt x="53" y="2"/>
                    </a:lnTo>
                    <a:lnTo>
                      <a:pt x="72" y="5"/>
                    </a:lnTo>
                    <a:lnTo>
                      <a:pt x="89" y="6"/>
                    </a:lnTo>
                    <a:lnTo>
                      <a:pt x="107" y="8"/>
                    </a:lnTo>
                    <a:lnTo>
                      <a:pt x="127" y="9"/>
                    </a:lnTo>
                    <a:lnTo>
                      <a:pt x="147"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227"/>
              <p:cNvSpPr>
                <a:spLocks/>
              </p:cNvSpPr>
              <p:nvPr/>
            </p:nvSpPr>
            <p:spPr bwMode="auto">
              <a:xfrm>
                <a:off x="363" y="2791"/>
                <a:ext cx="3" cy="3"/>
              </a:xfrm>
              <a:custGeom>
                <a:avLst/>
                <a:gdLst/>
                <a:ahLst/>
                <a:cxnLst>
                  <a:cxn ang="0">
                    <a:pos x="4" y="0"/>
                  </a:cxn>
                  <a:cxn ang="0">
                    <a:pos x="6" y="3"/>
                  </a:cxn>
                  <a:cxn ang="0">
                    <a:pos x="7" y="6"/>
                  </a:cxn>
                  <a:cxn ang="0">
                    <a:pos x="0" y="6"/>
                  </a:cxn>
                  <a:cxn ang="0">
                    <a:pos x="0" y="1"/>
                  </a:cxn>
                  <a:cxn ang="0">
                    <a:pos x="4" y="0"/>
                  </a:cxn>
                </a:cxnLst>
                <a:rect l="0" t="0" r="r" b="b"/>
                <a:pathLst>
                  <a:path w="7" h="6">
                    <a:moveTo>
                      <a:pt x="4" y="0"/>
                    </a:moveTo>
                    <a:lnTo>
                      <a:pt x="6" y="3"/>
                    </a:lnTo>
                    <a:lnTo>
                      <a:pt x="7" y="6"/>
                    </a:lnTo>
                    <a:lnTo>
                      <a:pt x="0" y="6"/>
                    </a:lnTo>
                    <a:lnTo>
                      <a:pt x="0" y="1"/>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228"/>
              <p:cNvSpPr>
                <a:spLocks/>
              </p:cNvSpPr>
              <p:nvPr/>
            </p:nvSpPr>
            <p:spPr bwMode="auto">
              <a:xfrm>
                <a:off x="334" y="2609"/>
                <a:ext cx="1080" cy="343"/>
              </a:xfrm>
              <a:custGeom>
                <a:avLst/>
                <a:gdLst/>
                <a:ahLst/>
                <a:cxnLst>
                  <a:cxn ang="0">
                    <a:pos x="942" y="155"/>
                  </a:cxn>
                  <a:cxn ang="0">
                    <a:pos x="1053" y="225"/>
                  </a:cxn>
                  <a:cxn ang="0">
                    <a:pos x="1148" y="346"/>
                  </a:cxn>
                  <a:cxn ang="0">
                    <a:pos x="1299" y="476"/>
                  </a:cxn>
                  <a:cxn ang="0">
                    <a:pos x="1485" y="566"/>
                  </a:cxn>
                  <a:cxn ang="0">
                    <a:pos x="1658" y="607"/>
                  </a:cxn>
                  <a:cxn ang="0">
                    <a:pos x="1945" y="633"/>
                  </a:cxn>
                  <a:cxn ang="0">
                    <a:pos x="2153" y="652"/>
                  </a:cxn>
                  <a:cxn ang="0">
                    <a:pos x="2016" y="678"/>
                  </a:cxn>
                  <a:cxn ang="0">
                    <a:pos x="1840" y="684"/>
                  </a:cxn>
                  <a:cxn ang="0">
                    <a:pos x="1673" y="674"/>
                  </a:cxn>
                  <a:cxn ang="0">
                    <a:pos x="1234" y="664"/>
                  </a:cxn>
                  <a:cxn ang="0">
                    <a:pos x="881" y="614"/>
                  </a:cxn>
                  <a:cxn ang="0">
                    <a:pos x="724" y="623"/>
                  </a:cxn>
                  <a:cxn ang="0">
                    <a:pos x="582" y="634"/>
                  </a:cxn>
                  <a:cxn ang="0">
                    <a:pos x="556" y="631"/>
                  </a:cxn>
                  <a:cxn ang="0">
                    <a:pos x="507" y="623"/>
                  </a:cxn>
                  <a:cxn ang="0">
                    <a:pos x="459" y="612"/>
                  </a:cxn>
                  <a:cxn ang="0">
                    <a:pos x="379" y="597"/>
                  </a:cxn>
                  <a:cxn ang="0">
                    <a:pos x="258" y="570"/>
                  </a:cxn>
                  <a:cxn ang="0">
                    <a:pos x="236" y="529"/>
                  </a:cxn>
                  <a:cxn ang="0">
                    <a:pos x="156" y="506"/>
                  </a:cxn>
                  <a:cxn ang="0">
                    <a:pos x="126" y="482"/>
                  </a:cxn>
                  <a:cxn ang="0">
                    <a:pos x="82" y="428"/>
                  </a:cxn>
                  <a:cxn ang="0">
                    <a:pos x="21" y="401"/>
                  </a:cxn>
                  <a:cxn ang="0">
                    <a:pos x="70" y="381"/>
                  </a:cxn>
                  <a:cxn ang="0">
                    <a:pos x="36" y="345"/>
                  </a:cxn>
                  <a:cxn ang="0">
                    <a:pos x="90" y="316"/>
                  </a:cxn>
                  <a:cxn ang="0">
                    <a:pos x="49" y="289"/>
                  </a:cxn>
                  <a:cxn ang="0">
                    <a:pos x="16" y="238"/>
                  </a:cxn>
                  <a:cxn ang="0">
                    <a:pos x="78" y="237"/>
                  </a:cxn>
                  <a:cxn ang="0">
                    <a:pos x="102" y="215"/>
                  </a:cxn>
                  <a:cxn ang="0">
                    <a:pos x="228" y="274"/>
                  </a:cxn>
                  <a:cxn ang="0">
                    <a:pos x="219" y="245"/>
                  </a:cxn>
                  <a:cxn ang="0">
                    <a:pos x="311" y="326"/>
                  </a:cxn>
                  <a:cxn ang="0">
                    <a:pos x="422" y="366"/>
                  </a:cxn>
                  <a:cxn ang="0">
                    <a:pos x="508" y="382"/>
                  </a:cxn>
                  <a:cxn ang="0">
                    <a:pos x="717" y="491"/>
                  </a:cxn>
                  <a:cxn ang="0">
                    <a:pos x="985" y="585"/>
                  </a:cxn>
                  <a:cxn ang="0">
                    <a:pos x="1135" y="612"/>
                  </a:cxn>
                  <a:cxn ang="0">
                    <a:pos x="1366" y="633"/>
                  </a:cxn>
                  <a:cxn ang="0">
                    <a:pos x="1398" y="583"/>
                  </a:cxn>
                  <a:cxn ang="0">
                    <a:pos x="1229" y="506"/>
                  </a:cxn>
                  <a:cxn ang="0">
                    <a:pos x="990" y="502"/>
                  </a:cxn>
                  <a:cxn ang="0">
                    <a:pos x="817" y="476"/>
                  </a:cxn>
                  <a:cxn ang="0">
                    <a:pos x="731" y="451"/>
                  </a:cxn>
                  <a:cxn ang="0">
                    <a:pos x="680" y="411"/>
                  </a:cxn>
                  <a:cxn ang="0">
                    <a:pos x="624" y="355"/>
                  </a:cxn>
                  <a:cxn ang="0">
                    <a:pos x="575" y="309"/>
                  </a:cxn>
                  <a:cxn ang="0">
                    <a:pos x="508" y="267"/>
                  </a:cxn>
                  <a:cxn ang="0">
                    <a:pos x="492" y="229"/>
                  </a:cxn>
                  <a:cxn ang="0">
                    <a:pos x="424" y="184"/>
                  </a:cxn>
                  <a:cxn ang="0">
                    <a:pos x="446" y="153"/>
                  </a:cxn>
                  <a:cxn ang="0">
                    <a:pos x="368" y="113"/>
                  </a:cxn>
                  <a:cxn ang="0">
                    <a:pos x="447" y="108"/>
                  </a:cxn>
                  <a:cxn ang="0">
                    <a:pos x="421" y="56"/>
                  </a:cxn>
                  <a:cxn ang="0">
                    <a:pos x="381" y="22"/>
                  </a:cxn>
                  <a:cxn ang="0">
                    <a:pos x="436" y="15"/>
                  </a:cxn>
                  <a:cxn ang="0">
                    <a:pos x="582" y="41"/>
                  </a:cxn>
                  <a:cxn ang="0">
                    <a:pos x="621" y="42"/>
                  </a:cxn>
                  <a:cxn ang="0">
                    <a:pos x="667" y="48"/>
                  </a:cxn>
                  <a:cxn ang="0">
                    <a:pos x="768" y="74"/>
                  </a:cxn>
                </a:cxnLst>
                <a:rect l="0" t="0" r="r" b="b"/>
                <a:pathLst>
                  <a:path w="2159" h="685">
                    <a:moveTo>
                      <a:pt x="771" y="73"/>
                    </a:moveTo>
                    <a:lnTo>
                      <a:pt x="833" y="79"/>
                    </a:lnTo>
                    <a:lnTo>
                      <a:pt x="839" y="82"/>
                    </a:lnTo>
                    <a:lnTo>
                      <a:pt x="846" y="86"/>
                    </a:lnTo>
                    <a:lnTo>
                      <a:pt x="852" y="88"/>
                    </a:lnTo>
                    <a:lnTo>
                      <a:pt x="860" y="90"/>
                    </a:lnTo>
                    <a:lnTo>
                      <a:pt x="866" y="91"/>
                    </a:lnTo>
                    <a:lnTo>
                      <a:pt x="874" y="92"/>
                    </a:lnTo>
                    <a:lnTo>
                      <a:pt x="881" y="94"/>
                    </a:lnTo>
                    <a:lnTo>
                      <a:pt x="889" y="97"/>
                    </a:lnTo>
                    <a:lnTo>
                      <a:pt x="896" y="104"/>
                    </a:lnTo>
                    <a:lnTo>
                      <a:pt x="905" y="112"/>
                    </a:lnTo>
                    <a:lnTo>
                      <a:pt x="912" y="121"/>
                    </a:lnTo>
                    <a:lnTo>
                      <a:pt x="921" y="129"/>
                    </a:lnTo>
                    <a:lnTo>
                      <a:pt x="927" y="138"/>
                    </a:lnTo>
                    <a:lnTo>
                      <a:pt x="934" y="146"/>
                    </a:lnTo>
                    <a:lnTo>
                      <a:pt x="942" y="155"/>
                    </a:lnTo>
                    <a:lnTo>
                      <a:pt x="949" y="165"/>
                    </a:lnTo>
                    <a:lnTo>
                      <a:pt x="953" y="170"/>
                    </a:lnTo>
                    <a:lnTo>
                      <a:pt x="957" y="176"/>
                    </a:lnTo>
                    <a:lnTo>
                      <a:pt x="961" y="183"/>
                    </a:lnTo>
                    <a:lnTo>
                      <a:pt x="966" y="189"/>
                    </a:lnTo>
                    <a:lnTo>
                      <a:pt x="971" y="195"/>
                    </a:lnTo>
                    <a:lnTo>
                      <a:pt x="976" y="202"/>
                    </a:lnTo>
                    <a:lnTo>
                      <a:pt x="981" y="208"/>
                    </a:lnTo>
                    <a:lnTo>
                      <a:pt x="987" y="215"/>
                    </a:lnTo>
                    <a:lnTo>
                      <a:pt x="994" y="211"/>
                    </a:lnTo>
                    <a:lnTo>
                      <a:pt x="1003" y="211"/>
                    </a:lnTo>
                    <a:lnTo>
                      <a:pt x="1011" y="211"/>
                    </a:lnTo>
                    <a:lnTo>
                      <a:pt x="1020" y="214"/>
                    </a:lnTo>
                    <a:lnTo>
                      <a:pt x="1027" y="216"/>
                    </a:lnTo>
                    <a:lnTo>
                      <a:pt x="1036" y="219"/>
                    </a:lnTo>
                    <a:lnTo>
                      <a:pt x="1044" y="222"/>
                    </a:lnTo>
                    <a:lnTo>
                      <a:pt x="1053" y="225"/>
                    </a:lnTo>
                    <a:lnTo>
                      <a:pt x="1058" y="231"/>
                    </a:lnTo>
                    <a:lnTo>
                      <a:pt x="1065" y="236"/>
                    </a:lnTo>
                    <a:lnTo>
                      <a:pt x="1070" y="241"/>
                    </a:lnTo>
                    <a:lnTo>
                      <a:pt x="1076" y="248"/>
                    </a:lnTo>
                    <a:lnTo>
                      <a:pt x="1081" y="253"/>
                    </a:lnTo>
                    <a:lnTo>
                      <a:pt x="1086" y="259"/>
                    </a:lnTo>
                    <a:lnTo>
                      <a:pt x="1089" y="266"/>
                    </a:lnTo>
                    <a:lnTo>
                      <a:pt x="1092" y="273"/>
                    </a:lnTo>
                    <a:lnTo>
                      <a:pt x="1099" y="280"/>
                    </a:lnTo>
                    <a:lnTo>
                      <a:pt x="1105" y="288"/>
                    </a:lnTo>
                    <a:lnTo>
                      <a:pt x="1111" y="296"/>
                    </a:lnTo>
                    <a:lnTo>
                      <a:pt x="1119" y="304"/>
                    </a:lnTo>
                    <a:lnTo>
                      <a:pt x="1124" y="312"/>
                    </a:lnTo>
                    <a:lnTo>
                      <a:pt x="1130" y="320"/>
                    </a:lnTo>
                    <a:lnTo>
                      <a:pt x="1135" y="329"/>
                    </a:lnTo>
                    <a:lnTo>
                      <a:pt x="1140" y="338"/>
                    </a:lnTo>
                    <a:lnTo>
                      <a:pt x="1148" y="346"/>
                    </a:lnTo>
                    <a:lnTo>
                      <a:pt x="1155" y="355"/>
                    </a:lnTo>
                    <a:lnTo>
                      <a:pt x="1163" y="365"/>
                    </a:lnTo>
                    <a:lnTo>
                      <a:pt x="1170" y="375"/>
                    </a:lnTo>
                    <a:lnTo>
                      <a:pt x="1177" y="382"/>
                    </a:lnTo>
                    <a:lnTo>
                      <a:pt x="1185" y="391"/>
                    </a:lnTo>
                    <a:lnTo>
                      <a:pt x="1195" y="396"/>
                    </a:lnTo>
                    <a:lnTo>
                      <a:pt x="1208" y="401"/>
                    </a:lnTo>
                    <a:lnTo>
                      <a:pt x="1215" y="409"/>
                    </a:lnTo>
                    <a:lnTo>
                      <a:pt x="1222" y="416"/>
                    </a:lnTo>
                    <a:lnTo>
                      <a:pt x="1230" y="424"/>
                    </a:lnTo>
                    <a:lnTo>
                      <a:pt x="1237" y="432"/>
                    </a:lnTo>
                    <a:lnTo>
                      <a:pt x="1245" y="439"/>
                    </a:lnTo>
                    <a:lnTo>
                      <a:pt x="1254" y="446"/>
                    </a:lnTo>
                    <a:lnTo>
                      <a:pt x="1263" y="453"/>
                    </a:lnTo>
                    <a:lnTo>
                      <a:pt x="1275" y="460"/>
                    </a:lnTo>
                    <a:lnTo>
                      <a:pt x="1286" y="467"/>
                    </a:lnTo>
                    <a:lnTo>
                      <a:pt x="1299" y="476"/>
                    </a:lnTo>
                    <a:lnTo>
                      <a:pt x="1313" y="483"/>
                    </a:lnTo>
                    <a:lnTo>
                      <a:pt x="1327" y="491"/>
                    </a:lnTo>
                    <a:lnTo>
                      <a:pt x="1341" y="497"/>
                    </a:lnTo>
                    <a:lnTo>
                      <a:pt x="1355" y="504"/>
                    </a:lnTo>
                    <a:lnTo>
                      <a:pt x="1369" y="511"/>
                    </a:lnTo>
                    <a:lnTo>
                      <a:pt x="1382" y="520"/>
                    </a:lnTo>
                    <a:lnTo>
                      <a:pt x="1391" y="521"/>
                    </a:lnTo>
                    <a:lnTo>
                      <a:pt x="1400" y="525"/>
                    </a:lnTo>
                    <a:lnTo>
                      <a:pt x="1407" y="530"/>
                    </a:lnTo>
                    <a:lnTo>
                      <a:pt x="1417" y="536"/>
                    </a:lnTo>
                    <a:lnTo>
                      <a:pt x="1426" y="537"/>
                    </a:lnTo>
                    <a:lnTo>
                      <a:pt x="1437" y="541"/>
                    </a:lnTo>
                    <a:lnTo>
                      <a:pt x="1446" y="546"/>
                    </a:lnTo>
                    <a:lnTo>
                      <a:pt x="1456" y="553"/>
                    </a:lnTo>
                    <a:lnTo>
                      <a:pt x="1466" y="557"/>
                    </a:lnTo>
                    <a:lnTo>
                      <a:pt x="1475" y="562"/>
                    </a:lnTo>
                    <a:lnTo>
                      <a:pt x="1485" y="566"/>
                    </a:lnTo>
                    <a:lnTo>
                      <a:pt x="1497" y="568"/>
                    </a:lnTo>
                    <a:lnTo>
                      <a:pt x="1503" y="570"/>
                    </a:lnTo>
                    <a:lnTo>
                      <a:pt x="1509" y="573"/>
                    </a:lnTo>
                    <a:lnTo>
                      <a:pt x="1516" y="575"/>
                    </a:lnTo>
                    <a:lnTo>
                      <a:pt x="1522" y="578"/>
                    </a:lnTo>
                    <a:lnTo>
                      <a:pt x="1533" y="581"/>
                    </a:lnTo>
                    <a:lnTo>
                      <a:pt x="1544" y="584"/>
                    </a:lnTo>
                    <a:lnTo>
                      <a:pt x="1554" y="587"/>
                    </a:lnTo>
                    <a:lnTo>
                      <a:pt x="1566" y="590"/>
                    </a:lnTo>
                    <a:lnTo>
                      <a:pt x="1572" y="592"/>
                    </a:lnTo>
                    <a:lnTo>
                      <a:pt x="1581" y="596"/>
                    </a:lnTo>
                    <a:lnTo>
                      <a:pt x="1588" y="598"/>
                    </a:lnTo>
                    <a:lnTo>
                      <a:pt x="1597" y="600"/>
                    </a:lnTo>
                    <a:lnTo>
                      <a:pt x="1612" y="602"/>
                    </a:lnTo>
                    <a:lnTo>
                      <a:pt x="1627" y="604"/>
                    </a:lnTo>
                    <a:lnTo>
                      <a:pt x="1642" y="605"/>
                    </a:lnTo>
                    <a:lnTo>
                      <a:pt x="1658" y="607"/>
                    </a:lnTo>
                    <a:lnTo>
                      <a:pt x="1673" y="608"/>
                    </a:lnTo>
                    <a:lnTo>
                      <a:pt x="1688" y="609"/>
                    </a:lnTo>
                    <a:lnTo>
                      <a:pt x="1704" y="610"/>
                    </a:lnTo>
                    <a:lnTo>
                      <a:pt x="1722" y="612"/>
                    </a:lnTo>
                    <a:lnTo>
                      <a:pt x="1809" y="619"/>
                    </a:lnTo>
                    <a:lnTo>
                      <a:pt x="1815" y="621"/>
                    </a:lnTo>
                    <a:lnTo>
                      <a:pt x="1822" y="623"/>
                    </a:lnTo>
                    <a:lnTo>
                      <a:pt x="1830" y="624"/>
                    </a:lnTo>
                    <a:lnTo>
                      <a:pt x="1838" y="625"/>
                    </a:lnTo>
                    <a:lnTo>
                      <a:pt x="1847" y="625"/>
                    </a:lnTo>
                    <a:lnTo>
                      <a:pt x="1855" y="626"/>
                    </a:lnTo>
                    <a:lnTo>
                      <a:pt x="1863" y="626"/>
                    </a:lnTo>
                    <a:lnTo>
                      <a:pt x="1871" y="630"/>
                    </a:lnTo>
                    <a:lnTo>
                      <a:pt x="1888" y="629"/>
                    </a:lnTo>
                    <a:lnTo>
                      <a:pt x="1906" y="629"/>
                    </a:lnTo>
                    <a:lnTo>
                      <a:pt x="1926" y="630"/>
                    </a:lnTo>
                    <a:lnTo>
                      <a:pt x="1945" y="633"/>
                    </a:lnTo>
                    <a:lnTo>
                      <a:pt x="1964" y="634"/>
                    </a:lnTo>
                    <a:lnTo>
                      <a:pt x="1983" y="636"/>
                    </a:lnTo>
                    <a:lnTo>
                      <a:pt x="2002" y="637"/>
                    </a:lnTo>
                    <a:lnTo>
                      <a:pt x="2022" y="637"/>
                    </a:lnTo>
                    <a:lnTo>
                      <a:pt x="2028" y="638"/>
                    </a:lnTo>
                    <a:lnTo>
                      <a:pt x="2036" y="638"/>
                    </a:lnTo>
                    <a:lnTo>
                      <a:pt x="2044" y="637"/>
                    </a:lnTo>
                    <a:lnTo>
                      <a:pt x="2052" y="638"/>
                    </a:lnTo>
                    <a:lnTo>
                      <a:pt x="2064" y="638"/>
                    </a:lnTo>
                    <a:lnTo>
                      <a:pt x="2076" y="638"/>
                    </a:lnTo>
                    <a:lnTo>
                      <a:pt x="2088" y="638"/>
                    </a:lnTo>
                    <a:lnTo>
                      <a:pt x="2099" y="639"/>
                    </a:lnTo>
                    <a:lnTo>
                      <a:pt x="2111" y="639"/>
                    </a:lnTo>
                    <a:lnTo>
                      <a:pt x="2123" y="641"/>
                    </a:lnTo>
                    <a:lnTo>
                      <a:pt x="2135" y="644"/>
                    </a:lnTo>
                    <a:lnTo>
                      <a:pt x="2147" y="648"/>
                    </a:lnTo>
                    <a:lnTo>
                      <a:pt x="2153" y="652"/>
                    </a:lnTo>
                    <a:lnTo>
                      <a:pt x="2157" y="657"/>
                    </a:lnTo>
                    <a:lnTo>
                      <a:pt x="2159" y="664"/>
                    </a:lnTo>
                    <a:lnTo>
                      <a:pt x="2158" y="670"/>
                    </a:lnTo>
                    <a:lnTo>
                      <a:pt x="2152" y="670"/>
                    </a:lnTo>
                    <a:lnTo>
                      <a:pt x="2145" y="668"/>
                    </a:lnTo>
                    <a:lnTo>
                      <a:pt x="2140" y="666"/>
                    </a:lnTo>
                    <a:lnTo>
                      <a:pt x="2135" y="664"/>
                    </a:lnTo>
                    <a:lnTo>
                      <a:pt x="2122" y="664"/>
                    </a:lnTo>
                    <a:lnTo>
                      <a:pt x="2110" y="667"/>
                    </a:lnTo>
                    <a:lnTo>
                      <a:pt x="2099" y="669"/>
                    </a:lnTo>
                    <a:lnTo>
                      <a:pt x="2090" y="672"/>
                    </a:lnTo>
                    <a:lnTo>
                      <a:pt x="2078" y="674"/>
                    </a:lnTo>
                    <a:lnTo>
                      <a:pt x="2066" y="677"/>
                    </a:lnTo>
                    <a:lnTo>
                      <a:pt x="2054" y="677"/>
                    </a:lnTo>
                    <a:lnTo>
                      <a:pt x="2042" y="677"/>
                    </a:lnTo>
                    <a:lnTo>
                      <a:pt x="2029" y="677"/>
                    </a:lnTo>
                    <a:lnTo>
                      <a:pt x="2016" y="678"/>
                    </a:lnTo>
                    <a:lnTo>
                      <a:pt x="2003" y="678"/>
                    </a:lnTo>
                    <a:lnTo>
                      <a:pt x="1991" y="679"/>
                    </a:lnTo>
                    <a:lnTo>
                      <a:pt x="1977" y="679"/>
                    </a:lnTo>
                    <a:lnTo>
                      <a:pt x="1964" y="679"/>
                    </a:lnTo>
                    <a:lnTo>
                      <a:pt x="1951" y="680"/>
                    </a:lnTo>
                    <a:lnTo>
                      <a:pt x="1939" y="682"/>
                    </a:lnTo>
                    <a:lnTo>
                      <a:pt x="1932" y="684"/>
                    </a:lnTo>
                    <a:lnTo>
                      <a:pt x="1926" y="685"/>
                    </a:lnTo>
                    <a:lnTo>
                      <a:pt x="1919" y="684"/>
                    </a:lnTo>
                    <a:lnTo>
                      <a:pt x="1913" y="684"/>
                    </a:lnTo>
                    <a:lnTo>
                      <a:pt x="1906" y="682"/>
                    </a:lnTo>
                    <a:lnTo>
                      <a:pt x="1900" y="681"/>
                    </a:lnTo>
                    <a:lnTo>
                      <a:pt x="1894" y="681"/>
                    </a:lnTo>
                    <a:lnTo>
                      <a:pt x="1887" y="684"/>
                    </a:lnTo>
                    <a:lnTo>
                      <a:pt x="1871" y="684"/>
                    </a:lnTo>
                    <a:lnTo>
                      <a:pt x="1856" y="684"/>
                    </a:lnTo>
                    <a:lnTo>
                      <a:pt x="1840" y="684"/>
                    </a:lnTo>
                    <a:lnTo>
                      <a:pt x="1825" y="684"/>
                    </a:lnTo>
                    <a:lnTo>
                      <a:pt x="1809" y="682"/>
                    </a:lnTo>
                    <a:lnTo>
                      <a:pt x="1793" y="681"/>
                    </a:lnTo>
                    <a:lnTo>
                      <a:pt x="1777" y="679"/>
                    </a:lnTo>
                    <a:lnTo>
                      <a:pt x="1763" y="678"/>
                    </a:lnTo>
                    <a:lnTo>
                      <a:pt x="1755" y="680"/>
                    </a:lnTo>
                    <a:lnTo>
                      <a:pt x="1747" y="681"/>
                    </a:lnTo>
                    <a:lnTo>
                      <a:pt x="1739" y="679"/>
                    </a:lnTo>
                    <a:lnTo>
                      <a:pt x="1731" y="678"/>
                    </a:lnTo>
                    <a:lnTo>
                      <a:pt x="1722" y="674"/>
                    </a:lnTo>
                    <a:lnTo>
                      <a:pt x="1714" y="673"/>
                    </a:lnTo>
                    <a:lnTo>
                      <a:pt x="1706" y="674"/>
                    </a:lnTo>
                    <a:lnTo>
                      <a:pt x="1699" y="679"/>
                    </a:lnTo>
                    <a:lnTo>
                      <a:pt x="1691" y="676"/>
                    </a:lnTo>
                    <a:lnTo>
                      <a:pt x="1684" y="674"/>
                    </a:lnTo>
                    <a:lnTo>
                      <a:pt x="1678" y="673"/>
                    </a:lnTo>
                    <a:lnTo>
                      <a:pt x="1673" y="674"/>
                    </a:lnTo>
                    <a:lnTo>
                      <a:pt x="1665" y="674"/>
                    </a:lnTo>
                    <a:lnTo>
                      <a:pt x="1659" y="674"/>
                    </a:lnTo>
                    <a:lnTo>
                      <a:pt x="1652" y="673"/>
                    </a:lnTo>
                    <a:lnTo>
                      <a:pt x="1646" y="673"/>
                    </a:lnTo>
                    <a:lnTo>
                      <a:pt x="1636" y="670"/>
                    </a:lnTo>
                    <a:lnTo>
                      <a:pt x="1628" y="669"/>
                    </a:lnTo>
                    <a:lnTo>
                      <a:pt x="1618" y="668"/>
                    </a:lnTo>
                    <a:lnTo>
                      <a:pt x="1612" y="671"/>
                    </a:lnTo>
                    <a:lnTo>
                      <a:pt x="1499" y="667"/>
                    </a:lnTo>
                    <a:lnTo>
                      <a:pt x="1296" y="670"/>
                    </a:lnTo>
                    <a:lnTo>
                      <a:pt x="1288" y="667"/>
                    </a:lnTo>
                    <a:lnTo>
                      <a:pt x="1279" y="668"/>
                    </a:lnTo>
                    <a:lnTo>
                      <a:pt x="1270" y="669"/>
                    </a:lnTo>
                    <a:lnTo>
                      <a:pt x="1263" y="667"/>
                    </a:lnTo>
                    <a:lnTo>
                      <a:pt x="1252" y="667"/>
                    </a:lnTo>
                    <a:lnTo>
                      <a:pt x="1243" y="665"/>
                    </a:lnTo>
                    <a:lnTo>
                      <a:pt x="1234" y="664"/>
                    </a:lnTo>
                    <a:lnTo>
                      <a:pt x="1226" y="666"/>
                    </a:lnTo>
                    <a:lnTo>
                      <a:pt x="1218" y="663"/>
                    </a:lnTo>
                    <a:lnTo>
                      <a:pt x="1212" y="664"/>
                    </a:lnTo>
                    <a:lnTo>
                      <a:pt x="1205" y="664"/>
                    </a:lnTo>
                    <a:lnTo>
                      <a:pt x="1200" y="661"/>
                    </a:lnTo>
                    <a:lnTo>
                      <a:pt x="1167" y="655"/>
                    </a:lnTo>
                    <a:lnTo>
                      <a:pt x="1134" y="651"/>
                    </a:lnTo>
                    <a:lnTo>
                      <a:pt x="1101" y="646"/>
                    </a:lnTo>
                    <a:lnTo>
                      <a:pt x="1069" y="642"/>
                    </a:lnTo>
                    <a:lnTo>
                      <a:pt x="1036" y="637"/>
                    </a:lnTo>
                    <a:lnTo>
                      <a:pt x="1004" y="632"/>
                    </a:lnTo>
                    <a:lnTo>
                      <a:pt x="972" y="626"/>
                    </a:lnTo>
                    <a:lnTo>
                      <a:pt x="940" y="622"/>
                    </a:lnTo>
                    <a:lnTo>
                      <a:pt x="925" y="618"/>
                    </a:lnTo>
                    <a:lnTo>
                      <a:pt x="910" y="616"/>
                    </a:lnTo>
                    <a:lnTo>
                      <a:pt x="895" y="614"/>
                    </a:lnTo>
                    <a:lnTo>
                      <a:pt x="881" y="614"/>
                    </a:lnTo>
                    <a:lnTo>
                      <a:pt x="866" y="613"/>
                    </a:lnTo>
                    <a:lnTo>
                      <a:pt x="851" y="613"/>
                    </a:lnTo>
                    <a:lnTo>
                      <a:pt x="836" y="613"/>
                    </a:lnTo>
                    <a:lnTo>
                      <a:pt x="822" y="615"/>
                    </a:lnTo>
                    <a:lnTo>
                      <a:pt x="812" y="610"/>
                    </a:lnTo>
                    <a:lnTo>
                      <a:pt x="802" y="607"/>
                    </a:lnTo>
                    <a:lnTo>
                      <a:pt x="792" y="606"/>
                    </a:lnTo>
                    <a:lnTo>
                      <a:pt x="783" y="609"/>
                    </a:lnTo>
                    <a:lnTo>
                      <a:pt x="775" y="607"/>
                    </a:lnTo>
                    <a:lnTo>
                      <a:pt x="769" y="608"/>
                    </a:lnTo>
                    <a:lnTo>
                      <a:pt x="764" y="612"/>
                    </a:lnTo>
                    <a:lnTo>
                      <a:pt x="759" y="615"/>
                    </a:lnTo>
                    <a:lnTo>
                      <a:pt x="751" y="615"/>
                    </a:lnTo>
                    <a:lnTo>
                      <a:pt x="744" y="617"/>
                    </a:lnTo>
                    <a:lnTo>
                      <a:pt x="738" y="619"/>
                    </a:lnTo>
                    <a:lnTo>
                      <a:pt x="732" y="622"/>
                    </a:lnTo>
                    <a:lnTo>
                      <a:pt x="724" y="623"/>
                    </a:lnTo>
                    <a:lnTo>
                      <a:pt x="718" y="625"/>
                    </a:lnTo>
                    <a:lnTo>
                      <a:pt x="710" y="626"/>
                    </a:lnTo>
                    <a:lnTo>
                      <a:pt x="703" y="626"/>
                    </a:lnTo>
                    <a:lnTo>
                      <a:pt x="690" y="629"/>
                    </a:lnTo>
                    <a:lnTo>
                      <a:pt x="679" y="631"/>
                    </a:lnTo>
                    <a:lnTo>
                      <a:pt x="668" y="633"/>
                    </a:lnTo>
                    <a:lnTo>
                      <a:pt x="657" y="635"/>
                    </a:lnTo>
                    <a:lnTo>
                      <a:pt x="645" y="636"/>
                    </a:lnTo>
                    <a:lnTo>
                      <a:pt x="634" y="637"/>
                    </a:lnTo>
                    <a:lnTo>
                      <a:pt x="622" y="638"/>
                    </a:lnTo>
                    <a:lnTo>
                      <a:pt x="610" y="640"/>
                    </a:lnTo>
                    <a:lnTo>
                      <a:pt x="600" y="639"/>
                    </a:lnTo>
                    <a:lnTo>
                      <a:pt x="591" y="641"/>
                    </a:lnTo>
                    <a:lnTo>
                      <a:pt x="587" y="641"/>
                    </a:lnTo>
                    <a:lnTo>
                      <a:pt x="583" y="641"/>
                    </a:lnTo>
                    <a:lnTo>
                      <a:pt x="581" y="638"/>
                    </a:lnTo>
                    <a:lnTo>
                      <a:pt x="582" y="634"/>
                    </a:lnTo>
                    <a:lnTo>
                      <a:pt x="587" y="631"/>
                    </a:lnTo>
                    <a:lnTo>
                      <a:pt x="593" y="629"/>
                    </a:lnTo>
                    <a:lnTo>
                      <a:pt x="598" y="626"/>
                    </a:lnTo>
                    <a:lnTo>
                      <a:pt x="605" y="625"/>
                    </a:lnTo>
                    <a:lnTo>
                      <a:pt x="610" y="623"/>
                    </a:lnTo>
                    <a:lnTo>
                      <a:pt x="616" y="621"/>
                    </a:lnTo>
                    <a:lnTo>
                      <a:pt x="622" y="619"/>
                    </a:lnTo>
                    <a:lnTo>
                      <a:pt x="628" y="617"/>
                    </a:lnTo>
                    <a:lnTo>
                      <a:pt x="621" y="615"/>
                    </a:lnTo>
                    <a:lnTo>
                      <a:pt x="614" y="617"/>
                    </a:lnTo>
                    <a:lnTo>
                      <a:pt x="607" y="619"/>
                    </a:lnTo>
                    <a:lnTo>
                      <a:pt x="599" y="619"/>
                    </a:lnTo>
                    <a:lnTo>
                      <a:pt x="590" y="623"/>
                    </a:lnTo>
                    <a:lnTo>
                      <a:pt x="581" y="625"/>
                    </a:lnTo>
                    <a:lnTo>
                      <a:pt x="572" y="626"/>
                    </a:lnTo>
                    <a:lnTo>
                      <a:pt x="563" y="630"/>
                    </a:lnTo>
                    <a:lnTo>
                      <a:pt x="556" y="631"/>
                    </a:lnTo>
                    <a:lnTo>
                      <a:pt x="549" y="633"/>
                    </a:lnTo>
                    <a:lnTo>
                      <a:pt x="542" y="634"/>
                    </a:lnTo>
                    <a:lnTo>
                      <a:pt x="535" y="635"/>
                    </a:lnTo>
                    <a:lnTo>
                      <a:pt x="528" y="635"/>
                    </a:lnTo>
                    <a:lnTo>
                      <a:pt x="522" y="636"/>
                    </a:lnTo>
                    <a:lnTo>
                      <a:pt x="515" y="636"/>
                    </a:lnTo>
                    <a:lnTo>
                      <a:pt x="509" y="638"/>
                    </a:lnTo>
                    <a:lnTo>
                      <a:pt x="503" y="634"/>
                    </a:lnTo>
                    <a:lnTo>
                      <a:pt x="506" y="630"/>
                    </a:lnTo>
                    <a:lnTo>
                      <a:pt x="511" y="626"/>
                    </a:lnTo>
                    <a:lnTo>
                      <a:pt x="518" y="624"/>
                    </a:lnTo>
                    <a:lnTo>
                      <a:pt x="525" y="621"/>
                    </a:lnTo>
                    <a:lnTo>
                      <a:pt x="531" y="620"/>
                    </a:lnTo>
                    <a:lnTo>
                      <a:pt x="524" y="618"/>
                    </a:lnTo>
                    <a:lnTo>
                      <a:pt x="517" y="619"/>
                    </a:lnTo>
                    <a:lnTo>
                      <a:pt x="512" y="621"/>
                    </a:lnTo>
                    <a:lnTo>
                      <a:pt x="507" y="623"/>
                    </a:lnTo>
                    <a:lnTo>
                      <a:pt x="500" y="623"/>
                    </a:lnTo>
                    <a:lnTo>
                      <a:pt x="495" y="625"/>
                    </a:lnTo>
                    <a:lnTo>
                      <a:pt x="490" y="626"/>
                    </a:lnTo>
                    <a:lnTo>
                      <a:pt x="484" y="628"/>
                    </a:lnTo>
                    <a:lnTo>
                      <a:pt x="478" y="628"/>
                    </a:lnTo>
                    <a:lnTo>
                      <a:pt x="472" y="629"/>
                    </a:lnTo>
                    <a:lnTo>
                      <a:pt x="461" y="630"/>
                    </a:lnTo>
                    <a:lnTo>
                      <a:pt x="450" y="633"/>
                    </a:lnTo>
                    <a:lnTo>
                      <a:pt x="446" y="630"/>
                    </a:lnTo>
                    <a:lnTo>
                      <a:pt x="443" y="630"/>
                    </a:lnTo>
                    <a:lnTo>
                      <a:pt x="443" y="623"/>
                    </a:lnTo>
                    <a:lnTo>
                      <a:pt x="447" y="619"/>
                    </a:lnTo>
                    <a:lnTo>
                      <a:pt x="452" y="619"/>
                    </a:lnTo>
                    <a:lnTo>
                      <a:pt x="457" y="618"/>
                    </a:lnTo>
                    <a:lnTo>
                      <a:pt x="462" y="616"/>
                    </a:lnTo>
                    <a:lnTo>
                      <a:pt x="466" y="615"/>
                    </a:lnTo>
                    <a:lnTo>
                      <a:pt x="459" y="612"/>
                    </a:lnTo>
                    <a:lnTo>
                      <a:pt x="452" y="610"/>
                    </a:lnTo>
                    <a:lnTo>
                      <a:pt x="447" y="610"/>
                    </a:lnTo>
                    <a:lnTo>
                      <a:pt x="441" y="613"/>
                    </a:lnTo>
                    <a:lnTo>
                      <a:pt x="435" y="613"/>
                    </a:lnTo>
                    <a:lnTo>
                      <a:pt x="430" y="615"/>
                    </a:lnTo>
                    <a:lnTo>
                      <a:pt x="423" y="615"/>
                    </a:lnTo>
                    <a:lnTo>
                      <a:pt x="418" y="617"/>
                    </a:lnTo>
                    <a:lnTo>
                      <a:pt x="408" y="619"/>
                    </a:lnTo>
                    <a:lnTo>
                      <a:pt x="399" y="621"/>
                    </a:lnTo>
                    <a:lnTo>
                      <a:pt x="388" y="621"/>
                    </a:lnTo>
                    <a:lnTo>
                      <a:pt x="379" y="619"/>
                    </a:lnTo>
                    <a:lnTo>
                      <a:pt x="381" y="610"/>
                    </a:lnTo>
                    <a:lnTo>
                      <a:pt x="388" y="606"/>
                    </a:lnTo>
                    <a:lnTo>
                      <a:pt x="393" y="602"/>
                    </a:lnTo>
                    <a:lnTo>
                      <a:pt x="396" y="594"/>
                    </a:lnTo>
                    <a:lnTo>
                      <a:pt x="386" y="594"/>
                    </a:lnTo>
                    <a:lnTo>
                      <a:pt x="379" y="597"/>
                    </a:lnTo>
                    <a:lnTo>
                      <a:pt x="369" y="597"/>
                    </a:lnTo>
                    <a:lnTo>
                      <a:pt x="361" y="599"/>
                    </a:lnTo>
                    <a:lnTo>
                      <a:pt x="352" y="599"/>
                    </a:lnTo>
                    <a:lnTo>
                      <a:pt x="343" y="599"/>
                    </a:lnTo>
                    <a:lnTo>
                      <a:pt x="335" y="598"/>
                    </a:lnTo>
                    <a:lnTo>
                      <a:pt x="326" y="597"/>
                    </a:lnTo>
                    <a:lnTo>
                      <a:pt x="323" y="591"/>
                    </a:lnTo>
                    <a:lnTo>
                      <a:pt x="320" y="586"/>
                    </a:lnTo>
                    <a:lnTo>
                      <a:pt x="312" y="587"/>
                    </a:lnTo>
                    <a:lnTo>
                      <a:pt x="306" y="588"/>
                    </a:lnTo>
                    <a:lnTo>
                      <a:pt x="297" y="587"/>
                    </a:lnTo>
                    <a:lnTo>
                      <a:pt x="291" y="586"/>
                    </a:lnTo>
                    <a:lnTo>
                      <a:pt x="289" y="577"/>
                    </a:lnTo>
                    <a:lnTo>
                      <a:pt x="283" y="575"/>
                    </a:lnTo>
                    <a:lnTo>
                      <a:pt x="275" y="573"/>
                    </a:lnTo>
                    <a:lnTo>
                      <a:pt x="268" y="571"/>
                    </a:lnTo>
                    <a:lnTo>
                      <a:pt x="258" y="570"/>
                    </a:lnTo>
                    <a:lnTo>
                      <a:pt x="251" y="569"/>
                    </a:lnTo>
                    <a:lnTo>
                      <a:pt x="242" y="568"/>
                    </a:lnTo>
                    <a:lnTo>
                      <a:pt x="235" y="567"/>
                    </a:lnTo>
                    <a:lnTo>
                      <a:pt x="226" y="565"/>
                    </a:lnTo>
                    <a:lnTo>
                      <a:pt x="219" y="564"/>
                    </a:lnTo>
                    <a:lnTo>
                      <a:pt x="210" y="561"/>
                    </a:lnTo>
                    <a:lnTo>
                      <a:pt x="203" y="561"/>
                    </a:lnTo>
                    <a:lnTo>
                      <a:pt x="200" y="555"/>
                    </a:lnTo>
                    <a:lnTo>
                      <a:pt x="201" y="550"/>
                    </a:lnTo>
                    <a:lnTo>
                      <a:pt x="207" y="548"/>
                    </a:lnTo>
                    <a:lnTo>
                      <a:pt x="212" y="548"/>
                    </a:lnTo>
                    <a:lnTo>
                      <a:pt x="219" y="546"/>
                    </a:lnTo>
                    <a:lnTo>
                      <a:pt x="225" y="545"/>
                    </a:lnTo>
                    <a:lnTo>
                      <a:pt x="236" y="543"/>
                    </a:lnTo>
                    <a:lnTo>
                      <a:pt x="246" y="539"/>
                    </a:lnTo>
                    <a:lnTo>
                      <a:pt x="242" y="530"/>
                    </a:lnTo>
                    <a:lnTo>
                      <a:pt x="236" y="529"/>
                    </a:lnTo>
                    <a:lnTo>
                      <a:pt x="226" y="529"/>
                    </a:lnTo>
                    <a:lnTo>
                      <a:pt x="219" y="529"/>
                    </a:lnTo>
                    <a:lnTo>
                      <a:pt x="217" y="532"/>
                    </a:lnTo>
                    <a:lnTo>
                      <a:pt x="210" y="529"/>
                    </a:lnTo>
                    <a:lnTo>
                      <a:pt x="203" y="528"/>
                    </a:lnTo>
                    <a:lnTo>
                      <a:pt x="195" y="527"/>
                    </a:lnTo>
                    <a:lnTo>
                      <a:pt x="189" y="527"/>
                    </a:lnTo>
                    <a:lnTo>
                      <a:pt x="181" y="526"/>
                    </a:lnTo>
                    <a:lnTo>
                      <a:pt x="174" y="525"/>
                    </a:lnTo>
                    <a:lnTo>
                      <a:pt x="167" y="523"/>
                    </a:lnTo>
                    <a:lnTo>
                      <a:pt x="162" y="522"/>
                    </a:lnTo>
                    <a:lnTo>
                      <a:pt x="169" y="521"/>
                    </a:lnTo>
                    <a:lnTo>
                      <a:pt x="177" y="517"/>
                    </a:lnTo>
                    <a:lnTo>
                      <a:pt x="176" y="510"/>
                    </a:lnTo>
                    <a:lnTo>
                      <a:pt x="171" y="507"/>
                    </a:lnTo>
                    <a:lnTo>
                      <a:pt x="162" y="505"/>
                    </a:lnTo>
                    <a:lnTo>
                      <a:pt x="156" y="506"/>
                    </a:lnTo>
                    <a:lnTo>
                      <a:pt x="148" y="507"/>
                    </a:lnTo>
                    <a:lnTo>
                      <a:pt x="142" y="506"/>
                    </a:lnTo>
                    <a:lnTo>
                      <a:pt x="150" y="505"/>
                    </a:lnTo>
                    <a:lnTo>
                      <a:pt x="160" y="505"/>
                    </a:lnTo>
                    <a:lnTo>
                      <a:pt x="167" y="502"/>
                    </a:lnTo>
                    <a:lnTo>
                      <a:pt x="174" y="496"/>
                    </a:lnTo>
                    <a:lnTo>
                      <a:pt x="171" y="492"/>
                    </a:lnTo>
                    <a:lnTo>
                      <a:pt x="162" y="490"/>
                    </a:lnTo>
                    <a:lnTo>
                      <a:pt x="153" y="489"/>
                    </a:lnTo>
                    <a:lnTo>
                      <a:pt x="145" y="489"/>
                    </a:lnTo>
                    <a:lnTo>
                      <a:pt x="137" y="489"/>
                    </a:lnTo>
                    <a:lnTo>
                      <a:pt x="129" y="488"/>
                    </a:lnTo>
                    <a:lnTo>
                      <a:pt x="121" y="487"/>
                    </a:lnTo>
                    <a:lnTo>
                      <a:pt x="114" y="486"/>
                    </a:lnTo>
                    <a:lnTo>
                      <a:pt x="108" y="485"/>
                    </a:lnTo>
                    <a:lnTo>
                      <a:pt x="116" y="482"/>
                    </a:lnTo>
                    <a:lnTo>
                      <a:pt x="126" y="482"/>
                    </a:lnTo>
                    <a:lnTo>
                      <a:pt x="134" y="480"/>
                    </a:lnTo>
                    <a:lnTo>
                      <a:pt x="142" y="477"/>
                    </a:lnTo>
                    <a:lnTo>
                      <a:pt x="141" y="470"/>
                    </a:lnTo>
                    <a:lnTo>
                      <a:pt x="131" y="467"/>
                    </a:lnTo>
                    <a:lnTo>
                      <a:pt x="121" y="466"/>
                    </a:lnTo>
                    <a:lnTo>
                      <a:pt x="112" y="465"/>
                    </a:lnTo>
                    <a:lnTo>
                      <a:pt x="103" y="465"/>
                    </a:lnTo>
                    <a:lnTo>
                      <a:pt x="94" y="463"/>
                    </a:lnTo>
                    <a:lnTo>
                      <a:pt x="84" y="462"/>
                    </a:lnTo>
                    <a:lnTo>
                      <a:pt x="76" y="460"/>
                    </a:lnTo>
                    <a:lnTo>
                      <a:pt x="68" y="458"/>
                    </a:lnTo>
                    <a:lnTo>
                      <a:pt x="70" y="450"/>
                    </a:lnTo>
                    <a:lnTo>
                      <a:pt x="77" y="444"/>
                    </a:lnTo>
                    <a:lnTo>
                      <a:pt x="84" y="438"/>
                    </a:lnTo>
                    <a:lnTo>
                      <a:pt x="93" y="433"/>
                    </a:lnTo>
                    <a:lnTo>
                      <a:pt x="86" y="430"/>
                    </a:lnTo>
                    <a:lnTo>
                      <a:pt x="82" y="428"/>
                    </a:lnTo>
                    <a:lnTo>
                      <a:pt x="78" y="424"/>
                    </a:lnTo>
                    <a:lnTo>
                      <a:pt x="76" y="419"/>
                    </a:lnTo>
                    <a:lnTo>
                      <a:pt x="66" y="417"/>
                    </a:lnTo>
                    <a:lnTo>
                      <a:pt x="58" y="418"/>
                    </a:lnTo>
                    <a:lnTo>
                      <a:pt x="50" y="418"/>
                    </a:lnTo>
                    <a:lnTo>
                      <a:pt x="42" y="418"/>
                    </a:lnTo>
                    <a:lnTo>
                      <a:pt x="38" y="419"/>
                    </a:lnTo>
                    <a:lnTo>
                      <a:pt x="35" y="419"/>
                    </a:lnTo>
                    <a:lnTo>
                      <a:pt x="34" y="418"/>
                    </a:lnTo>
                    <a:lnTo>
                      <a:pt x="39" y="417"/>
                    </a:lnTo>
                    <a:lnTo>
                      <a:pt x="44" y="414"/>
                    </a:lnTo>
                    <a:lnTo>
                      <a:pt x="42" y="409"/>
                    </a:lnTo>
                    <a:lnTo>
                      <a:pt x="41" y="405"/>
                    </a:lnTo>
                    <a:lnTo>
                      <a:pt x="34" y="405"/>
                    </a:lnTo>
                    <a:lnTo>
                      <a:pt x="30" y="403"/>
                    </a:lnTo>
                    <a:lnTo>
                      <a:pt x="25" y="401"/>
                    </a:lnTo>
                    <a:lnTo>
                      <a:pt x="21" y="401"/>
                    </a:lnTo>
                    <a:lnTo>
                      <a:pt x="26" y="399"/>
                    </a:lnTo>
                    <a:lnTo>
                      <a:pt x="34" y="400"/>
                    </a:lnTo>
                    <a:lnTo>
                      <a:pt x="40" y="401"/>
                    </a:lnTo>
                    <a:lnTo>
                      <a:pt x="49" y="401"/>
                    </a:lnTo>
                    <a:lnTo>
                      <a:pt x="53" y="400"/>
                    </a:lnTo>
                    <a:lnTo>
                      <a:pt x="60" y="400"/>
                    </a:lnTo>
                    <a:lnTo>
                      <a:pt x="66" y="400"/>
                    </a:lnTo>
                    <a:lnTo>
                      <a:pt x="72" y="401"/>
                    </a:lnTo>
                    <a:lnTo>
                      <a:pt x="78" y="400"/>
                    </a:lnTo>
                    <a:lnTo>
                      <a:pt x="83" y="399"/>
                    </a:lnTo>
                    <a:lnTo>
                      <a:pt x="86" y="396"/>
                    </a:lnTo>
                    <a:lnTo>
                      <a:pt x="89" y="393"/>
                    </a:lnTo>
                    <a:lnTo>
                      <a:pt x="84" y="387"/>
                    </a:lnTo>
                    <a:lnTo>
                      <a:pt x="80" y="385"/>
                    </a:lnTo>
                    <a:lnTo>
                      <a:pt x="73" y="385"/>
                    </a:lnTo>
                    <a:lnTo>
                      <a:pt x="68" y="385"/>
                    </a:lnTo>
                    <a:lnTo>
                      <a:pt x="70" y="381"/>
                    </a:lnTo>
                    <a:lnTo>
                      <a:pt x="76" y="381"/>
                    </a:lnTo>
                    <a:lnTo>
                      <a:pt x="81" y="381"/>
                    </a:lnTo>
                    <a:lnTo>
                      <a:pt x="87" y="382"/>
                    </a:lnTo>
                    <a:lnTo>
                      <a:pt x="93" y="381"/>
                    </a:lnTo>
                    <a:lnTo>
                      <a:pt x="99" y="381"/>
                    </a:lnTo>
                    <a:lnTo>
                      <a:pt x="103" y="379"/>
                    </a:lnTo>
                    <a:lnTo>
                      <a:pt x="108" y="376"/>
                    </a:lnTo>
                    <a:lnTo>
                      <a:pt x="98" y="370"/>
                    </a:lnTo>
                    <a:lnTo>
                      <a:pt x="88" y="369"/>
                    </a:lnTo>
                    <a:lnTo>
                      <a:pt x="79" y="365"/>
                    </a:lnTo>
                    <a:lnTo>
                      <a:pt x="72" y="360"/>
                    </a:lnTo>
                    <a:lnTo>
                      <a:pt x="65" y="358"/>
                    </a:lnTo>
                    <a:lnTo>
                      <a:pt x="58" y="355"/>
                    </a:lnTo>
                    <a:lnTo>
                      <a:pt x="53" y="352"/>
                    </a:lnTo>
                    <a:lnTo>
                      <a:pt x="48" y="350"/>
                    </a:lnTo>
                    <a:lnTo>
                      <a:pt x="41" y="347"/>
                    </a:lnTo>
                    <a:lnTo>
                      <a:pt x="36" y="345"/>
                    </a:lnTo>
                    <a:lnTo>
                      <a:pt x="31" y="342"/>
                    </a:lnTo>
                    <a:lnTo>
                      <a:pt x="25" y="342"/>
                    </a:lnTo>
                    <a:lnTo>
                      <a:pt x="23" y="334"/>
                    </a:lnTo>
                    <a:lnTo>
                      <a:pt x="25" y="329"/>
                    </a:lnTo>
                    <a:lnTo>
                      <a:pt x="34" y="322"/>
                    </a:lnTo>
                    <a:lnTo>
                      <a:pt x="44" y="318"/>
                    </a:lnTo>
                    <a:lnTo>
                      <a:pt x="35" y="313"/>
                    </a:lnTo>
                    <a:lnTo>
                      <a:pt x="41" y="313"/>
                    </a:lnTo>
                    <a:lnTo>
                      <a:pt x="48" y="316"/>
                    </a:lnTo>
                    <a:lnTo>
                      <a:pt x="54" y="318"/>
                    </a:lnTo>
                    <a:lnTo>
                      <a:pt x="62" y="321"/>
                    </a:lnTo>
                    <a:lnTo>
                      <a:pt x="68" y="322"/>
                    </a:lnTo>
                    <a:lnTo>
                      <a:pt x="76" y="323"/>
                    </a:lnTo>
                    <a:lnTo>
                      <a:pt x="82" y="323"/>
                    </a:lnTo>
                    <a:lnTo>
                      <a:pt x="89" y="323"/>
                    </a:lnTo>
                    <a:lnTo>
                      <a:pt x="90" y="319"/>
                    </a:lnTo>
                    <a:lnTo>
                      <a:pt x="90" y="316"/>
                    </a:lnTo>
                    <a:lnTo>
                      <a:pt x="84" y="312"/>
                    </a:lnTo>
                    <a:lnTo>
                      <a:pt x="78" y="309"/>
                    </a:lnTo>
                    <a:lnTo>
                      <a:pt x="71" y="305"/>
                    </a:lnTo>
                    <a:lnTo>
                      <a:pt x="66" y="303"/>
                    </a:lnTo>
                    <a:lnTo>
                      <a:pt x="60" y="300"/>
                    </a:lnTo>
                    <a:lnTo>
                      <a:pt x="53" y="298"/>
                    </a:lnTo>
                    <a:lnTo>
                      <a:pt x="47" y="295"/>
                    </a:lnTo>
                    <a:lnTo>
                      <a:pt x="41" y="291"/>
                    </a:lnTo>
                    <a:lnTo>
                      <a:pt x="30" y="285"/>
                    </a:lnTo>
                    <a:lnTo>
                      <a:pt x="20" y="280"/>
                    </a:lnTo>
                    <a:lnTo>
                      <a:pt x="9" y="274"/>
                    </a:lnTo>
                    <a:lnTo>
                      <a:pt x="0" y="269"/>
                    </a:lnTo>
                    <a:lnTo>
                      <a:pt x="3" y="267"/>
                    </a:lnTo>
                    <a:lnTo>
                      <a:pt x="14" y="271"/>
                    </a:lnTo>
                    <a:lnTo>
                      <a:pt x="25" y="278"/>
                    </a:lnTo>
                    <a:lnTo>
                      <a:pt x="36" y="283"/>
                    </a:lnTo>
                    <a:lnTo>
                      <a:pt x="49" y="289"/>
                    </a:lnTo>
                    <a:lnTo>
                      <a:pt x="61" y="293"/>
                    </a:lnTo>
                    <a:lnTo>
                      <a:pt x="72" y="297"/>
                    </a:lnTo>
                    <a:lnTo>
                      <a:pt x="85" y="298"/>
                    </a:lnTo>
                    <a:lnTo>
                      <a:pt x="98" y="299"/>
                    </a:lnTo>
                    <a:lnTo>
                      <a:pt x="105" y="303"/>
                    </a:lnTo>
                    <a:lnTo>
                      <a:pt x="114" y="305"/>
                    </a:lnTo>
                    <a:lnTo>
                      <a:pt x="112" y="301"/>
                    </a:lnTo>
                    <a:lnTo>
                      <a:pt x="100" y="293"/>
                    </a:lnTo>
                    <a:lnTo>
                      <a:pt x="89" y="284"/>
                    </a:lnTo>
                    <a:lnTo>
                      <a:pt x="78" y="274"/>
                    </a:lnTo>
                    <a:lnTo>
                      <a:pt x="67" y="267"/>
                    </a:lnTo>
                    <a:lnTo>
                      <a:pt x="54" y="258"/>
                    </a:lnTo>
                    <a:lnTo>
                      <a:pt x="42" y="252"/>
                    </a:lnTo>
                    <a:lnTo>
                      <a:pt x="30" y="247"/>
                    </a:lnTo>
                    <a:lnTo>
                      <a:pt x="17" y="245"/>
                    </a:lnTo>
                    <a:lnTo>
                      <a:pt x="6" y="236"/>
                    </a:lnTo>
                    <a:lnTo>
                      <a:pt x="16" y="238"/>
                    </a:lnTo>
                    <a:lnTo>
                      <a:pt x="25" y="241"/>
                    </a:lnTo>
                    <a:lnTo>
                      <a:pt x="35" y="243"/>
                    </a:lnTo>
                    <a:lnTo>
                      <a:pt x="46" y="247"/>
                    </a:lnTo>
                    <a:lnTo>
                      <a:pt x="55" y="249"/>
                    </a:lnTo>
                    <a:lnTo>
                      <a:pt x="66" y="252"/>
                    </a:lnTo>
                    <a:lnTo>
                      <a:pt x="76" y="254"/>
                    </a:lnTo>
                    <a:lnTo>
                      <a:pt x="86" y="257"/>
                    </a:lnTo>
                    <a:lnTo>
                      <a:pt x="89" y="252"/>
                    </a:lnTo>
                    <a:lnTo>
                      <a:pt x="90" y="248"/>
                    </a:lnTo>
                    <a:lnTo>
                      <a:pt x="81" y="240"/>
                    </a:lnTo>
                    <a:lnTo>
                      <a:pt x="71" y="237"/>
                    </a:lnTo>
                    <a:lnTo>
                      <a:pt x="60" y="233"/>
                    </a:lnTo>
                    <a:lnTo>
                      <a:pt x="50" y="230"/>
                    </a:lnTo>
                    <a:lnTo>
                      <a:pt x="56" y="229"/>
                    </a:lnTo>
                    <a:lnTo>
                      <a:pt x="64" y="231"/>
                    </a:lnTo>
                    <a:lnTo>
                      <a:pt x="70" y="234"/>
                    </a:lnTo>
                    <a:lnTo>
                      <a:pt x="78" y="237"/>
                    </a:lnTo>
                    <a:lnTo>
                      <a:pt x="83" y="236"/>
                    </a:lnTo>
                    <a:lnTo>
                      <a:pt x="88" y="237"/>
                    </a:lnTo>
                    <a:lnTo>
                      <a:pt x="93" y="236"/>
                    </a:lnTo>
                    <a:lnTo>
                      <a:pt x="97" y="234"/>
                    </a:lnTo>
                    <a:lnTo>
                      <a:pt x="92" y="225"/>
                    </a:lnTo>
                    <a:lnTo>
                      <a:pt x="82" y="220"/>
                    </a:lnTo>
                    <a:lnTo>
                      <a:pt x="76" y="218"/>
                    </a:lnTo>
                    <a:lnTo>
                      <a:pt x="70" y="216"/>
                    </a:lnTo>
                    <a:lnTo>
                      <a:pt x="64" y="213"/>
                    </a:lnTo>
                    <a:lnTo>
                      <a:pt x="61" y="210"/>
                    </a:lnTo>
                    <a:lnTo>
                      <a:pt x="62" y="198"/>
                    </a:lnTo>
                    <a:lnTo>
                      <a:pt x="68" y="200"/>
                    </a:lnTo>
                    <a:lnTo>
                      <a:pt x="74" y="203"/>
                    </a:lnTo>
                    <a:lnTo>
                      <a:pt x="81" y="206"/>
                    </a:lnTo>
                    <a:lnTo>
                      <a:pt x="88" y="209"/>
                    </a:lnTo>
                    <a:lnTo>
                      <a:pt x="95" y="211"/>
                    </a:lnTo>
                    <a:lnTo>
                      <a:pt x="102" y="215"/>
                    </a:lnTo>
                    <a:lnTo>
                      <a:pt x="110" y="218"/>
                    </a:lnTo>
                    <a:lnTo>
                      <a:pt x="118" y="221"/>
                    </a:lnTo>
                    <a:lnTo>
                      <a:pt x="122" y="216"/>
                    </a:lnTo>
                    <a:lnTo>
                      <a:pt x="122" y="211"/>
                    </a:lnTo>
                    <a:lnTo>
                      <a:pt x="96" y="192"/>
                    </a:lnTo>
                    <a:lnTo>
                      <a:pt x="104" y="192"/>
                    </a:lnTo>
                    <a:lnTo>
                      <a:pt x="113" y="195"/>
                    </a:lnTo>
                    <a:lnTo>
                      <a:pt x="121" y="200"/>
                    </a:lnTo>
                    <a:lnTo>
                      <a:pt x="130" y="206"/>
                    </a:lnTo>
                    <a:lnTo>
                      <a:pt x="136" y="211"/>
                    </a:lnTo>
                    <a:lnTo>
                      <a:pt x="144" y="219"/>
                    </a:lnTo>
                    <a:lnTo>
                      <a:pt x="151" y="225"/>
                    </a:lnTo>
                    <a:lnTo>
                      <a:pt x="159" y="233"/>
                    </a:lnTo>
                    <a:lnTo>
                      <a:pt x="224" y="287"/>
                    </a:lnTo>
                    <a:lnTo>
                      <a:pt x="228" y="284"/>
                    </a:lnTo>
                    <a:lnTo>
                      <a:pt x="231" y="281"/>
                    </a:lnTo>
                    <a:lnTo>
                      <a:pt x="228" y="274"/>
                    </a:lnTo>
                    <a:lnTo>
                      <a:pt x="224" y="268"/>
                    </a:lnTo>
                    <a:lnTo>
                      <a:pt x="219" y="263"/>
                    </a:lnTo>
                    <a:lnTo>
                      <a:pt x="214" y="258"/>
                    </a:lnTo>
                    <a:lnTo>
                      <a:pt x="209" y="252"/>
                    </a:lnTo>
                    <a:lnTo>
                      <a:pt x="205" y="246"/>
                    </a:lnTo>
                    <a:lnTo>
                      <a:pt x="199" y="240"/>
                    </a:lnTo>
                    <a:lnTo>
                      <a:pt x="194" y="235"/>
                    </a:lnTo>
                    <a:lnTo>
                      <a:pt x="189" y="229"/>
                    </a:lnTo>
                    <a:lnTo>
                      <a:pt x="184" y="223"/>
                    </a:lnTo>
                    <a:lnTo>
                      <a:pt x="180" y="217"/>
                    </a:lnTo>
                    <a:lnTo>
                      <a:pt x="177" y="211"/>
                    </a:lnTo>
                    <a:lnTo>
                      <a:pt x="184" y="214"/>
                    </a:lnTo>
                    <a:lnTo>
                      <a:pt x="193" y="219"/>
                    </a:lnTo>
                    <a:lnTo>
                      <a:pt x="199" y="224"/>
                    </a:lnTo>
                    <a:lnTo>
                      <a:pt x="207" y="231"/>
                    </a:lnTo>
                    <a:lnTo>
                      <a:pt x="212" y="237"/>
                    </a:lnTo>
                    <a:lnTo>
                      <a:pt x="219" y="245"/>
                    </a:lnTo>
                    <a:lnTo>
                      <a:pt x="224" y="251"/>
                    </a:lnTo>
                    <a:lnTo>
                      <a:pt x="229" y="258"/>
                    </a:lnTo>
                    <a:lnTo>
                      <a:pt x="237" y="258"/>
                    </a:lnTo>
                    <a:lnTo>
                      <a:pt x="245" y="263"/>
                    </a:lnTo>
                    <a:lnTo>
                      <a:pt x="252" y="267"/>
                    </a:lnTo>
                    <a:lnTo>
                      <a:pt x="258" y="273"/>
                    </a:lnTo>
                    <a:lnTo>
                      <a:pt x="263" y="279"/>
                    </a:lnTo>
                    <a:lnTo>
                      <a:pt x="269" y="285"/>
                    </a:lnTo>
                    <a:lnTo>
                      <a:pt x="274" y="291"/>
                    </a:lnTo>
                    <a:lnTo>
                      <a:pt x="279" y="298"/>
                    </a:lnTo>
                    <a:lnTo>
                      <a:pt x="285" y="300"/>
                    </a:lnTo>
                    <a:lnTo>
                      <a:pt x="290" y="304"/>
                    </a:lnTo>
                    <a:lnTo>
                      <a:pt x="293" y="310"/>
                    </a:lnTo>
                    <a:lnTo>
                      <a:pt x="297" y="315"/>
                    </a:lnTo>
                    <a:lnTo>
                      <a:pt x="301" y="318"/>
                    </a:lnTo>
                    <a:lnTo>
                      <a:pt x="306" y="322"/>
                    </a:lnTo>
                    <a:lnTo>
                      <a:pt x="311" y="326"/>
                    </a:lnTo>
                    <a:lnTo>
                      <a:pt x="319" y="328"/>
                    </a:lnTo>
                    <a:lnTo>
                      <a:pt x="323" y="322"/>
                    </a:lnTo>
                    <a:lnTo>
                      <a:pt x="322" y="317"/>
                    </a:lnTo>
                    <a:lnTo>
                      <a:pt x="320" y="314"/>
                    </a:lnTo>
                    <a:lnTo>
                      <a:pt x="321" y="312"/>
                    </a:lnTo>
                    <a:lnTo>
                      <a:pt x="324" y="310"/>
                    </a:lnTo>
                    <a:lnTo>
                      <a:pt x="331" y="311"/>
                    </a:lnTo>
                    <a:lnTo>
                      <a:pt x="338" y="319"/>
                    </a:lnTo>
                    <a:lnTo>
                      <a:pt x="348" y="328"/>
                    </a:lnTo>
                    <a:lnTo>
                      <a:pt x="357" y="336"/>
                    </a:lnTo>
                    <a:lnTo>
                      <a:pt x="368" y="346"/>
                    </a:lnTo>
                    <a:lnTo>
                      <a:pt x="379" y="352"/>
                    </a:lnTo>
                    <a:lnTo>
                      <a:pt x="390" y="360"/>
                    </a:lnTo>
                    <a:lnTo>
                      <a:pt x="402" y="365"/>
                    </a:lnTo>
                    <a:lnTo>
                      <a:pt x="415" y="371"/>
                    </a:lnTo>
                    <a:lnTo>
                      <a:pt x="417" y="366"/>
                    </a:lnTo>
                    <a:lnTo>
                      <a:pt x="422" y="366"/>
                    </a:lnTo>
                    <a:lnTo>
                      <a:pt x="427" y="367"/>
                    </a:lnTo>
                    <a:lnTo>
                      <a:pt x="433" y="370"/>
                    </a:lnTo>
                    <a:lnTo>
                      <a:pt x="437" y="373"/>
                    </a:lnTo>
                    <a:lnTo>
                      <a:pt x="443" y="374"/>
                    </a:lnTo>
                    <a:lnTo>
                      <a:pt x="445" y="370"/>
                    </a:lnTo>
                    <a:lnTo>
                      <a:pt x="447" y="364"/>
                    </a:lnTo>
                    <a:lnTo>
                      <a:pt x="437" y="355"/>
                    </a:lnTo>
                    <a:lnTo>
                      <a:pt x="430" y="347"/>
                    </a:lnTo>
                    <a:lnTo>
                      <a:pt x="439" y="350"/>
                    </a:lnTo>
                    <a:lnTo>
                      <a:pt x="449" y="353"/>
                    </a:lnTo>
                    <a:lnTo>
                      <a:pt x="459" y="357"/>
                    </a:lnTo>
                    <a:lnTo>
                      <a:pt x="468" y="361"/>
                    </a:lnTo>
                    <a:lnTo>
                      <a:pt x="477" y="364"/>
                    </a:lnTo>
                    <a:lnTo>
                      <a:pt x="485" y="370"/>
                    </a:lnTo>
                    <a:lnTo>
                      <a:pt x="494" y="376"/>
                    </a:lnTo>
                    <a:lnTo>
                      <a:pt x="502" y="383"/>
                    </a:lnTo>
                    <a:lnTo>
                      <a:pt x="508" y="382"/>
                    </a:lnTo>
                    <a:lnTo>
                      <a:pt x="513" y="379"/>
                    </a:lnTo>
                    <a:lnTo>
                      <a:pt x="511" y="373"/>
                    </a:lnTo>
                    <a:lnTo>
                      <a:pt x="510" y="365"/>
                    </a:lnTo>
                    <a:lnTo>
                      <a:pt x="520" y="367"/>
                    </a:lnTo>
                    <a:lnTo>
                      <a:pt x="531" y="373"/>
                    </a:lnTo>
                    <a:lnTo>
                      <a:pt x="541" y="378"/>
                    </a:lnTo>
                    <a:lnTo>
                      <a:pt x="550" y="384"/>
                    </a:lnTo>
                    <a:lnTo>
                      <a:pt x="560" y="391"/>
                    </a:lnTo>
                    <a:lnTo>
                      <a:pt x="570" y="398"/>
                    </a:lnTo>
                    <a:lnTo>
                      <a:pt x="579" y="405"/>
                    </a:lnTo>
                    <a:lnTo>
                      <a:pt x="589" y="412"/>
                    </a:lnTo>
                    <a:lnTo>
                      <a:pt x="608" y="426"/>
                    </a:lnTo>
                    <a:lnTo>
                      <a:pt x="630" y="440"/>
                    </a:lnTo>
                    <a:lnTo>
                      <a:pt x="652" y="453"/>
                    </a:lnTo>
                    <a:lnTo>
                      <a:pt x="674" y="465"/>
                    </a:lnTo>
                    <a:lnTo>
                      <a:pt x="695" y="478"/>
                    </a:lnTo>
                    <a:lnTo>
                      <a:pt x="717" y="491"/>
                    </a:lnTo>
                    <a:lnTo>
                      <a:pt x="737" y="505"/>
                    </a:lnTo>
                    <a:lnTo>
                      <a:pt x="757" y="521"/>
                    </a:lnTo>
                    <a:lnTo>
                      <a:pt x="767" y="526"/>
                    </a:lnTo>
                    <a:lnTo>
                      <a:pt x="779" y="532"/>
                    </a:lnTo>
                    <a:lnTo>
                      <a:pt x="791" y="536"/>
                    </a:lnTo>
                    <a:lnTo>
                      <a:pt x="804" y="540"/>
                    </a:lnTo>
                    <a:lnTo>
                      <a:pt x="816" y="543"/>
                    </a:lnTo>
                    <a:lnTo>
                      <a:pt x="829" y="546"/>
                    </a:lnTo>
                    <a:lnTo>
                      <a:pt x="842" y="551"/>
                    </a:lnTo>
                    <a:lnTo>
                      <a:pt x="854" y="557"/>
                    </a:lnTo>
                    <a:lnTo>
                      <a:pt x="871" y="560"/>
                    </a:lnTo>
                    <a:lnTo>
                      <a:pt x="890" y="565"/>
                    </a:lnTo>
                    <a:lnTo>
                      <a:pt x="909" y="569"/>
                    </a:lnTo>
                    <a:lnTo>
                      <a:pt x="928" y="573"/>
                    </a:lnTo>
                    <a:lnTo>
                      <a:pt x="946" y="576"/>
                    </a:lnTo>
                    <a:lnTo>
                      <a:pt x="965" y="581"/>
                    </a:lnTo>
                    <a:lnTo>
                      <a:pt x="985" y="585"/>
                    </a:lnTo>
                    <a:lnTo>
                      <a:pt x="1004" y="589"/>
                    </a:lnTo>
                    <a:lnTo>
                      <a:pt x="1011" y="590"/>
                    </a:lnTo>
                    <a:lnTo>
                      <a:pt x="1019" y="592"/>
                    </a:lnTo>
                    <a:lnTo>
                      <a:pt x="1026" y="593"/>
                    </a:lnTo>
                    <a:lnTo>
                      <a:pt x="1035" y="596"/>
                    </a:lnTo>
                    <a:lnTo>
                      <a:pt x="1042" y="597"/>
                    </a:lnTo>
                    <a:lnTo>
                      <a:pt x="1051" y="599"/>
                    </a:lnTo>
                    <a:lnTo>
                      <a:pt x="1058" y="600"/>
                    </a:lnTo>
                    <a:lnTo>
                      <a:pt x="1067" y="602"/>
                    </a:lnTo>
                    <a:lnTo>
                      <a:pt x="1074" y="600"/>
                    </a:lnTo>
                    <a:lnTo>
                      <a:pt x="1083" y="600"/>
                    </a:lnTo>
                    <a:lnTo>
                      <a:pt x="1091" y="600"/>
                    </a:lnTo>
                    <a:lnTo>
                      <a:pt x="1101" y="602"/>
                    </a:lnTo>
                    <a:lnTo>
                      <a:pt x="1109" y="603"/>
                    </a:lnTo>
                    <a:lnTo>
                      <a:pt x="1118" y="605"/>
                    </a:lnTo>
                    <a:lnTo>
                      <a:pt x="1126" y="608"/>
                    </a:lnTo>
                    <a:lnTo>
                      <a:pt x="1135" y="612"/>
                    </a:lnTo>
                    <a:lnTo>
                      <a:pt x="1152" y="615"/>
                    </a:lnTo>
                    <a:lnTo>
                      <a:pt x="1170" y="618"/>
                    </a:lnTo>
                    <a:lnTo>
                      <a:pt x="1187" y="620"/>
                    </a:lnTo>
                    <a:lnTo>
                      <a:pt x="1206" y="622"/>
                    </a:lnTo>
                    <a:lnTo>
                      <a:pt x="1225" y="623"/>
                    </a:lnTo>
                    <a:lnTo>
                      <a:pt x="1243" y="626"/>
                    </a:lnTo>
                    <a:lnTo>
                      <a:pt x="1262" y="628"/>
                    </a:lnTo>
                    <a:lnTo>
                      <a:pt x="1282" y="631"/>
                    </a:lnTo>
                    <a:lnTo>
                      <a:pt x="1286" y="632"/>
                    </a:lnTo>
                    <a:lnTo>
                      <a:pt x="1293" y="634"/>
                    </a:lnTo>
                    <a:lnTo>
                      <a:pt x="1298" y="634"/>
                    </a:lnTo>
                    <a:lnTo>
                      <a:pt x="1305" y="635"/>
                    </a:lnTo>
                    <a:lnTo>
                      <a:pt x="1310" y="634"/>
                    </a:lnTo>
                    <a:lnTo>
                      <a:pt x="1316" y="634"/>
                    </a:lnTo>
                    <a:lnTo>
                      <a:pt x="1322" y="634"/>
                    </a:lnTo>
                    <a:lnTo>
                      <a:pt x="1328" y="634"/>
                    </a:lnTo>
                    <a:lnTo>
                      <a:pt x="1366" y="633"/>
                    </a:lnTo>
                    <a:lnTo>
                      <a:pt x="1423" y="634"/>
                    </a:lnTo>
                    <a:lnTo>
                      <a:pt x="1485" y="634"/>
                    </a:lnTo>
                    <a:lnTo>
                      <a:pt x="1540" y="635"/>
                    </a:lnTo>
                    <a:lnTo>
                      <a:pt x="1577" y="633"/>
                    </a:lnTo>
                    <a:lnTo>
                      <a:pt x="1585" y="629"/>
                    </a:lnTo>
                    <a:lnTo>
                      <a:pt x="1551" y="619"/>
                    </a:lnTo>
                    <a:lnTo>
                      <a:pt x="1467" y="605"/>
                    </a:lnTo>
                    <a:lnTo>
                      <a:pt x="1460" y="603"/>
                    </a:lnTo>
                    <a:lnTo>
                      <a:pt x="1454" y="601"/>
                    </a:lnTo>
                    <a:lnTo>
                      <a:pt x="1448" y="599"/>
                    </a:lnTo>
                    <a:lnTo>
                      <a:pt x="1442" y="598"/>
                    </a:lnTo>
                    <a:lnTo>
                      <a:pt x="1436" y="594"/>
                    </a:lnTo>
                    <a:lnTo>
                      <a:pt x="1429" y="593"/>
                    </a:lnTo>
                    <a:lnTo>
                      <a:pt x="1424" y="591"/>
                    </a:lnTo>
                    <a:lnTo>
                      <a:pt x="1419" y="590"/>
                    </a:lnTo>
                    <a:lnTo>
                      <a:pt x="1408" y="586"/>
                    </a:lnTo>
                    <a:lnTo>
                      <a:pt x="1398" y="583"/>
                    </a:lnTo>
                    <a:lnTo>
                      <a:pt x="1389" y="578"/>
                    </a:lnTo>
                    <a:lnTo>
                      <a:pt x="1379" y="575"/>
                    </a:lnTo>
                    <a:lnTo>
                      <a:pt x="1369" y="571"/>
                    </a:lnTo>
                    <a:lnTo>
                      <a:pt x="1359" y="567"/>
                    </a:lnTo>
                    <a:lnTo>
                      <a:pt x="1350" y="561"/>
                    </a:lnTo>
                    <a:lnTo>
                      <a:pt x="1343" y="556"/>
                    </a:lnTo>
                    <a:lnTo>
                      <a:pt x="1332" y="552"/>
                    </a:lnTo>
                    <a:lnTo>
                      <a:pt x="1323" y="549"/>
                    </a:lnTo>
                    <a:lnTo>
                      <a:pt x="1313" y="543"/>
                    </a:lnTo>
                    <a:lnTo>
                      <a:pt x="1304" y="540"/>
                    </a:lnTo>
                    <a:lnTo>
                      <a:pt x="1293" y="533"/>
                    </a:lnTo>
                    <a:lnTo>
                      <a:pt x="1282" y="528"/>
                    </a:lnTo>
                    <a:lnTo>
                      <a:pt x="1270" y="523"/>
                    </a:lnTo>
                    <a:lnTo>
                      <a:pt x="1262" y="517"/>
                    </a:lnTo>
                    <a:lnTo>
                      <a:pt x="1250" y="512"/>
                    </a:lnTo>
                    <a:lnTo>
                      <a:pt x="1240" y="509"/>
                    </a:lnTo>
                    <a:lnTo>
                      <a:pt x="1229" y="506"/>
                    </a:lnTo>
                    <a:lnTo>
                      <a:pt x="1219" y="503"/>
                    </a:lnTo>
                    <a:lnTo>
                      <a:pt x="1209" y="500"/>
                    </a:lnTo>
                    <a:lnTo>
                      <a:pt x="1198" y="496"/>
                    </a:lnTo>
                    <a:lnTo>
                      <a:pt x="1186" y="494"/>
                    </a:lnTo>
                    <a:lnTo>
                      <a:pt x="1176" y="494"/>
                    </a:lnTo>
                    <a:lnTo>
                      <a:pt x="1156" y="489"/>
                    </a:lnTo>
                    <a:lnTo>
                      <a:pt x="1139" y="487"/>
                    </a:lnTo>
                    <a:lnTo>
                      <a:pt x="1121" y="487"/>
                    </a:lnTo>
                    <a:lnTo>
                      <a:pt x="1104" y="490"/>
                    </a:lnTo>
                    <a:lnTo>
                      <a:pt x="1086" y="493"/>
                    </a:lnTo>
                    <a:lnTo>
                      <a:pt x="1069" y="496"/>
                    </a:lnTo>
                    <a:lnTo>
                      <a:pt x="1051" y="497"/>
                    </a:lnTo>
                    <a:lnTo>
                      <a:pt x="1034" y="500"/>
                    </a:lnTo>
                    <a:lnTo>
                      <a:pt x="1023" y="501"/>
                    </a:lnTo>
                    <a:lnTo>
                      <a:pt x="1012" y="502"/>
                    </a:lnTo>
                    <a:lnTo>
                      <a:pt x="1001" y="502"/>
                    </a:lnTo>
                    <a:lnTo>
                      <a:pt x="990" y="502"/>
                    </a:lnTo>
                    <a:lnTo>
                      <a:pt x="978" y="501"/>
                    </a:lnTo>
                    <a:lnTo>
                      <a:pt x="967" y="501"/>
                    </a:lnTo>
                    <a:lnTo>
                      <a:pt x="957" y="502"/>
                    </a:lnTo>
                    <a:lnTo>
                      <a:pt x="947" y="504"/>
                    </a:lnTo>
                    <a:lnTo>
                      <a:pt x="934" y="503"/>
                    </a:lnTo>
                    <a:lnTo>
                      <a:pt x="923" y="502"/>
                    </a:lnTo>
                    <a:lnTo>
                      <a:pt x="910" y="501"/>
                    </a:lnTo>
                    <a:lnTo>
                      <a:pt x="898" y="501"/>
                    </a:lnTo>
                    <a:lnTo>
                      <a:pt x="885" y="498"/>
                    </a:lnTo>
                    <a:lnTo>
                      <a:pt x="873" y="497"/>
                    </a:lnTo>
                    <a:lnTo>
                      <a:pt x="861" y="494"/>
                    </a:lnTo>
                    <a:lnTo>
                      <a:pt x="850" y="492"/>
                    </a:lnTo>
                    <a:lnTo>
                      <a:pt x="841" y="491"/>
                    </a:lnTo>
                    <a:lnTo>
                      <a:pt x="834" y="488"/>
                    </a:lnTo>
                    <a:lnTo>
                      <a:pt x="827" y="483"/>
                    </a:lnTo>
                    <a:lnTo>
                      <a:pt x="821" y="481"/>
                    </a:lnTo>
                    <a:lnTo>
                      <a:pt x="817" y="476"/>
                    </a:lnTo>
                    <a:lnTo>
                      <a:pt x="815" y="472"/>
                    </a:lnTo>
                    <a:lnTo>
                      <a:pt x="815" y="465"/>
                    </a:lnTo>
                    <a:lnTo>
                      <a:pt x="816" y="462"/>
                    </a:lnTo>
                    <a:lnTo>
                      <a:pt x="810" y="459"/>
                    </a:lnTo>
                    <a:lnTo>
                      <a:pt x="803" y="458"/>
                    </a:lnTo>
                    <a:lnTo>
                      <a:pt x="797" y="457"/>
                    </a:lnTo>
                    <a:lnTo>
                      <a:pt x="790" y="457"/>
                    </a:lnTo>
                    <a:lnTo>
                      <a:pt x="784" y="456"/>
                    </a:lnTo>
                    <a:lnTo>
                      <a:pt x="778" y="456"/>
                    </a:lnTo>
                    <a:lnTo>
                      <a:pt x="771" y="454"/>
                    </a:lnTo>
                    <a:lnTo>
                      <a:pt x="767" y="453"/>
                    </a:lnTo>
                    <a:lnTo>
                      <a:pt x="764" y="456"/>
                    </a:lnTo>
                    <a:lnTo>
                      <a:pt x="759" y="449"/>
                    </a:lnTo>
                    <a:lnTo>
                      <a:pt x="754" y="445"/>
                    </a:lnTo>
                    <a:lnTo>
                      <a:pt x="748" y="442"/>
                    </a:lnTo>
                    <a:lnTo>
                      <a:pt x="741" y="442"/>
                    </a:lnTo>
                    <a:lnTo>
                      <a:pt x="731" y="451"/>
                    </a:lnTo>
                    <a:lnTo>
                      <a:pt x="721" y="445"/>
                    </a:lnTo>
                    <a:lnTo>
                      <a:pt x="715" y="439"/>
                    </a:lnTo>
                    <a:lnTo>
                      <a:pt x="709" y="430"/>
                    </a:lnTo>
                    <a:lnTo>
                      <a:pt x="708" y="423"/>
                    </a:lnTo>
                    <a:lnTo>
                      <a:pt x="714" y="424"/>
                    </a:lnTo>
                    <a:lnTo>
                      <a:pt x="719" y="427"/>
                    </a:lnTo>
                    <a:lnTo>
                      <a:pt x="724" y="429"/>
                    </a:lnTo>
                    <a:lnTo>
                      <a:pt x="731" y="429"/>
                    </a:lnTo>
                    <a:lnTo>
                      <a:pt x="723" y="419"/>
                    </a:lnTo>
                    <a:lnTo>
                      <a:pt x="714" y="413"/>
                    </a:lnTo>
                    <a:lnTo>
                      <a:pt x="704" y="406"/>
                    </a:lnTo>
                    <a:lnTo>
                      <a:pt x="698" y="398"/>
                    </a:lnTo>
                    <a:lnTo>
                      <a:pt x="690" y="397"/>
                    </a:lnTo>
                    <a:lnTo>
                      <a:pt x="683" y="398"/>
                    </a:lnTo>
                    <a:lnTo>
                      <a:pt x="694" y="411"/>
                    </a:lnTo>
                    <a:lnTo>
                      <a:pt x="687" y="411"/>
                    </a:lnTo>
                    <a:lnTo>
                      <a:pt x="680" y="411"/>
                    </a:lnTo>
                    <a:lnTo>
                      <a:pt x="675" y="408"/>
                    </a:lnTo>
                    <a:lnTo>
                      <a:pt x="670" y="406"/>
                    </a:lnTo>
                    <a:lnTo>
                      <a:pt x="663" y="401"/>
                    </a:lnTo>
                    <a:lnTo>
                      <a:pt x="658" y="398"/>
                    </a:lnTo>
                    <a:lnTo>
                      <a:pt x="653" y="395"/>
                    </a:lnTo>
                    <a:lnTo>
                      <a:pt x="647" y="393"/>
                    </a:lnTo>
                    <a:lnTo>
                      <a:pt x="644" y="385"/>
                    </a:lnTo>
                    <a:lnTo>
                      <a:pt x="638" y="381"/>
                    </a:lnTo>
                    <a:lnTo>
                      <a:pt x="635" y="378"/>
                    </a:lnTo>
                    <a:lnTo>
                      <a:pt x="634" y="377"/>
                    </a:lnTo>
                    <a:lnTo>
                      <a:pt x="635" y="374"/>
                    </a:lnTo>
                    <a:lnTo>
                      <a:pt x="640" y="373"/>
                    </a:lnTo>
                    <a:lnTo>
                      <a:pt x="643" y="368"/>
                    </a:lnTo>
                    <a:lnTo>
                      <a:pt x="643" y="364"/>
                    </a:lnTo>
                    <a:lnTo>
                      <a:pt x="637" y="359"/>
                    </a:lnTo>
                    <a:lnTo>
                      <a:pt x="630" y="358"/>
                    </a:lnTo>
                    <a:lnTo>
                      <a:pt x="624" y="355"/>
                    </a:lnTo>
                    <a:lnTo>
                      <a:pt x="619" y="353"/>
                    </a:lnTo>
                    <a:lnTo>
                      <a:pt x="636" y="350"/>
                    </a:lnTo>
                    <a:lnTo>
                      <a:pt x="631" y="345"/>
                    </a:lnTo>
                    <a:lnTo>
                      <a:pt x="629" y="341"/>
                    </a:lnTo>
                    <a:lnTo>
                      <a:pt x="626" y="336"/>
                    </a:lnTo>
                    <a:lnTo>
                      <a:pt x="621" y="336"/>
                    </a:lnTo>
                    <a:lnTo>
                      <a:pt x="612" y="332"/>
                    </a:lnTo>
                    <a:lnTo>
                      <a:pt x="605" y="329"/>
                    </a:lnTo>
                    <a:lnTo>
                      <a:pt x="597" y="327"/>
                    </a:lnTo>
                    <a:lnTo>
                      <a:pt x="590" y="326"/>
                    </a:lnTo>
                    <a:lnTo>
                      <a:pt x="581" y="322"/>
                    </a:lnTo>
                    <a:lnTo>
                      <a:pt x="574" y="321"/>
                    </a:lnTo>
                    <a:lnTo>
                      <a:pt x="565" y="318"/>
                    </a:lnTo>
                    <a:lnTo>
                      <a:pt x="559" y="317"/>
                    </a:lnTo>
                    <a:lnTo>
                      <a:pt x="559" y="311"/>
                    </a:lnTo>
                    <a:lnTo>
                      <a:pt x="566" y="311"/>
                    </a:lnTo>
                    <a:lnTo>
                      <a:pt x="575" y="309"/>
                    </a:lnTo>
                    <a:lnTo>
                      <a:pt x="574" y="304"/>
                    </a:lnTo>
                    <a:lnTo>
                      <a:pt x="573" y="301"/>
                    </a:lnTo>
                    <a:lnTo>
                      <a:pt x="572" y="298"/>
                    </a:lnTo>
                    <a:lnTo>
                      <a:pt x="577" y="296"/>
                    </a:lnTo>
                    <a:lnTo>
                      <a:pt x="568" y="291"/>
                    </a:lnTo>
                    <a:lnTo>
                      <a:pt x="561" y="293"/>
                    </a:lnTo>
                    <a:lnTo>
                      <a:pt x="554" y="293"/>
                    </a:lnTo>
                    <a:lnTo>
                      <a:pt x="546" y="293"/>
                    </a:lnTo>
                    <a:lnTo>
                      <a:pt x="500" y="285"/>
                    </a:lnTo>
                    <a:lnTo>
                      <a:pt x="494" y="282"/>
                    </a:lnTo>
                    <a:lnTo>
                      <a:pt x="490" y="279"/>
                    </a:lnTo>
                    <a:lnTo>
                      <a:pt x="486" y="274"/>
                    </a:lnTo>
                    <a:lnTo>
                      <a:pt x="486" y="270"/>
                    </a:lnTo>
                    <a:lnTo>
                      <a:pt x="487" y="269"/>
                    </a:lnTo>
                    <a:lnTo>
                      <a:pt x="494" y="267"/>
                    </a:lnTo>
                    <a:lnTo>
                      <a:pt x="501" y="267"/>
                    </a:lnTo>
                    <a:lnTo>
                      <a:pt x="508" y="267"/>
                    </a:lnTo>
                    <a:lnTo>
                      <a:pt x="516" y="268"/>
                    </a:lnTo>
                    <a:lnTo>
                      <a:pt x="524" y="268"/>
                    </a:lnTo>
                    <a:lnTo>
                      <a:pt x="531" y="268"/>
                    </a:lnTo>
                    <a:lnTo>
                      <a:pt x="538" y="267"/>
                    </a:lnTo>
                    <a:lnTo>
                      <a:pt x="545" y="265"/>
                    </a:lnTo>
                    <a:lnTo>
                      <a:pt x="543" y="258"/>
                    </a:lnTo>
                    <a:lnTo>
                      <a:pt x="541" y="255"/>
                    </a:lnTo>
                    <a:lnTo>
                      <a:pt x="536" y="253"/>
                    </a:lnTo>
                    <a:lnTo>
                      <a:pt x="533" y="253"/>
                    </a:lnTo>
                    <a:lnTo>
                      <a:pt x="523" y="253"/>
                    </a:lnTo>
                    <a:lnTo>
                      <a:pt x="515" y="251"/>
                    </a:lnTo>
                    <a:lnTo>
                      <a:pt x="512" y="247"/>
                    </a:lnTo>
                    <a:lnTo>
                      <a:pt x="508" y="246"/>
                    </a:lnTo>
                    <a:lnTo>
                      <a:pt x="502" y="243"/>
                    </a:lnTo>
                    <a:lnTo>
                      <a:pt x="498" y="241"/>
                    </a:lnTo>
                    <a:lnTo>
                      <a:pt x="494" y="235"/>
                    </a:lnTo>
                    <a:lnTo>
                      <a:pt x="492" y="229"/>
                    </a:lnTo>
                    <a:lnTo>
                      <a:pt x="500" y="225"/>
                    </a:lnTo>
                    <a:lnTo>
                      <a:pt x="508" y="219"/>
                    </a:lnTo>
                    <a:lnTo>
                      <a:pt x="500" y="213"/>
                    </a:lnTo>
                    <a:lnTo>
                      <a:pt x="493" y="209"/>
                    </a:lnTo>
                    <a:lnTo>
                      <a:pt x="483" y="207"/>
                    </a:lnTo>
                    <a:lnTo>
                      <a:pt x="475" y="207"/>
                    </a:lnTo>
                    <a:lnTo>
                      <a:pt x="465" y="206"/>
                    </a:lnTo>
                    <a:lnTo>
                      <a:pt x="456" y="205"/>
                    </a:lnTo>
                    <a:lnTo>
                      <a:pt x="447" y="204"/>
                    </a:lnTo>
                    <a:lnTo>
                      <a:pt x="439" y="203"/>
                    </a:lnTo>
                    <a:lnTo>
                      <a:pt x="431" y="200"/>
                    </a:lnTo>
                    <a:lnTo>
                      <a:pt x="422" y="199"/>
                    </a:lnTo>
                    <a:lnTo>
                      <a:pt x="415" y="197"/>
                    </a:lnTo>
                    <a:lnTo>
                      <a:pt x="411" y="193"/>
                    </a:lnTo>
                    <a:lnTo>
                      <a:pt x="409" y="186"/>
                    </a:lnTo>
                    <a:lnTo>
                      <a:pt x="416" y="184"/>
                    </a:lnTo>
                    <a:lnTo>
                      <a:pt x="424" y="184"/>
                    </a:lnTo>
                    <a:lnTo>
                      <a:pt x="432" y="185"/>
                    </a:lnTo>
                    <a:lnTo>
                      <a:pt x="440" y="186"/>
                    </a:lnTo>
                    <a:lnTo>
                      <a:pt x="448" y="185"/>
                    </a:lnTo>
                    <a:lnTo>
                      <a:pt x="455" y="185"/>
                    </a:lnTo>
                    <a:lnTo>
                      <a:pt x="462" y="184"/>
                    </a:lnTo>
                    <a:lnTo>
                      <a:pt x="469" y="183"/>
                    </a:lnTo>
                    <a:lnTo>
                      <a:pt x="467" y="176"/>
                    </a:lnTo>
                    <a:lnTo>
                      <a:pt x="464" y="172"/>
                    </a:lnTo>
                    <a:lnTo>
                      <a:pt x="450" y="170"/>
                    </a:lnTo>
                    <a:lnTo>
                      <a:pt x="456" y="169"/>
                    </a:lnTo>
                    <a:lnTo>
                      <a:pt x="463" y="168"/>
                    </a:lnTo>
                    <a:lnTo>
                      <a:pt x="469" y="167"/>
                    </a:lnTo>
                    <a:lnTo>
                      <a:pt x="476" y="165"/>
                    </a:lnTo>
                    <a:lnTo>
                      <a:pt x="468" y="160"/>
                    </a:lnTo>
                    <a:lnTo>
                      <a:pt x="461" y="158"/>
                    </a:lnTo>
                    <a:lnTo>
                      <a:pt x="453" y="155"/>
                    </a:lnTo>
                    <a:lnTo>
                      <a:pt x="446" y="153"/>
                    </a:lnTo>
                    <a:lnTo>
                      <a:pt x="435" y="147"/>
                    </a:lnTo>
                    <a:lnTo>
                      <a:pt x="425" y="144"/>
                    </a:lnTo>
                    <a:lnTo>
                      <a:pt x="415" y="141"/>
                    </a:lnTo>
                    <a:lnTo>
                      <a:pt x="406" y="139"/>
                    </a:lnTo>
                    <a:lnTo>
                      <a:pt x="409" y="137"/>
                    </a:lnTo>
                    <a:lnTo>
                      <a:pt x="415" y="138"/>
                    </a:lnTo>
                    <a:lnTo>
                      <a:pt x="419" y="138"/>
                    </a:lnTo>
                    <a:lnTo>
                      <a:pt x="421" y="135"/>
                    </a:lnTo>
                    <a:lnTo>
                      <a:pt x="417" y="128"/>
                    </a:lnTo>
                    <a:lnTo>
                      <a:pt x="412" y="125"/>
                    </a:lnTo>
                    <a:lnTo>
                      <a:pt x="405" y="122"/>
                    </a:lnTo>
                    <a:lnTo>
                      <a:pt x="399" y="121"/>
                    </a:lnTo>
                    <a:lnTo>
                      <a:pt x="391" y="119"/>
                    </a:lnTo>
                    <a:lnTo>
                      <a:pt x="385" y="118"/>
                    </a:lnTo>
                    <a:lnTo>
                      <a:pt x="377" y="115"/>
                    </a:lnTo>
                    <a:lnTo>
                      <a:pt x="371" y="113"/>
                    </a:lnTo>
                    <a:lnTo>
                      <a:pt x="368" y="113"/>
                    </a:lnTo>
                    <a:lnTo>
                      <a:pt x="366" y="112"/>
                    </a:lnTo>
                    <a:lnTo>
                      <a:pt x="364" y="108"/>
                    </a:lnTo>
                    <a:lnTo>
                      <a:pt x="366" y="105"/>
                    </a:lnTo>
                    <a:lnTo>
                      <a:pt x="368" y="103"/>
                    </a:lnTo>
                    <a:lnTo>
                      <a:pt x="371" y="102"/>
                    </a:lnTo>
                    <a:lnTo>
                      <a:pt x="379" y="103"/>
                    </a:lnTo>
                    <a:lnTo>
                      <a:pt x="386" y="104"/>
                    </a:lnTo>
                    <a:lnTo>
                      <a:pt x="393" y="105"/>
                    </a:lnTo>
                    <a:lnTo>
                      <a:pt x="402" y="107"/>
                    </a:lnTo>
                    <a:lnTo>
                      <a:pt x="409" y="108"/>
                    </a:lnTo>
                    <a:lnTo>
                      <a:pt x="418" y="110"/>
                    </a:lnTo>
                    <a:lnTo>
                      <a:pt x="425" y="111"/>
                    </a:lnTo>
                    <a:lnTo>
                      <a:pt x="435" y="113"/>
                    </a:lnTo>
                    <a:lnTo>
                      <a:pt x="437" y="110"/>
                    </a:lnTo>
                    <a:lnTo>
                      <a:pt x="439" y="107"/>
                    </a:lnTo>
                    <a:lnTo>
                      <a:pt x="441" y="106"/>
                    </a:lnTo>
                    <a:lnTo>
                      <a:pt x="447" y="108"/>
                    </a:lnTo>
                    <a:lnTo>
                      <a:pt x="450" y="108"/>
                    </a:lnTo>
                    <a:lnTo>
                      <a:pt x="454" y="106"/>
                    </a:lnTo>
                    <a:lnTo>
                      <a:pt x="446" y="100"/>
                    </a:lnTo>
                    <a:lnTo>
                      <a:pt x="439" y="96"/>
                    </a:lnTo>
                    <a:lnTo>
                      <a:pt x="433" y="91"/>
                    </a:lnTo>
                    <a:lnTo>
                      <a:pt x="427" y="86"/>
                    </a:lnTo>
                    <a:lnTo>
                      <a:pt x="419" y="79"/>
                    </a:lnTo>
                    <a:lnTo>
                      <a:pt x="413" y="75"/>
                    </a:lnTo>
                    <a:lnTo>
                      <a:pt x="405" y="70"/>
                    </a:lnTo>
                    <a:lnTo>
                      <a:pt x="399" y="66"/>
                    </a:lnTo>
                    <a:lnTo>
                      <a:pt x="399" y="65"/>
                    </a:lnTo>
                    <a:lnTo>
                      <a:pt x="407" y="66"/>
                    </a:lnTo>
                    <a:lnTo>
                      <a:pt x="416" y="68"/>
                    </a:lnTo>
                    <a:lnTo>
                      <a:pt x="423" y="68"/>
                    </a:lnTo>
                    <a:lnTo>
                      <a:pt x="430" y="64"/>
                    </a:lnTo>
                    <a:lnTo>
                      <a:pt x="425" y="59"/>
                    </a:lnTo>
                    <a:lnTo>
                      <a:pt x="421" y="56"/>
                    </a:lnTo>
                    <a:lnTo>
                      <a:pt x="415" y="52"/>
                    </a:lnTo>
                    <a:lnTo>
                      <a:pt x="409" y="51"/>
                    </a:lnTo>
                    <a:lnTo>
                      <a:pt x="403" y="48"/>
                    </a:lnTo>
                    <a:lnTo>
                      <a:pt x="397" y="47"/>
                    </a:lnTo>
                    <a:lnTo>
                      <a:pt x="390" y="45"/>
                    </a:lnTo>
                    <a:lnTo>
                      <a:pt x="386" y="43"/>
                    </a:lnTo>
                    <a:lnTo>
                      <a:pt x="380" y="40"/>
                    </a:lnTo>
                    <a:lnTo>
                      <a:pt x="374" y="39"/>
                    </a:lnTo>
                    <a:lnTo>
                      <a:pt x="368" y="38"/>
                    </a:lnTo>
                    <a:lnTo>
                      <a:pt x="363" y="35"/>
                    </a:lnTo>
                    <a:lnTo>
                      <a:pt x="370" y="34"/>
                    </a:lnTo>
                    <a:lnTo>
                      <a:pt x="380" y="35"/>
                    </a:lnTo>
                    <a:lnTo>
                      <a:pt x="388" y="35"/>
                    </a:lnTo>
                    <a:lnTo>
                      <a:pt x="396" y="32"/>
                    </a:lnTo>
                    <a:lnTo>
                      <a:pt x="393" y="25"/>
                    </a:lnTo>
                    <a:lnTo>
                      <a:pt x="386" y="22"/>
                    </a:lnTo>
                    <a:lnTo>
                      <a:pt x="381" y="22"/>
                    </a:lnTo>
                    <a:lnTo>
                      <a:pt x="386" y="20"/>
                    </a:lnTo>
                    <a:lnTo>
                      <a:pt x="393" y="22"/>
                    </a:lnTo>
                    <a:lnTo>
                      <a:pt x="400" y="24"/>
                    </a:lnTo>
                    <a:lnTo>
                      <a:pt x="406" y="28"/>
                    </a:lnTo>
                    <a:lnTo>
                      <a:pt x="413" y="29"/>
                    </a:lnTo>
                    <a:lnTo>
                      <a:pt x="419" y="31"/>
                    </a:lnTo>
                    <a:lnTo>
                      <a:pt x="425" y="31"/>
                    </a:lnTo>
                    <a:lnTo>
                      <a:pt x="432" y="28"/>
                    </a:lnTo>
                    <a:lnTo>
                      <a:pt x="429" y="22"/>
                    </a:lnTo>
                    <a:lnTo>
                      <a:pt x="425" y="17"/>
                    </a:lnTo>
                    <a:lnTo>
                      <a:pt x="421" y="14"/>
                    </a:lnTo>
                    <a:lnTo>
                      <a:pt x="417" y="13"/>
                    </a:lnTo>
                    <a:lnTo>
                      <a:pt x="405" y="9"/>
                    </a:lnTo>
                    <a:lnTo>
                      <a:pt x="397" y="3"/>
                    </a:lnTo>
                    <a:lnTo>
                      <a:pt x="409" y="7"/>
                    </a:lnTo>
                    <a:lnTo>
                      <a:pt x="422" y="11"/>
                    </a:lnTo>
                    <a:lnTo>
                      <a:pt x="436" y="15"/>
                    </a:lnTo>
                    <a:lnTo>
                      <a:pt x="450" y="19"/>
                    </a:lnTo>
                    <a:lnTo>
                      <a:pt x="463" y="23"/>
                    </a:lnTo>
                    <a:lnTo>
                      <a:pt x="477" y="27"/>
                    </a:lnTo>
                    <a:lnTo>
                      <a:pt x="491" y="31"/>
                    </a:lnTo>
                    <a:lnTo>
                      <a:pt x="504" y="36"/>
                    </a:lnTo>
                    <a:lnTo>
                      <a:pt x="514" y="40"/>
                    </a:lnTo>
                    <a:lnTo>
                      <a:pt x="524" y="45"/>
                    </a:lnTo>
                    <a:lnTo>
                      <a:pt x="533" y="48"/>
                    </a:lnTo>
                    <a:lnTo>
                      <a:pt x="544" y="47"/>
                    </a:lnTo>
                    <a:lnTo>
                      <a:pt x="543" y="42"/>
                    </a:lnTo>
                    <a:lnTo>
                      <a:pt x="541" y="38"/>
                    </a:lnTo>
                    <a:lnTo>
                      <a:pt x="540" y="32"/>
                    </a:lnTo>
                    <a:lnTo>
                      <a:pt x="542" y="28"/>
                    </a:lnTo>
                    <a:lnTo>
                      <a:pt x="552" y="32"/>
                    </a:lnTo>
                    <a:lnTo>
                      <a:pt x="563" y="40"/>
                    </a:lnTo>
                    <a:lnTo>
                      <a:pt x="573" y="45"/>
                    </a:lnTo>
                    <a:lnTo>
                      <a:pt x="582" y="41"/>
                    </a:lnTo>
                    <a:lnTo>
                      <a:pt x="579" y="34"/>
                    </a:lnTo>
                    <a:lnTo>
                      <a:pt x="575" y="29"/>
                    </a:lnTo>
                    <a:lnTo>
                      <a:pt x="568" y="25"/>
                    </a:lnTo>
                    <a:lnTo>
                      <a:pt x="562" y="20"/>
                    </a:lnTo>
                    <a:lnTo>
                      <a:pt x="556" y="15"/>
                    </a:lnTo>
                    <a:lnTo>
                      <a:pt x="552" y="11"/>
                    </a:lnTo>
                    <a:lnTo>
                      <a:pt x="552" y="6"/>
                    </a:lnTo>
                    <a:lnTo>
                      <a:pt x="559" y="0"/>
                    </a:lnTo>
                    <a:lnTo>
                      <a:pt x="565" y="3"/>
                    </a:lnTo>
                    <a:lnTo>
                      <a:pt x="573" y="9"/>
                    </a:lnTo>
                    <a:lnTo>
                      <a:pt x="579" y="14"/>
                    </a:lnTo>
                    <a:lnTo>
                      <a:pt x="587" y="20"/>
                    </a:lnTo>
                    <a:lnTo>
                      <a:pt x="593" y="26"/>
                    </a:lnTo>
                    <a:lnTo>
                      <a:pt x="600" y="31"/>
                    </a:lnTo>
                    <a:lnTo>
                      <a:pt x="608" y="36"/>
                    </a:lnTo>
                    <a:lnTo>
                      <a:pt x="615" y="43"/>
                    </a:lnTo>
                    <a:lnTo>
                      <a:pt x="621" y="42"/>
                    </a:lnTo>
                    <a:lnTo>
                      <a:pt x="626" y="41"/>
                    </a:lnTo>
                    <a:lnTo>
                      <a:pt x="625" y="34"/>
                    </a:lnTo>
                    <a:lnTo>
                      <a:pt x="622" y="31"/>
                    </a:lnTo>
                    <a:lnTo>
                      <a:pt x="618" y="27"/>
                    </a:lnTo>
                    <a:lnTo>
                      <a:pt x="615" y="23"/>
                    </a:lnTo>
                    <a:lnTo>
                      <a:pt x="621" y="25"/>
                    </a:lnTo>
                    <a:lnTo>
                      <a:pt x="627" y="30"/>
                    </a:lnTo>
                    <a:lnTo>
                      <a:pt x="632" y="35"/>
                    </a:lnTo>
                    <a:lnTo>
                      <a:pt x="639" y="42"/>
                    </a:lnTo>
                    <a:lnTo>
                      <a:pt x="643" y="48"/>
                    </a:lnTo>
                    <a:lnTo>
                      <a:pt x="648" y="56"/>
                    </a:lnTo>
                    <a:lnTo>
                      <a:pt x="654" y="62"/>
                    </a:lnTo>
                    <a:lnTo>
                      <a:pt x="659" y="68"/>
                    </a:lnTo>
                    <a:lnTo>
                      <a:pt x="664" y="66"/>
                    </a:lnTo>
                    <a:lnTo>
                      <a:pt x="670" y="62"/>
                    </a:lnTo>
                    <a:lnTo>
                      <a:pt x="668" y="56"/>
                    </a:lnTo>
                    <a:lnTo>
                      <a:pt x="667" y="48"/>
                    </a:lnTo>
                    <a:lnTo>
                      <a:pt x="674" y="50"/>
                    </a:lnTo>
                    <a:lnTo>
                      <a:pt x="683" y="56"/>
                    </a:lnTo>
                    <a:lnTo>
                      <a:pt x="690" y="61"/>
                    </a:lnTo>
                    <a:lnTo>
                      <a:pt x="698" y="67"/>
                    </a:lnTo>
                    <a:lnTo>
                      <a:pt x="704" y="72"/>
                    </a:lnTo>
                    <a:lnTo>
                      <a:pt x="711" y="77"/>
                    </a:lnTo>
                    <a:lnTo>
                      <a:pt x="719" y="80"/>
                    </a:lnTo>
                    <a:lnTo>
                      <a:pt x="728" y="83"/>
                    </a:lnTo>
                    <a:lnTo>
                      <a:pt x="735" y="89"/>
                    </a:lnTo>
                    <a:lnTo>
                      <a:pt x="741" y="93"/>
                    </a:lnTo>
                    <a:lnTo>
                      <a:pt x="749" y="95"/>
                    </a:lnTo>
                    <a:lnTo>
                      <a:pt x="757" y="94"/>
                    </a:lnTo>
                    <a:lnTo>
                      <a:pt x="762" y="90"/>
                    </a:lnTo>
                    <a:lnTo>
                      <a:pt x="765" y="87"/>
                    </a:lnTo>
                    <a:lnTo>
                      <a:pt x="765" y="81"/>
                    </a:lnTo>
                    <a:lnTo>
                      <a:pt x="765" y="76"/>
                    </a:lnTo>
                    <a:lnTo>
                      <a:pt x="768" y="74"/>
                    </a:lnTo>
                    <a:lnTo>
                      <a:pt x="771"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229"/>
              <p:cNvSpPr>
                <a:spLocks/>
              </p:cNvSpPr>
              <p:nvPr/>
            </p:nvSpPr>
            <p:spPr bwMode="auto">
              <a:xfrm>
                <a:off x="403" y="2763"/>
                <a:ext cx="255" cy="147"/>
              </a:xfrm>
              <a:custGeom>
                <a:avLst/>
                <a:gdLst/>
                <a:ahLst/>
                <a:cxnLst>
                  <a:cxn ang="0">
                    <a:pos x="55" y="113"/>
                  </a:cxn>
                  <a:cxn ang="0">
                    <a:pos x="63" y="102"/>
                  </a:cxn>
                  <a:cxn ang="0">
                    <a:pos x="26" y="71"/>
                  </a:cxn>
                  <a:cxn ang="0">
                    <a:pos x="59" y="82"/>
                  </a:cxn>
                  <a:cxn ang="0">
                    <a:pos x="95" y="94"/>
                  </a:cxn>
                  <a:cxn ang="0">
                    <a:pos x="57" y="61"/>
                  </a:cxn>
                  <a:cxn ang="0">
                    <a:pos x="68" y="52"/>
                  </a:cxn>
                  <a:cxn ang="0">
                    <a:pos x="74" y="48"/>
                  </a:cxn>
                  <a:cxn ang="0">
                    <a:pos x="37" y="16"/>
                  </a:cxn>
                  <a:cxn ang="0">
                    <a:pos x="72" y="23"/>
                  </a:cxn>
                  <a:cxn ang="0">
                    <a:pos x="62" y="7"/>
                  </a:cxn>
                  <a:cxn ang="0">
                    <a:pos x="108" y="20"/>
                  </a:cxn>
                  <a:cxn ang="0">
                    <a:pos x="165" y="41"/>
                  </a:cxn>
                  <a:cxn ang="0">
                    <a:pos x="202" y="64"/>
                  </a:cxn>
                  <a:cxn ang="0">
                    <a:pos x="204" y="59"/>
                  </a:cxn>
                  <a:cxn ang="0">
                    <a:pos x="239" y="68"/>
                  </a:cxn>
                  <a:cxn ang="0">
                    <a:pos x="281" y="84"/>
                  </a:cxn>
                  <a:cxn ang="0">
                    <a:pos x="323" y="97"/>
                  </a:cxn>
                  <a:cxn ang="0">
                    <a:pos x="355" y="105"/>
                  </a:cxn>
                  <a:cxn ang="0">
                    <a:pos x="391" y="119"/>
                  </a:cxn>
                  <a:cxn ang="0">
                    <a:pos x="400" y="114"/>
                  </a:cxn>
                  <a:cxn ang="0">
                    <a:pos x="510" y="177"/>
                  </a:cxn>
                  <a:cxn ang="0">
                    <a:pos x="435" y="171"/>
                  </a:cxn>
                  <a:cxn ang="0">
                    <a:pos x="347" y="144"/>
                  </a:cxn>
                  <a:cxn ang="0">
                    <a:pos x="273" y="124"/>
                  </a:cxn>
                  <a:cxn ang="0">
                    <a:pos x="221" y="130"/>
                  </a:cxn>
                  <a:cxn ang="0">
                    <a:pos x="199" y="146"/>
                  </a:cxn>
                  <a:cxn ang="0">
                    <a:pos x="222" y="186"/>
                  </a:cxn>
                  <a:cxn ang="0">
                    <a:pos x="278" y="207"/>
                  </a:cxn>
                  <a:cxn ang="0">
                    <a:pos x="325" y="221"/>
                  </a:cxn>
                  <a:cxn ang="0">
                    <a:pos x="342" y="199"/>
                  </a:cxn>
                  <a:cxn ang="0">
                    <a:pos x="360" y="216"/>
                  </a:cxn>
                  <a:cxn ang="0">
                    <a:pos x="362" y="232"/>
                  </a:cxn>
                  <a:cxn ang="0">
                    <a:pos x="436" y="258"/>
                  </a:cxn>
                  <a:cxn ang="0">
                    <a:pos x="484" y="291"/>
                  </a:cxn>
                  <a:cxn ang="0">
                    <a:pos x="447" y="288"/>
                  </a:cxn>
                  <a:cxn ang="0">
                    <a:pos x="372" y="280"/>
                  </a:cxn>
                  <a:cxn ang="0">
                    <a:pos x="332" y="268"/>
                  </a:cxn>
                  <a:cxn ang="0">
                    <a:pos x="287" y="260"/>
                  </a:cxn>
                  <a:cxn ang="0">
                    <a:pos x="243" y="256"/>
                  </a:cxn>
                  <a:cxn ang="0">
                    <a:pos x="204" y="246"/>
                  </a:cxn>
                  <a:cxn ang="0">
                    <a:pos x="166" y="243"/>
                  </a:cxn>
                  <a:cxn ang="0">
                    <a:pos x="163" y="229"/>
                  </a:cxn>
                  <a:cxn ang="0">
                    <a:pos x="209" y="228"/>
                  </a:cxn>
                  <a:cxn ang="0">
                    <a:pos x="177" y="217"/>
                  </a:cxn>
                  <a:cxn ang="0">
                    <a:pos x="140" y="214"/>
                  </a:cxn>
                  <a:cxn ang="0">
                    <a:pos x="102" y="189"/>
                  </a:cxn>
                  <a:cxn ang="0">
                    <a:pos x="80" y="169"/>
                  </a:cxn>
                  <a:cxn ang="0">
                    <a:pos x="173" y="179"/>
                  </a:cxn>
                  <a:cxn ang="0">
                    <a:pos x="128" y="168"/>
                  </a:cxn>
                  <a:cxn ang="0">
                    <a:pos x="89" y="156"/>
                  </a:cxn>
                  <a:cxn ang="0">
                    <a:pos x="48" y="146"/>
                  </a:cxn>
                  <a:cxn ang="0">
                    <a:pos x="39" y="129"/>
                  </a:cxn>
                  <a:cxn ang="0">
                    <a:pos x="6" y="113"/>
                  </a:cxn>
                </a:cxnLst>
                <a:rect l="0" t="0" r="r" b="b"/>
                <a:pathLst>
                  <a:path w="510" h="293">
                    <a:moveTo>
                      <a:pt x="4" y="102"/>
                    </a:moveTo>
                    <a:lnTo>
                      <a:pt x="14" y="102"/>
                    </a:lnTo>
                    <a:lnTo>
                      <a:pt x="25" y="105"/>
                    </a:lnTo>
                    <a:lnTo>
                      <a:pt x="35" y="107"/>
                    </a:lnTo>
                    <a:lnTo>
                      <a:pt x="45" y="110"/>
                    </a:lnTo>
                    <a:lnTo>
                      <a:pt x="55" y="113"/>
                    </a:lnTo>
                    <a:lnTo>
                      <a:pt x="65" y="116"/>
                    </a:lnTo>
                    <a:lnTo>
                      <a:pt x="76" y="117"/>
                    </a:lnTo>
                    <a:lnTo>
                      <a:pt x="88" y="118"/>
                    </a:lnTo>
                    <a:lnTo>
                      <a:pt x="79" y="113"/>
                    </a:lnTo>
                    <a:lnTo>
                      <a:pt x="72" y="107"/>
                    </a:lnTo>
                    <a:lnTo>
                      <a:pt x="63" y="102"/>
                    </a:lnTo>
                    <a:lnTo>
                      <a:pt x="56" y="98"/>
                    </a:lnTo>
                    <a:lnTo>
                      <a:pt x="47" y="91"/>
                    </a:lnTo>
                    <a:lnTo>
                      <a:pt x="41" y="87"/>
                    </a:lnTo>
                    <a:lnTo>
                      <a:pt x="33" y="81"/>
                    </a:lnTo>
                    <a:lnTo>
                      <a:pt x="27" y="76"/>
                    </a:lnTo>
                    <a:lnTo>
                      <a:pt x="26" y="71"/>
                    </a:lnTo>
                    <a:lnTo>
                      <a:pt x="30" y="70"/>
                    </a:lnTo>
                    <a:lnTo>
                      <a:pt x="36" y="71"/>
                    </a:lnTo>
                    <a:lnTo>
                      <a:pt x="41" y="71"/>
                    </a:lnTo>
                    <a:lnTo>
                      <a:pt x="46" y="74"/>
                    </a:lnTo>
                    <a:lnTo>
                      <a:pt x="53" y="78"/>
                    </a:lnTo>
                    <a:lnTo>
                      <a:pt x="59" y="82"/>
                    </a:lnTo>
                    <a:lnTo>
                      <a:pt x="67" y="85"/>
                    </a:lnTo>
                    <a:lnTo>
                      <a:pt x="73" y="87"/>
                    </a:lnTo>
                    <a:lnTo>
                      <a:pt x="79" y="89"/>
                    </a:lnTo>
                    <a:lnTo>
                      <a:pt x="86" y="92"/>
                    </a:lnTo>
                    <a:lnTo>
                      <a:pt x="93" y="96"/>
                    </a:lnTo>
                    <a:lnTo>
                      <a:pt x="95" y="94"/>
                    </a:lnTo>
                    <a:lnTo>
                      <a:pt x="88" y="88"/>
                    </a:lnTo>
                    <a:lnTo>
                      <a:pt x="81" y="83"/>
                    </a:lnTo>
                    <a:lnTo>
                      <a:pt x="75" y="77"/>
                    </a:lnTo>
                    <a:lnTo>
                      <a:pt x="70" y="72"/>
                    </a:lnTo>
                    <a:lnTo>
                      <a:pt x="63" y="67"/>
                    </a:lnTo>
                    <a:lnTo>
                      <a:pt x="57" y="61"/>
                    </a:lnTo>
                    <a:lnTo>
                      <a:pt x="51" y="56"/>
                    </a:lnTo>
                    <a:lnTo>
                      <a:pt x="44" y="51"/>
                    </a:lnTo>
                    <a:lnTo>
                      <a:pt x="44" y="46"/>
                    </a:lnTo>
                    <a:lnTo>
                      <a:pt x="47" y="44"/>
                    </a:lnTo>
                    <a:lnTo>
                      <a:pt x="57" y="46"/>
                    </a:lnTo>
                    <a:lnTo>
                      <a:pt x="68" y="52"/>
                    </a:lnTo>
                    <a:lnTo>
                      <a:pt x="78" y="59"/>
                    </a:lnTo>
                    <a:lnTo>
                      <a:pt x="89" y="66"/>
                    </a:lnTo>
                    <a:lnTo>
                      <a:pt x="90" y="62"/>
                    </a:lnTo>
                    <a:lnTo>
                      <a:pt x="89" y="59"/>
                    </a:lnTo>
                    <a:lnTo>
                      <a:pt x="81" y="53"/>
                    </a:lnTo>
                    <a:lnTo>
                      <a:pt x="74" y="48"/>
                    </a:lnTo>
                    <a:lnTo>
                      <a:pt x="68" y="42"/>
                    </a:lnTo>
                    <a:lnTo>
                      <a:pt x="61" y="37"/>
                    </a:lnTo>
                    <a:lnTo>
                      <a:pt x="55" y="30"/>
                    </a:lnTo>
                    <a:lnTo>
                      <a:pt x="48" y="25"/>
                    </a:lnTo>
                    <a:lnTo>
                      <a:pt x="42" y="20"/>
                    </a:lnTo>
                    <a:lnTo>
                      <a:pt x="37" y="16"/>
                    </a:lnTo>
                    <a:lnTo>
                      <a:pt x="35" y="10"/>
                    </a:lnTo>
                    <a:lnTo>
                      <a:pt x="38" y="7"/>
                    </a:lnTo>
                    <a:lnTo>
                      <a:pt x="46" y="9"/>
                    </a:lnTo>
                    <a:lnTo>
                      <a:pt x="55" y="12"/>
                    </a:lnTo>
                    <a:lnTo>
                      <a:pt x="63" y="17"/>
                    </a:lnTo>
                    <a:lnTo>
                      <a:pt x="72" y="23"/>
                    </a:lnTo>
                    <a:lnTo>
                      <a:pt x="79" y="28"/>
                    </a:lnTo>
                    <a:lnTo>
                      <a:pt x="88" y="34"/>
                    </a:lnTo>
                    <a:lnTo>
                      <a:pt x="96" y="39"/>
                    </a:lnTo>
                    <a:lnTo>
                      <a:pt x="106" y="44"/>
                    </a:lnTo>
                    <a:lnTo>
                      <a:pt x="107" y="44"/>
                    </a:lnTo>
                    <a:lnTo>
                      <a:pt x="62" y="7"/>
                    </a:lnTo>
                    <a:lnTo>
                      <a:pt x="62" y="2"/>
                    </a:lnTo>
                    <a:lnTo>
                      <a:pt x="65" y="0"/>
                    </a:lnTo>
                    <a:lnTo>
                      <a:pt x="76" y="3"/>
                    </a:lnTo>
                    <a:lnTo>
                      <a:pt x="87" y="8"/>
                    </a:lnTo>
                    <a:lnTo>
                      <a:pt x="97" y="13"/>
                    </a:lnTo>
                    <a:lnTo>
                      <a:pt x="108" y="20"/>
                    </a:lnTo>
                    <a:lnTo>
                      <a:pt x="118" y="25"/>
                    </a:lnTo>
                    <a:lnTo>
                      <a:pt x="128" y="32"/>
                    </a:lnTo>
                    <a:lnTo>
                      <a:pt x="139" y="38"/>
                    </a:lnTo>
                    <a:lnTo>
                      <a:pt x="151" y="44"/>
                    </a:lnTo>
                    <a:lnTo>
                      <a:pt x="157" y="39"/>
                    </a:lnTo>
                    <a:lnTo>
                      <a:pt x="165" y="41"/>
                    </a:lnTo>
                    <a:lnTo>
                      <a:pt x="170" y="45"/>
                    </a:lnTo>
                    <a:lnTo>
                      <a:pt x="176" y="50"/>
                    </a:lnTo>
                    <a:lnTo>
                      <a:pt x="183" y="53"/>
                    </a:lnTo>
                    <a:lnTo>
                      <a:pt x="189" y="57"/>
                    </a:lnTo>
                    <a:lnTo>
                      <a:pt x="196" y="60"/>
                    </a:lnTo>
                    <a:lnTo>
                      <a:pt x="202" y="64"/>
                    </a:lnTo>
                    <a:lnTo>
                      <a:pt x="208" y="67"/>
                    </a:lnTo>
                    <a:lnTo>
                      <a:pt x="215" y="71"/>
                    </a:lnTo>
                    <a:lnTo>
                      <a:pt x="216" y="70"/>
                    </a:lnTo>
                    <a:lnTo>
                      <a:pt x="212" y="67"/>
                    </a:lnTo>
                    <a:lnTo>
                      <a:pt x="208" y="64"/>
                    </a:lnTo>
                    <a:lnTo>
                      <a:pt x="204" y="59"/>
                    </a:lnTo>
                    <a:lnTo>
                      <a:pt x="202" y="56"/>
                    </a:lnTo>
                    <a:lnTo>
                      <a:pt x="208" y="53"/>
                    </a:lnTo>
                    <a:lnTo>
                      <a:pt x="217" y="55"/>
                    </a:lnTo>
                    <a:lnTo>
                      <a:pt x="224" y="58"/>
                    </a:lnTo>
                    <a:lnTo>
                      <a:pt x="232" y="64"/>
                    </a:lnTo>
                    <a:lnTo>
                      <a:pt x="239" y="68"/>
                    </a:lnTo>
                    <a:lnTo>
                      <a:pt x="248" y="73"/>
                    </a:lnTo>
                    <a:lnTo>
                      <a:pt x="255" y="76"/>
                    </a:lnTo>
                    <a:lnTo>
                      <a:pt x="263" y="81"/>
                    </a:lnTo>
                    <a:lnTo>
                      <a:pt x="270" y="85"/>
                    </a:lnTo>
                    <a:lnTo>
                      <a:pt x="279" y="89"/>
                    </a:lnTo>
                    <a:lnTo>
                      <a:pt x="281" y="84"/>
                    </a:lnTo>
                    <a:lnTo>
                      <a:pt x="285" y="81"/>
                    </a:lnTo>
                    <a:lnTo>
                      <a:pt x="295" y="84"/>
                    </a:lnTo>
                    <a:lnTo>
                      <a:pt x="304" y="90"/>
                    </a:lnTo>
                    <a:lnTo>
                      <a:pt x="313" y="97"/>
                    </a:lnTo>
                    <a:lnTo>
                      <a:pt x="323" y="103"/>
                    </a:lnTo>
                    <a:lnTo>
                      <a:pt x="323" y="97"/>
                    </a:lnTo>
                    <a:lnTo>
                      <a:pt x="325" y="89"/>
                    </a:lnTo>
                    <a:lnTo>
                      <a:pt x="334" y="92"/>
                    </a:lnTo>
                    <a:lnTo>
                      <a:pt x="344" y="102"/>
                    </a:lnTo>
                    <a:lnTo>
                      <a:pt x="348" y="104"/>
                    </a:lnTo>
                    <a:lnTo>
                      <a:pt x="352" y="106"/>
                    </a:lnTo>
                    <a:lnTo>
                      <a:pt x="355" y="105"/>
                    </a:lnTo>
                    <a:lnTo>
                      <a:pt x="358" y="102"/>
                    </a:lnTo>
                    <a:lnTo>
                      <a:pt x="363" y="102"/>
                    </a:lnTo>
                    <a:lnTo>
                      <a:pt x="370" y="104"/>
                    </a:lnTo>
                    <a:lnTo>
                      <a:pt x="375" y="106"/>
                    </a:lnTo>
                    <a:lnTo>
                      <a:pt x="381" y="110"/>
                    </a:lnTo>
                    <a:lnTo>
                      <a:pt x="391" y="119"/>
                    </a:lnTo>
                    <a:lnTo>
                      <a:pt x="402" y="128"/>
                    </a:lnTo>
                    <a:lnTo>
                      <a:pt x="404" y="124"/>
                    </a:lnTo>
                    <a:lnTo>
                      <a:pt x="403" y="122"/>
                    </a:lnTo>
                    <a:lnTo>
                      <a:pt x="400" y="120"/>
                    </a:lnTo>
                    <a:lnTo>
                      <a:pt x="399" y="118"/>
                    </a:lnTo>
                    <a:lnTo>
                      <a:pt x="400" y="114"/>
                    </a:lnTo>
                    <a:lnTo>
                      <a:pt x="405" y="113"/>
                    </a:lnTo>
                    <a:lnTo>
                      <a:pt x="408" y="109"/>
                    </a:lnTo>
                    <a:lnTo>
                      <a:pt x="408" y="105"/>
                    </a:lnTo>
                    <a:lnTo>
                      <a:pt x="412" y="104"/>
                    </a:lnTo>
                    <a:lnTo>
                      <a:pt x="418" y="105"/>
                    </a:lnTo>
                    <a:lnTo>
                      <a:pt x="510" y="177"/>
                    </a:lnTo>
                    <a:lnTo>
                      <a:pt x="508" y="181"/>
                    </a:lnTo>
                    <a:lnTo>
                      <a:pt x="503" y="182"/>
                    </a:lnTo>
                    <a:lnTo>
                      <a:pt x="485" y="178"/>
                    </a:lnTo>
                    <a:lnTo>
                      <a:pt x="469" y="174"/>
                    </a:lnTo>
                    <a:lnTo>
                      <a:pt x="451" y="172"/>
                    </a:lnTo>
                    <a:lnTo>
                      <a:pt x="435" y="171"/>
                    </a:lnTo>
                    <a:lnTo>
                      <a:pt x="418" y="168"/>
                    </a:lnTo>
                    <a:lnTo>
                      <a:pt x="402" y="165"/>
                    </a:lnTo>
                    <a:lnTo>
                      <a:pt x="386" y="158"/>
                    </a:lnTo>
                    <a:lnTo>
                      <a:pt x="373" y="151"/>
                    </a:lnTo>
                    <a:lnTo>
                      <a:pt x="360" y="147"/>
                    </a:lnTo>
                    <a:lnTo>
                      <a:pt x="347" y="144"/>
                    </a:lnTo>
                    <a:lnTo>
                      <a:pt x="334" y="140"/>
                    </a:lnTo>
                    <a:lnTo>
                      <a:pt x="323" y="137"/>
                    </a:lnTo>
                    <a:lnTo>
                      <a:pt x="310" y="134"/>
                    </a:lnTo>
                    <a:lnTo>
                      <a:pt x="298" y="131"/>
                    </a:lnTo>
                    <a:lnTo>
                      <a:pt x="285" y="128"/>
                    </a:lnTo>
                    <a:lnTo>
                      <a:pt x="273" y="124"/>
                    </a:lnTo>
                    <a:lnTo>
                      <a:pt x="264" y="128"/>
                    </a:lnTo>
                    <a:lnTo>
                      <a:pt x="255" y="128"/>
                    </a:lnTo>
                    <a:lnTo>
                      <a:pt x="245" y="121"/>
                    </a:lnTo>
                    <a:lnTo>
                      <a:pt x="238" y="126"/>
                    </a:lnTo>
                    <a:lnTo>
                      <a:pt x="232" y="132"/>
                    </a:lnTo>
                    <a:lnTo>
                      <a:pt x="221" y="130"/>
                    </a:lnTo>
                    <a:lnTo>
                      <a:pt x="215" y="125"/>
                    </a:lnTo>
                    <a:lnTo>
                      <a:pt x="213" y="131"/>
                    </a:lnTo>
                    <a:lnTo>
                      <a:pt x="211" y="135"/>
                    </a:lnTo>
                    <a:lnTo>
                      <a:pt x="206" y="138"/>
                    </a:lnTo>
                    <a:lnTo>
                      <a:pt x="203" y="142"/>
                    </a:lnTo>
                    <a:lnTo>
                      <a:pt x="199" y="146"/>
                    </a:lnTo>
                    <a:lnTo>
                      <a:pt x="198" y="151"/>
                    </a:lnTo>
                    <a:lnTo>
                      <a:pt x="198" y="156"/>
                    </a:lnTo>
                    <a:lnTo>
                      <a:pt x="202" y="164"/>
                    </a:lnTo>
                    <a:lnTo>
                      <a:pt x="205" y="172"/>
                    </a:lnTo>
                    <a:lnTo>
                      <a:pt x="214" y="180"/>
                    </a:lnTo>
                    <a:lnTo>
                      <a:pt x="222" y="186"/>
                    </a:lnTo>
                    <a:lnTo>
                      <a:pt x="234" y="194"/>
                    </a:lnTo>
                    <a:lnTo>
                      <a:pt x="243" y="194"/>
                    </a:lnTo>
                    <a:lnTo>
                      <a:pt x="251" y="197"/>
                    </a:lnTo>
                    <a:lnTo>
                      <a:pt x="260" y="199"/>
                    </a:lnTo>
                    <a:lnTo>
                      <a:pt x="269" y="203"/>
                    </a:lnTo>
                    <a:lnTo>
                      <a:pt x="278" y="207"/>
                    </a:lnTo>
                    <a:lnTo>
                      <a:pt x="286" y="211"/>
                    </a:lnTo>
                    <a:lnTo>
                      <a:pt x="296" y="213"/>
                    </a:lnTo>
                    <a:lnTo>
                      <a:pt x="307" y="215"/>
                    </a:lnTo>
                    <a:lnTo>
                      <a:pt x="312" y="217"/>
                    </a:lnTo>
                    <a:lnTo>
                      <a:pt x="318" y="220"/>
                    </a:lnTo>
                    <a:lnTo>
                      <a:pt x="325" y="221"/>
                    </a:lnTo>
                    <a:lnTo>
                      <a:pt x="332" y="223"/>
                    </a:lnTo>
                    <a:lnTo>
                      <a:pt x="327" y="215"/>
                    </a:lnTo>
                    <a:lnTo>
                      <a:pt x="326" y="208"/>
                    </a:lnTo>
                    <a:lnTo>
                      <a:pt x="329" y="202"/>
                    </a:lnTo>
                    <a:lnTo>
                      <a:pt x="335" y="200"/>
                    </a:lnTo>
                    <a:lnTo>
                      <a:pt x="342" y="199"/>
                    </a:lnTo>
                    <a:lnTo>
                      <a:pt x="350" y="200"/>
                    </a:lnTo>
                    <a:lnTo>
                      <a:pt x="356" y="202"/>
                    </a:lnTo>
                    <a:lnTo>
                      <a:pt x="364" y="204"/>
                    </a:lnTo>
                    <a:lnTo>
                      <a:pt x="370" y="205"/>
                    </a:lnTo>
                    <a:lnTo>
                      <a:pt x="368" y="213"/>
                    </a:lnTo>
                    <a:lnTo>
                      <a:pt x="360" y="216"/>
                    </a:lnTo>
                    <a:lnTo>
                      <a:pt x="352" y="220"/>
                    </a:lnTo>
                    <a:lnTo>
                      <a:pt x="344" y="223"/>
                    </a:lnTo>
                    <a:lnTo>
                      <a:pt x="335" y="224"/>
                    </a:lnTo>
                    <a:lnTo>
                      <a:pt x="344" y="227"/>
                    </a:lnTo>
                    <a:lnTo>
                      <a:pt x="352" y="230"/>
                    </a:lnTo>
                    <a:lnTo>
                      <a:pt x="362" y="232"/>
                    </a:lnTo>
                    <a:lnTo>
                      <a:pt x="372" y="236"/>
                    </a:lnTo>
                    <a:lnTo>
                      <a:pt x="383" y="243"/>
                    </a:lnTo>
                    <a:lnTo>
                      <a:pt x="396" y="247"/>
                    </a:lnTo>
                    <a:lnTo>
                      <a:pt x="409" y="250"/>
                    </a:lnTo>
                    <a:lnTo>
                      <a:pt x="423" y="255"/>
                    </a:lnTo>
                    <a:lnTo>
                      <a:pt x="436" y="258"/>
                    </a:lnTo>
                    <a:lnTo>
                      <a:pt x="448" y="263"/>
                    </a:lnTo>
                    <a:lnTo>
                      <a:pt x="460" y="269"/>
                    </a:lnTo>
                    <a:lnTo>
                      <a:pt x="472" y="281"/>
                    </a:lnTo>
                    <a:lnTo>
                      <a:pt x="479" y="282"/>
                    </a:lnTo>
                    <a:lnTo>
                      <a:pt x="486" y="288"/>
                    </a:lnTo>
                    <a:lnTo>
                      <a:pt x="484" y="291"/>
                    </a:lnTo>
                    <a:lnTo>
                      <a:pt x="480" y="293"/>
                    </a:lnTo>
                    <a:lnTo>
                      <a:pt x="475" y="293"/>
                    </a:lnTo>
                    <a:lnTo>
                      <a:pt x="471" y="293"/>
                    </a:lnTo>
                    <a:lnTo>
                      <a:pt x="466" y="292"/>
                    </a:lnTo>
                    <a:lnTo>
                      <a:pt x="460" y="289"/>
                    </a:lnTo>
                    <a:lnTo>
                      <a:pt x="447" y="288"/>
                    </a:lnTo>
                    <a:lnTo>
                      <a:pt x="435" y="288"/>
                    </a:lnTo>
                    <a:lnTo>
                      <a:pt x="422" y="287"/>
                    </a:lnTo>
                    <a:lnTo>
                      <a:pt x="410" y="285"/>
                    </a:lnTo>
                    <a:lnTo>
                      <a:pt x="397" y="283"/>
                    </a:lnTo>
                    <a:lnTo>
                      <a:pt x="384" y="281"/>
                    </a:lnTo>
                    <a:lnTo>
                      <a:pt x="372" y="280"/>
                    </a:lnTo>
                    <a:lnTo>
                      <a:pt x="359" y="280"/>
                    </a:lnTo>
                    <a:lnTo>
                      <a:pt x="355" y="275"/>
                    </a:lnTo>
                    <a:lnTo>
                      <a:pt x="350" y="272"/>
                    </a:lnTo>
                    <a:lnTo>
                      <a:pt x="344" y="269"/>
                    </a:lnTo>
                    <a:lnTo>
                      <a:pt x="339" y="269"/>
                    </a:lnTo>
                    <a:lnTo>
                      <a:pt x="332" y="268"/>
                    </a:lnTo>
                    <a:lnTo>
                      <a:pt x="326" y="267"/>
                    </a:lnTo>
                    <a:lnTo>
                      <a:pt x="319" y="266"/>
                    </a:lnTo>
                    <a:lnTo>
                      <a:pt x="314" y="264"/>
                    </a:lnTo>
                    <a:lnTo>
                      <a:pt x="305" y="261"/>
                    </a:lnTo>
                    <a:lnTo>
                      <a:pt x="297" y="260"/>
                    </a:lnTo>
                    <a:lnTo>
                      <a:pt x="287" y="260"/>
                    </a:lnTo>
                    <a:lnTo>
                      <a:pt x="282" y="260"/>
                    </a:lnTo>
                    <a:lnTo>
                      <a:pt x="273" y="258"/>
                    </a:lnTo>
                    <a:lnTo>
                      <a:pt x="266" y="257"/>
                    </a:lnTo>
                    <a:lnTo>
                      <a:pt x="257" y="257"/>
                    </a:lnTo>
                    <a:lnTo>
                      <a:pt x="251" y="257"/>
                    </a:lnTo>
                    <a:lnTo>
                      <a:pt x="243" y="256"/>
                    </a:lnTo>
                    <a:lnTo>
                      <a:pt x="235" y="255"/>
                    </a:lnTo>
                    <a:lnTo>
                      <a:pt x="229" y="251"/>
                    </a:lnTo>
                    <a:lnTo>
                      <a:pt x="223" y="248"/>
                    </a:lnTo>
                    <a:lnTo>
                      <a:pt x="217" y="247"/>
                    </a:lnTo>
                    <a:lnTo>
                      <a:pt x="211" y="247"/>
                    </a:lnTo>
                    <a:lnTo>
                      <a:pt x="204" y="246"/>
                    </a:lnTo>
                    <a:lnTo>
                      <a:pt x="198" y="246"/>
                    </a:lnTo>
                    <a:lnTo>
                      <a:pt x="191" y="245"/>
                    </a:lnTo>
                    <a:lnTo>
                      <a:pt x="185" y="245"/>
                    </a:lnTo>
                    <a:lnTo>
                      <a:pt x="179" y="244"/>
                    </a:lnTo>
                    <a:lnTo>
                      <a:pt x="172" y="244"/>
                    </a:lnTo>
                    <a:lnTo>
                      <a:pt x="166" y="243"/>
                    </a:lnTo>
                    <a:lnTo>
                      <a:pt x="159" y="243"/>
                    </a:lnTo>
                    <a:lnTo>
                      <a:pt x="153" y="242"/>
                    </a:lnTo>
                    <a:lnTo>
                      <a:pt x="150" y="237"/>
                    </a:lnTo>
                    <a:lnTo>
                      <a:pt x="150" y="232"/>
                    </a:lnTo>
                    <a:lnTo>
                      <a:pt x="155" y="230"/>
                    </a:lnTo>
                    <a:lnTo>
                      <a:pt x="163" y="229"/>
                    </a:lnTo>
                    <a:lnTo>
                      <a:pt x="171" y="229"/>
                    </a:lnTo>
                    <a:lnTo>
                      <a:pt x="179" y="229"/>
                    </a:lnTo>
                    <a:lnTo>
                      <a:pt x="187" y="230"/>
                    </a:lnTo>
                    <a:lnTo>
                      <a:pt x="195" y="229"/>
                    </a:lnTo>
                    <a:lnTo>
                      <a:pt x="202" y="229"/>
                    </a:lnTo>
                    <a:lnTo>
                      <a:pt x="209" y="228"/>
                    </a:lnTo>
                    <a:lnTo>
                      <a:pt x="217" y="227"/>
                    </a:lnTo>
                    <a:lnTo>
                      <a:pt x="208" y="221"/>
                    </a:lnTo>
                    <a:lnTo>
                      <a:pt x="201" y="220"/>
                    </a:lnTo>
                    <a:lnTo>
                      <a:pt x="191" y="219"/>
                    </a:lnTo>
                    <a:lnTo>
                      <a:pt x="184" y="218"/>
                    </a:lnTo>
                    <a:lnTo>
                      <a:pt x="177" y="217"/>
                    </a:lnTo>
                    <a:lnTo>
                      <a:pt x="172" y="217"/>
                    </a:lnTo>
                    <a:lnTo>
                      <a:pt x="166" y="217"/>
                    </a:lnTo>
                    <a:lnTo>
                      <a:pt x="160" y="217"/>
                    </a:lnTo>
                    <a:lnTo>
                      <a:pt x="153" y="216"/>
                    </a:lnTo>
                    <a:lnTo>
                      <a:pt x="147" y="215"/>
                    </a:lnTo>
                    <a:lnTo>
                      <a:pt x="140" y="214"/>
                    </a:lnTo>
                    <a:lnTo>
                      <a:pt x="135" y="213"/>
                    </a:lnTo>
                    <a:lnTo>
                      <a:pt x="127" y="208"/>
                    </a:lnTo>
                    <a:lnTo>
                      <a:pt x="136" y="201"/>
                    </a:lnTo>
                    <a:lnTo>
                      <a:pt x="124" y="196"/>
                    </a:lnTo>
                    <a:lnTo>
                      <a:pt x="113" y="193"/>
                    </a:lnTo>
                    <a:lnTo>
                      <a:pt x="102" y="189"/>
                    </a:lnTo>
                    <a:lnTo>
                      <a:pt x="91" y="187"/>
                    </a:lnTo>
                    <a:lnTo>
                      <a:pt x="85" y="184"/>
                    </a:lnTo>
                    <a:lnTo>
                      <a:pt x="78" y="181"/>
                    </a:lnTo>
                    <a:lnTo>
                      <a:pt x="73" y="178"/>
                    </a:lnTo>
                    <a:lnTo>
                      <a:pt x="71" y="172"/>
                    </a:lnTo>
                    <a:lnTo>
                      <a:pt x="80" y="169"/>
                    </a:lnTo>
                    <a:lnTo>
                      <a:pt x="91" y="171"/>
                    </a:lnTo>
                    <a:lnTo>
                      <a:pt x="101" y="174"/>
                    </a:lnTo>
                    <a:lnTo>
                      <a:pt x="110" y="179"/>
                    </a:lnTo>
                    <a:lnTo>
                      <a:pt x="165" y="183"/>
                    </a:lnTo>
                    <a:lnTo>
                      <a:pt x="170" y="181"/>
                    </a:lnTo>
                    <a:lnTo>
                      <a:pt x="173" y="179"/>
                    </a:lnTo>
                    <a:lnTo>
                      <a:pt x="164" y="176"/>
                    </a:lnTo>
                    <a:lnTo>
                      <a:pt x="154" y="176"/>
                    </a:lnTo>
                    <a:lnTo>
                      <a:pt x="147" y="174"/>
                    </a:lnTo>
                    <a:lnTo>
                      <a:pt x="140" y="172"/>
                    </a:lnTo>
                    <a:lnTo>
                      <a:pt x="134" y="170"/>
                    </a:lnTo>
                    <a:lnTo>
                      <a:pt x="128" y="168"/>
                    </a:lnTo>
                    <a:lnTo>
                      <a:pt x="122" y="165"/>
                    </a:lnTo>
                    <a:lnTo>
                      <a:pt x="116" y="163"/>
                    </a:lnTo>
                    <a:lnTo>
                      <a:pt x="109" y="161"/>
                    </a:lnTo>
                    <a:lnTo>
                      <a:pt x="103" y="161"/>
                    </a:lnTo>
                    <a:lnTo>
                      <a:pt x="95" y="158"/>
                    </a:lnTo>
                    <a:lnTo>
                      <a:pt x="89" y="156"/>
                    </a:lnTo>
                    <a:lnTo>
                      <a:pt x="81" y="154"/>
                    </a:lnTo>
                    <a:lnTo>
                      <a:pt x="75" y="153"/>
                    </a:lnTo>
                    <a:lnTo>
                      <a:pt x="68" y="150"/>
                    </a:lnTo>
                    <a:lnTo>
                      <a:pt x="61" y="149"/>
                    </a:lnTo>
                    <a:lnTo>
                      <a:pt x="55" y="147"/>
                    </a:lnTo>
                    <a:lnTo>
                      <a:pt x="48" y="146"/>
                    </a:lnTo>
                    <a:lnTo>
                      <a:pt x="43" y="142"/>
                    </a:lnTo>
                    <a:lnTo>
                      <a:pt x="38" y="140"/>
                    </a:lnTo>
                    <a:lnTo>
                      <a:pt x="33" y="137"/>
                    </a:lnTo>
                    <a:lnTo>
                      <a:pt x="31" y="133"/>
                    </a:lnTo>
                    <a:lnTo>
                      <a:pt x="35" y="131"/>
                    </a:lnTo>
                    <a:lnTo>
                      <a:pt x="39" y="129"/>
                    </a:lnTo>
                    <a:lnTo>
                      <a:pt x="38" y="125"/>
                    </a:lnTo>
                    <a:lnTo>
                      <a:pt x="31" y="122"/>
                    </a:lnTo>
                    <a:lnTo>
                      <a:pt x="26" y="120"/>
                    </a:lnTo>
                    <a:lnTo>
                      <a:pt x="21" y="118"/>
                    </a:lnTo>
                    <a:lnTo>
                      <a:pt x="15" y="117"/>
                    </a:lnTo>
                    <a:lnTo>
                      <a:pt x="6" y="113"/>
                    </a:lnTo>
                    <a:lnTo>
                      <a:pt x="0" y="105"/>
                    </a:lnTo>
                    <a:lnTo>
                      <a:pt x="4" y="102"/>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4" name="Freeform 230"/>
              <p:cNvSpPr>
                <a:spLocks/>
              </p:cNvSpPr>
              <p:nvPr/>
            </p:nvSpPr>
            <p:spPr bwMode="auto">
              <a:xfrm>
                <a:off x="487" y="2808"/>
                <a:ext cx="5" cy="5"/>
              </a:xfrm>
              <a:custGeom>
                <a:avLst/>
                <a:gdLst/>
                <a:ahLst/>
                <a:cxnLst>
                  <a:cxn ang="0">
                    <a:pos x="11" y="10"/>
                  </a:cxn>
                  <a:cxn ang="0">
                    <a:pos x="0" y="0"/>
                  </a:cxn>
                  <a:cxn ang="0">
                    <a:pos x="6" y="4"/>
                  </a:cxn>
                  <a:cxn ang="0">
                    <a:pos x="11" y="10"/>
                  </a:cxn>
                </a:cxnLst>
                <a:rect l="0" t="0" r="r" b="b"/>
                <a:pathLst>
                  <a:path w="11" h="10">
                    <a:moveTo>
                      <a:pt x="11" y="10"/>
                    </a:moveTo>
                    <a:lnTo>
                      <a:pt x="0" y="0"/>
                    </a:lnTo>
                    <a:lnTo>
                      <a:pt x="6" y="4"/>
                    </a:lnTo>
                    <a:lnTo>
                      <a:pt x="11"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231"/>
              <p:cNvSpPr>
                <a:spLocks/>
              </p:cNvSpPr>
              <p:nvPr/>
            </p:nvSpPr>
            <p:spPr bwMode="auto">
              <a:xfrm>
                <a:off x="511" y="2831"/>
                <a:ext cx="35" cy="20"/>
              </a:xfrm>
              <a:custGeom>
                <a:avLst/>
                <a:gdLst/>
                <a:ahLst/>
                <a:cxnLst>
                  <a:cxn ang="0">
                    <a:pos x="7" y="16"/>
                  </a:cxn>
                  <a:cxn ang="0">
                    <a:pos x="15" y="15"/>
                  </a:cxn>
                  <a:cxn ang="0">
                    <a:pos x="23" y="18"/>
                  </a:cxn>
                  <a:cxn ang="0">
                    <a:pos x="30" y="19"/>
                  </a:cxn>
                  <a:cxn ang="0">
                    <a:pos x="31" y="14"/>
                  </a:cxn>
                  <a:cxn ang="0">
                    <a:pos x="30" y="7"/>
                  </a:cxn>
                  <a:cxn ang="0">
                    <a:pos x="35" y="3"/>
                  </a:cxn>
                  <a:cxn ang="0">
                    <a:pos x="42" y="1"/>
                  </a:cxn>
                  <a:cxn ang="0">
                    <a:pos x="49" y="0"/>
                  </a:cxn>
                  <a:cxn ang="0">
                    <a:pos x="56" y="0"/>
                  </a:cxn>
                  <a:cxn ang="0">
                    <a:pos x="64" y="4"/>
                  </a:cxn>
                  <a:cxn ang="0">
                    <a:pos x="69" y="12"/>
                  </a:cxn>
                  <a:cxn ang="0">
                    <a:pos x="68" y="21"/>
                  </a:cxn>
                  <a:cxn ang="0">
                    <a:pos x="62" y="23"/>
                  </a:cxn>
                  <a:cxn ang="0">
                    <a:pos x="54" y="23"/>
                  </a:cxn>
                  <a:cxn ang="0">
                    <a:pos x="50" y="21"/>
                  </a:cxn>
                  <a:cxn ang="0">
                    <a:pos x="46" y="19"/>
                  </a:cxn>
                  <a:cxn ang="0">
                    <a:pos x="43" y="21"/>
                  </a:cxn>
                  <a:cxn ang="0">
                    <a:pos x="40" y="19"/>
                  </a:cxn>
                  <a:cxn ang="0">
                    <a:pos x="38" y="19"/>
                  </a:cxn>
                  <a:cxn ang="0">
                    <a:pos x="35" y="26"/>
                  </a:cxn>
                  <a:cxn ang="0">
                    <a:pos x="31" y="32"/>
                  </a:cxn>
                  <a:cxn ang="0">
                    <a:pos x="26" y="36"/>
                  </a:cxn>
                  <a:cxn ang="0">
                    <a:pos x="20" y="41"/>
                  </a:cxn>
                  <a:cxn ang="0">
                    <a:pos x="12" y="38"/>
                  </a:cxn>
                  <a:cxn ang="0">
                    <a:pos x="7" y="36"/>
                  </a:cxn>
                  <a:cxn ang="0">
                    <a:pos x="3" y="32"/>
                  </a:cxn>
                  <a:cxn ang="0">
                    <a:pos x="0" y="29"/>
                  </a:cxn>
                  <a:cxn ang="0">
                    <a:pos x="2" y="20"/>
                  </a:cxn>
                  <a:cxn ang="0">
                    <a:pos x="7" y="16"/>
                  </a:cxn>
                </a:cxnLst>
                <a:rect l="0" t="0" r="r" b="b"/>
                <a:pathLst>
                  <a:path w="69" h="41">
                    <a:moveTo>
                      <a:pt x="7" y="16"/>
                    </a:moveTo>
                    <a:lnTo>
                      <a:pt x="15" y="15"/>
                    </a:lnTo>
                    <a:lnTo>
                      <a:pt x="23" y="18"/>
                    </a:lnTo>
                    <a:lnTo>
                      <a:pt x="30" y="19"/>
                    </a:lnTo>
                    <a:lnTo>
                      <a:pt x="31" y="14"/>
                    </a:lnTo>
                    <a:lnTo>
                      <a:pt x="30" y="7"/>
                    </a:lnTo>
                    <a:lnTo>
                      <a:pt x="35" y="3"/>
                    </a:lnTo>
                    <a:lnTo>
                      <a:pt x="42" y="1"/>
                    </a:lnTo>
                    <a:lnTo>
                      <a:pt x="49" y="0"/>
                    </a:lnTo>
                    <a:lnTo>
                      <a:pt x="56" y="0"/>
                    </a:lnTo>
                    <a:lnTo>
                      <a:pt x="64" y="4"/>
                    </a:lnTo>
                    <a:lnTo>
                      <a:pt x="69" y="12"/>
                    </a:lnTo>
                    <a:lnTo>
                      <a:pt x="68" y="21"/>
                    </a:lnTo>
                    <a:lnTo>
                      <a:pt x="62" y="23"/>
                    </a:lnTo>
                    <a:lnTo>
                      <a:pt x="54" y="23"/>
                    </a:lnTo>
                    <a:lnTo>
                      <a:pt x="50" y="21"/>
                    </a:lnTo>
                    <a:lnTo>
                      <a:pt x="46" y="19"/>
                    </a:lnTo>
                    <a:lnTo>
                      <a:pt x="43" y="21"/>
                    </a:lnTo>
                    <a:lnTo>
                      <a:pt x="40" y="19"/>
                    </a:lnTo>
                    <a:lnTo>
                      <a:pt x="38" y="19"/>
                    </a:lnTo>
                    <a:lnTo>
                      <a:pt x="35" y="26"/>
                    </a:lnTo>
                    <a:lnTo>
                      <a:pt x="31" y="32"/>
                    </a:lnTo>
                    <a:lnTo>
                      <a:pt x="26" y="36"/>
                    </a:lnTo>
                    <a:lnTo>
                      <a:pt x="20" y="41"/>
                    </a:lnTo>
                    <a:lnTo>
                      <a:pt x="12" y="38"/>
                    </a:lnTo>
                    <a:lnTo>
                      <a:pt x="7" y="36"/>
                    </a:lnTo>
                    <a:lnTo>
                      <a:pt x="3" y="32"/>
                    </a:lnTo>
                    <a:lnTo>
                      <a:pt x="0" y="29"/>
                    </a:lnTo>
                    <a:lnTo>
                      <a:pt x="2" y="20"/>
                    </a:lnTo>
                    <a:lnTo>
                      <a:pt x="7" y="16"/>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232"/>
              <p:cNvSpPr>
                <a:spLocks/>
              </p:cNvSpPr>
              <p:nvPr/>
            </p:nvSpPr>
            <p:spPr bwMode="auto">
              <a:xfrm>
                <a:off x="540" y="2853"/>
                <a:ext cx="18" cy="13"/>
              </a:xfrm>
              <a:custGeom>
                <a:avLst/>
                <a:gdLst/>
                <a:ahLst/>
                <a:cxnLst>
                  <a:cxn ang="0">
                    <a:pos x="7" y="2"/>
                  </a:cxn>
                  <a:cxn ang="0">
                    <a:pos x="14" y="0"/>
                  </a:cxn>
                  <a:cxn ang="0">
                    <a:pos x="23" y="2"/>
                  </a:cxn>
                  <a:cxn ang="0">
                    <a:pos x="29" y="7"/>
                  </a:cxn>
                  <a:cxn ang="0">
                    <a:pos x="36" y="14"/>
                  </a:cxn>
                  <a:cxn ang="0">
                    <a:pos x="32" y="20"/>
                  </a:cxn>
                  <a:cxn ang="0">
                    <a:pos x="25" y="24"/>
                  </a:cxn>
                  <a:cxn ang="0">
                    <a:pos x="18" y="23"/>
                  </a:cxn>
                  <a:cxn ang="0">
                    <a:pos x="10" y="23"/>
                  </a:cxn>
                  <a:cxn ang="0">
                    <a:pos x="4" y="21"/>
                  </a:cxn>
                  <a:cxn ang="0">
                    <a:pos x="0" y="17"/>
                  </a:cxn>
                  <a:cxn ang="0">
                    <a:pos x="0" y="7"/>
                  </a:cxn>
                  <a:cxn ang="0">
                    <a:pos x="7" y="2"/>
                  </a:cxn>
                </a:cxnLst>
                <a:rect l="0" t="0" r="r" b="b"/>
                <a:pathLst>
                  <a:path w="36" h="24">
                    <a:moveTo>
                      <a:pt x="7" y="2"/>
                    </a:moveTo>
                    <a:lnTo>
                      <a:pt x="14" y="0"/>
                    </a:lnTo>
                    <a:lnTo>
                      <a:pt x="23" y="2"/>
                    </a:lnTo>
                    <a:lnTo>
                      <a:pt x="29" y="7"/>
                    </a:lnTo>
                    <a:lnTo>
                      <a:pt x="36" y="14"/>
                    </a:lnTo>
                    <a:lnTo>
                      <a:pt x="32" y="20"/>
                    </a:lnTo>
                    <a:lnTo>
                      <a:pt x="25" y="24"/>
                    </a:lnTo>
                    <a:lnTo>
                      <a:pt x="18" y="23"/>
                    </a:lnTo>
                    <a:lnTo>
                      <a:pt x="10" y="23"/>
                    </a:lnTo>
                    <a:lnTo>
                      <a:pt x="4" y="21"/>
                    </a:lnTo>
                    <a:lnTo>
                      <a:pt x="0" y="17"/>
                    </a:lnTo>
                    <a:lnTo>
                      <a:pt x="0" y="7"/>
                    </a:lnTo>
                    <a:lnTo>
                      <a:pt x="7" y="2"/>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233"/>
              <p:cNvSpPr>
                <a:spLocks/>
              </p:cNvSpPr>
              <p:nvPr/>
            </p:nvSpPr>
            <p:spPr bwMode="auto">
              <a:xfrm>
                <a:off x="552" y="2841"/>
                <a:ext cx="18" cy="10"/>
              </a:xfrm>
              <a:custGeom>
                <a:avLst/>
                <a:gdLst/>
                <a:ahLst/>
                <a:cxnLst>
                  <a:cxn ang="0">
                    <a:pos x="9" y="0"/>
                  </a:cxn>
                  <a:cxn ang="0">
                    <a:pos x="14" y="1"/>
                  </a:cxn>
                  <a:cxn ang="0">
                    <a:pos x="19" y="1"/>
                  </a:cxn>
                  <a:cxn ang="0">
                    <a:pos x="25" y="1"/>
                  </a:cxn>
                  <a:cxn ang="0">
                    <a:pos x="31" y="4"/>
                  </a:cxn>
                  <a:cxn ang="0">
                    <a:pos x="32" y="9"/>
                  </a:cxn>
                  <a:cxn ang="0">
                    <a:pos x="35" y="13"/>
                  </a:cxn>
                  <a:cxn ang="0">
                    <a:pos x="36" y="16"/>
                  </a:cxn>
                  <a:cxn ang="0">
                    <a:pos x="36" y="22"/>
                  </a:cxn>
                  <a:cxn ang="0">
                    <a:pos x="26" y="22"/>
                  </a:cxn>
                  <a:cxn ang="0">
                    <a:pos x="16" y="20"/>
                  </a:cxn>
                  <a:cxn ang="0">
                    <a:pos x="6" y="16"/>
                  </a:cxn>
                  <a:cxn ang="0">
                    <a:pos x="0" y="13"/>
                  </a:cxn>
                  <a:cxn ang="0">
                    <a:pos x="1" y="3"/>
                  </a:cxn>
                  <a:cxn ang="0">
                    <a:pos x="9" y="0"/>
                  </a:cxn>
                </a:cxnLst>
                <a:rect l="0" t="0" r="r" b="b"/>
                <a:pathLst>
                  <a:path w="36" h="22">
                    <a:moveTo>
                      <a:pt x="9" y="0"/>
                    </a:moveTo>
                    <a:lnTo>
                      <a:pt x="14" y="1"/>
                    </a:lnTo>
                    <a:lnTo>
                      <a:pt x="19" y="1"/>
                    </a:lnTo>
                    <a:lnTo>
                      <a:pt x="25" y="1"/>
                    </a:lnTo>
                    <a:lnTo>
                      <a:pt x="31" y="4"/>
                    </a:lnTo>
                    <a:lnTo>
                      <a:pt x="32" y="9"/>
                    </a:lnTo>
                    <a:lnTo>
                      <a:pt x="35" y="13"/>
                    </a:lnTo>
                    <a:lnTo>
                      <a:pt x="36" y="16"/>
                    </a:lnTo>
                    <a:lnTo>
                      <a:pt x="36" y="22"/>
                    </a:lnTo>
                    <a:lnTo>
                      <a:pt x="26" y="22"/>
                    </a:lnTo>
                    <a:lnTo>
                      <a:pt x="16" y="20"/>
                    </a:lnTo>
                    <a:lnTo>
                      <a:pt x="6" y="16"/>
                    </a:lnTo>
                    <a:lnTo>
                      <a:pt x="0" y="13"/>
                    </a:lnTo>
                    <a:lnTo>
                      <a:pt x="1" y="3"/>
                    </a:lnTo>
                    <a:lnTo>
                      <a:pt x="9"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234"/>
              <p:cNvSpPr>
                <a:spLocks/>
              </p:cNvSpPr>
              <p:nvPr/>
            </p:nvSpPr>
            <p:spPr bwMode="auto">
              <a:xfrm>
                <a:off x="562" y="2645"/>
                <a:ext cx="324" cy="196"/>
              </a:xfrm>
              <a:custGeom>
                <a:avLst/>
                <a:gdLst/>
                <a:ahLst/>
                <a:cxnLst>
                  <a:cxn ang="0">
                    <a:pos x="56" y="6"/>
                  </a:cxn>
                  <a:cxn ang="0">
                    <a:pos x="121" y="29"/>
                  </a:cxn>
                  <a:cxn ang="0">
                    <a:pos x="158" y="26"/>
                  </a:cxn>
                  <a:cxn ang="0">
                    <a:pos x="182" y="34"/>
                  </a:cxn>
                  <a:cxn ang="0">
                    <a:pos x="211" y="37"/>
                  </a:cxn>
                  <a:cxn ang="0">
                    <a:pos x="232" y="32"/>
                  </a:cxn>
                  <a:cxn ang="0">
                    <a:pos x="296" y="75"/>
                  </a:cxn>
                  <a:cxn ang="0">
                    <a:pos x="285" y="55"/>
                  </a:cxn>
                  <a:cxn ang="0">
                    <a:pos x="325" y="69"/>
                  </a:cxn>
                  <a:cxn ang="0">
                    <a:pos x="326" y="55"/>
                  </a:cxn>
                  <a:cxn ang="0">
                    <a:pos x="355" y="73"/>
                  </a:cxn>
                  <a:cxn ang="0">
                    <a:pos x="359" y="53"/>
                  </a:cxn>
                  <a:cxn ang="0">
                    <a:pos x="393" y="68"/>
                  </a:cxn>
                  <a:cxn ang="0">
                    <a:pos x="409" y="58"/>
                  </a:cxn>
                  <a:cxn ang="0">
                    <a:pos x="443" y="94"/>
                  </a:cxn>
                  <a:cxn ang="0">
                    <a:pos x="489" y="141"/>
                  </a:cxn>
                  <a:cxn ang="0">
                    <a:pos x="539" y="167"/>
                  </a:cxn>
                  <a:cxn ang="0">
                    <a:pos x="565" y="167"/>
                  </a:cxn>
                  <a:cxn ang="0">
                    <a:pos x="588" y="193"/>
                  </a:cxn>
                  <a:cxn ang="0">
                    <a:pos x="601" y="183"/>
                  </a:cxn>
                  <a:cxn ang="0">
                    <a:pos x="633" y="238"/>
                  </a:cxn>
                  <a:cxn ang="0">
                    <a:pos x="619" y="270"/>
                  </a:cxn>
                  <a:cxn ang="0">
                    <a:pos x="566" y="230"/>
                  </a:cxn>
                  <a:cxn ang="0">
                    <a:pos x="514" y="190"/>
                  </a:cxn>
                  <a:cxn ang="0">
                    <a:pos x="461" y="160"/>
                  </a:cxn>
                  <a:cxn ang="0">
                    <a:pos x="384" y="132"/>
                  </a:cxn>
                  <a:cxn ang="0">
                    <a:pos x="347" y="110"/>
                  </a:cxn>
                  <a:cxn ang="0">
                    <a:pos x="295" y="110"/>
                  </a:cxn>
                  <a:cxn ang="0">
                    <a:pos x="238" y="112"/>
                  </a:cxn>
                  <a:cxn ang="0">
                    <a:pos x="238" y="160"/>
                  </a:cxn>
                  <a:cxn ang="0">
                    <a:pos x="243" y="194"/>
                  </a:cxn>
                  <a:cxn ang="0">
                    <a:pos x="280" y="222"/>
                  </a:cxn>
                  <a:cxn ang="0">
                    <a:pos x="327" y="256"/>
                  </a:cxn>
                  <a:cxn ang="0">
                    <a:pos x="387" y="301"/>
                  </a:cxn>
                  <a:cxn ang="0">
                    <a:pos x="450" y="318"/>
                  </a:cxn>
                  <a:cxn ang="0">
                    <a:pos x="511" y="344"/>
                  </a:cxn>
                  <a:cxn ang="0">
                    <a:pos x="568" y="372"/>
                  </a:cxn>
                  <a:cxn ang="0">
                    <a:pos x="557" y="385"/>
                  </a:cxn>
                  <a:cxn ang="0">
                    <a:pos x="469" y="384"/>
                  </a:cxn>
                  <a:cxn ang="0">
                    <a:pos x="405" y="370"/>
                  </a:cxn>
                  <a:cxn ang="0">
                    <a:pos x="353" y="355"/>
                  </a:cxn>
                  <a:cxn ang="0">
                    <a:pos x="345" y="339"/>
                  </a:cxn>
                  <a:cxn ang="0">
                    <a:pos x="353" y="333"/>
                  </a:cxn>
                  <a:cxn ang="0">
                    <a:pos x="287" y="313"/>
                  </a:cxn>
                  <a:cxn ang="0">
                    <a:pos x="260" y="288"/>
                  </a:cxn>
                  <a:cxn ang="0">
                    <a:pos x="236" y="263"/>
                  </a:cxn>
                  <a:cxn ang="0">
                    <a:pos x="193" y="253"/>
                  </a:cxn>
                  <a:cxn ang="0">
                    <a:pos x="197" y="234"/>
                  </a:cxn>
                  <a:cxn ang="0">
                    <a:pos x="158" y="217"/>
                  </a:cxn>
                  <a:cxn ang="0">
                    <a:pos x="141" y="208"/>
                  </a:cxn>
                  <a:cxn ang="0">
                    <a:pos x="140" y="191"/>
                  </a:cxn>
                  <a:cxn ang="0">
                    <a:pos x="207" y="194"/>
                  </a:cxn>
                  <a:cxn ang="0">
                    <a:pos x="134" y="170"/>
                  </a:cxn>
                  <a:cxn ang="0">
                    <a:pos x="135" y="154"/>
                  </a:cxn>
                  <a:cxn ang="0">
                    <a:pos x="101" y="131"/>
                  </a:cxn>
                  <a:cxn ang="0">
                    <a:pos x="57" y="103"/>
                  </a:cxn>
                  <a:cxn ang="0">
                    <a:pos x="62" y="75"/>
                  </a:cxn>
                  <a:cxn ang="0">
                    <a:pos x="60" y="59"/>
                  </a:cxn>
                  <a:cxn ang="0">
                    <a:pos x="137" y="88"/>
                  </a:cxn>
                  <a:cxn ang="0">
                    <a:pos x="78" y="53"/>
                  </a:cxn>
                </a:cxnLst>
                <a:rect l="0" t="0" r="r" b="b"/>
                <a:pathLst>
                  <a:path w="648" h="390">
                    <a:moveTo>
                      <a:pt x="6" y="0"/>
                    </a:moveTo>
                    <a:lnTo>
                      <a:pt x="16" y="1"/>
                    </a:lnTo>
                    <a:lnTo>
                      <a:pt x="27" y="6"/>
                    </a:lnTo>
                    <a:lnTo>
                      <a:pt x="38" y="10"/>
                    </a:lnTo>
                    <a:lnTo>
                      <a:pt x="49" y="15"/>
                    </a:lnTo>
                    <a:lnTo>
                      <a:pt x="52" y="9"/>
                    </a:lnTo>
                    <a:lnTo>
                      <a:pt x="56" y="6"/>
                    </a:lnTo>
                    <a:lnTo>
                      <a:pt x="60" y="5"/>
                    </a:lnTo>
                    <a:lnTo>
                      <a:pt x="68" y="8"/>
                    </a:lnTo>
                    <a:lnTo>
                      <a:pt x="77" y="13"/>
                    </a:lnTo>
                    <a:lnTo>
                      <a:pt x="89" y="17"/>
                    </a:lnTo>
                    <a:lnTo>
                      <a:pt x="100" y="21"/>
                    </a:lnTo>
                    <a:lnTo>
                      <a:pt x="111" y="25"/>
                    </a:lnTo>
                    <a:lnTo>
                      <a:pt x="121" y="29"/>
                    </a:lnTo>
                    <a:lnTo>
                      <a:pt x="133" y="33"/>
                    </a:lnTo>
                    <a:lnTo>
                      <a:pt x="143" y="36"/>
                    </a:lnTo>
                    <a:lnTo>
                      <a:pt x="155" y="40"/>
                    </a:lnTo>
                    <a:lnTo>
                      <a:pt x="156" y="36"/>
                    </a:lnTo>
                    <a:lnTo>
                      <a:pt x="155" y="33"/>
                    </a:lnTo>
                    <a:lnTo>
                      <a:pt x="154" y="29"/>
                    </a:lnTo>
                    <a:lnTo>
                      <a:pt x="158" y="26"/>
                    </a:lnTo>
                    <a:lnTo>
                      <a:pt x="168" y="30"/>
                    </a:lnTo>
                    <a:lnTo>
                      <a:pt x="177" y="37"/>
                    </a:lnTo>
                    <a:lnTo>
                      <a:pt x="186" y="42"/>
                    </a:lnTo>
                    <a:lnTo>
                      <a:pt x="197" y="48"/>
                    </a:lnTo>
                    <a:lnTo>
                      <a:pt x="199" y="48"/>
                    </a:lnTo>
                    <a:lnTo>
                      <a:pt x="190" y="40"/>
                    </a:lnTo>
                    <a:lnTo>
                      <a:pt x="182" y="34"/>
                    </a:lnTo>
                    <a:lnTo>
                      <a:pt x="175" y="26"/>
                    </a:lnTo>
                    <a:lnTo>
                      <a:pt x="179" y="19"/>
                    </a:lnTo>
                    <a:lnTo>
                      <a:pt x="184" y="20"/>
                    </a:lnTo>
                    <a:lnTo>
                      <a:pt x="189" y="23"/>
                    </a:lnTo>
                    <a:lnTo>
                      <a:pt x="195" y="26"/>
                    </a:lnTo>
                    <a:lnTo>
                      <a:pt x="201" y="31"/>
                    </a:lnTo>
                    <a:lnTo>
                      <a:pt x="211" y="37"/>
                    </a:lnTo>
                    <a:lnTo>
                      <a:pt x="222" y="45"/>
                    </a:lnTo>
                    <a:lnTo>
                      <a:pt x="223" y="41"/>
                    </a:lnTo>
                    <a:lnTo>
                      <a:pt x="221" y="37"/>
                    </a:lnTo>
                    <a:lnTo>
                      <a:pt x="219" y="35"/>
                    </a:lnTo>
                    <a:lnTo>
                      <a:pt x="220" y="32"/>
                    </a:lnTo>
                    <a:lnTo>
                      <a:pt x="224" y="29"/>
                    </a:lnTo>
                    <a:lnTo>
                      <a:pt x="232" y="32"/>
                    </a:lnTo>
                    <a:lnTo>
                      <a:pt x="241" y="35"/>
                    </a:lnTo>
                    <a:lnTo>
                      <a:pt x="251" y="41"/>
                    </a:lnTo>
                    <a:lnTo>
                      <a:pt x="261" y="48"/>
                    </a:lnTo>
                    <a:lnTo>
                      <a:pt x="270" y="55"/>
                    </a:lnTo>
                    <a:lnTo>
                      <a:pt x="279" y="62"/>
                    </a:lnTo>
                    <a:lnTo>
                      <a:pt x="287" y="69"/>
                    </a:lnTo>
                    <a:lnTo>
                      <a:pt x="296" y="75"/>
                    </a:lnTo>
                    <a:lnTo>
                      <a:pt x="305" y="83"/>
                    </a:lnTo>
                    <a:lnTo>
                      <a:pt x="307" y="78"/>
                    </a:lnTo>
                    <a:lnTo>
                      <a:pt x="303" y="73"/>
                    </a:lnTo>
                    <a:lnTo>
                      <a:pt x="299" y="67"/>
                    </a:lnTo>
                    <a:lnTo>
                      <a:pt x="295" y="63"/>
                    </a:lnTo>
                    <a:lnTo>
                      <a:pt x="289" y="58"/>
                    </a:lnTo>
                    <a:lnTo>
                      <a:pt x="285" y="55"/>
                    </a:lnTo>
                    <a:lnTo>
                      <a:pt x="281" y="51"/>
                    </a:lnTo>
                    <a:lnTo>
                      <a:pt x="280" y="47"/>
                    </a:lnTo>
                    <a:lnTo>
                      <a:pt x="286" y="42"/>
                    </a:lnTo>
                    <a:lnTo>
                      <a:pt x="295" y="45"/>
                    </a:lnTo>
                    <a:lnTo>
                      <a:pt x="304" y="52"/>
                    </a:lnTo>
                    <a:lnTo>
                      <a:pt x="316" y="61"/>
                    </a:lnTo>
                    <a:lnTo>
                      <a:pt x="325" y="69"/>
                    </a:lnTo>
                    <a:lnTo>
                      <a:pt x="333" y="80"/>
                    </a:lnTo>
                    <a:lnTo>
                      <a:pt x="336" y="81"/>
                    </a:lnTo>
                    <a:lnTo>
                      <a:pt x="341" y="80"/>
                    </a:lnTo>
                    <a:lnTo>
                      <a:pt x="335" y="71"/>
                    </a:lnTo>
                    <a:lnTo>
                      <a:pt x="329" y="63"/>
                    </a:lnTo>
                    <a:lnTo>
                      <a:pt x="326" y="58"/>
                    </a:lnTo>
                    <a:lnTo>
                      <a:pt x="326" y="55"/>
                    </a:lnTo>
                    <a:lnTo>
                      <a:pt x="327" y="52"/>
                    </a:lnTo>
                    <a:lnTo>
                      <a:pt x="333" y="51"/>
                    </a:lnTo>
                    <a:lnTo>
                      <a:pt x="336" y="52"/>
                    </a:lnTo>
                    <a:lnTo>
                      <a:pt x="341" y="56"/>
                    </a:lnTo>
                    <a:lnTo>
                      <a:pt x="345" y="61"/>
                    </a:lnTo>
                    <a:lnTo>
                      <a:pt x="349" y="66"/>
                    </a:lnTo>
                    <a:lnTo>
                      <a:pt x="355" y="73"/>
                    </a:lnTo>
                    <a:lnTo>
                      <a:pt x="362" y="80"/>
                    </a:lnTo>
                    <a:lnTo>
                      <a:pt x="371" y="85"/>
                    </a:lnTo>
                    <a:lnTo>
                      <a:pt x="381" y="87"/>
                    </a:lnTo>
                    <a:lnTo>
                      <a:pt x="384" y="84"/>
                    </a:lnTo>
                    <a:lnTo>
                      <a:pt x="376" y="73"/>
                    </a:lnTo>
                    <a:lnTo>
                      <a:pt x="367" y="64"/>
                    </a:lnTo>
                    <a:lnTo>
                      <a:pt x="359" y="53"/>
                    </a:lnTo>
                    <a:lnTo>
                      <a:pt x="353" y="43"/>
                    </a:lnTo>
                    <a:lnTo>
                      <a:pt x="359" y="41"/>
                    </a:lnTo>
                    <a:lnTo>
                      <a:pt x="364" y="42"/>
                    </a:lnTo>
                    <a:lnTo>
                      <a:pt x="368" y="45"/>
                    </a:lnTo>
                    <a:lnTo>
                      <a:pt x="374" y="50"/>
                    </a:lnTo>
                    <a:lnTo>
                      <a:pt x="382" y="59"/>
                    </a:lnTo>
                    <a:lnTo>
                      <a:pt x="393" y="68"/>
                    </a:lnTo>
                    <a:lnTo>
                      <a:pt x="394" y="67"/>
                    </a:lnTo>
                    <a:lnTo>
                      <a:pt x="396" y="66"/>
                    </a:lnTo>
                    <a:lnTo>
                      <a:pt x="393" y="58"/>
                    </a:lnTo>
                    <a:lnTo>
                      <a:pt x="393" y="51"/>
                    </a:lnTo>
                    <a:lnTo>
                      <a:pt x="399" y="51"/>
                    </a:lnTo>
                    <a:lnTo>
                      <a:pt x="405" y="54"/>
                    </a:lnTo>
                    <a:lnTo>
                      <a:pt x="409" y="58"/>
                    </a:lnTo>
                    <a:lnTo>
                      <a:pt x="414" y="64"/>
                    </a:lnTo>
                    <a:lnTo>
                      <a:pt x="418" y="68"/>
                    </a:lnTo>
                    <a:lnTo>
                      <a:pt x="422" y="72"/>
                    </a:lnTo>
                    <a:lnTo>
                      <a:pt x="426" y="74"/>
                    </a:lnTo>
                    <a:lnTo>
                      <a:pt x="434" y="77"/>
                    </a:lnTo>
                    <a:lnTo>
                      <a:pt x="438" y="84"/>
                    </a:lnTo>
                    <a:lnTo>
                      <a:pt x="443" y="94"/>
                    </a:lnTo>
                    <a:lnTo>
                      <a:pt x="446" y="102"/>
                    </a:lnTo>
                    <a:lnTo>
                      <a:pt x="451" y="112"/>
                    </a:lnTo>
                    <a:lnTo>
                      <a:pt x="455" y="119"/>
                    </a:lnTo>
                    <a:lnTo>
                      <a:pt x="461" y="128"/>
                    </a:lnTo>
                    <a:lnTo>
                      <a:pt x="470" y="133"/>
                    </a:lnTo>
                    <a:lnTo>
                      <a:pt x="483" y="138"/>
                    </a:lnTo>
                    <a:lnTo>
                      <a:pt x="489" y="141"/>
                    </a:lnTo>
                    <a:lnTo>
                      <a:pt x="495" y="142"/>
                    </a:lnTo>
                    <a:lnTo>
                      <a:pt x="502" y="142"/>
                    </a:lnTo>
                    <a:lnTo>
                      <a:pt x="509" y="146"/>
                    </a:lnTo>
                    <a:lnTo>
                      <a:pt x="518" y="153"/>
                    </a:lnTo>
                    <a:lnTo>
                      <a:pt x="527" y="162"/>
                    </a:lnTo>
                    <a:lnTo>
                      <a:pt x="533" y="164"/>
                    </a:lnTo>
                    <a:lnTo>
                      <a:pt x="539" y="167"/>
                    </a:lnTo>
                    <a:lnTo>
                      <a:pt x="546" y="170"/>
                    </a:lnTo>
                    <a:lnTo>
                      <a:pt x="552" y="174"/>
                    </a:lnTo>
                    <a:lnTo>
                      <a:pt x="553" y="170"/>
                    </a:lnTo>
                    <a:lnTo>
                      <a:pt x="554" y="167"/>
                    </a:lnTo>
                    <a:lnTo>
                      <a:pt x="554" y="164"/>
                    </a:lnTo>
                    <a:lnTo>
                      <a:pt x="559" y="164"/>
                    </a:lnTo>
                    <a:lnTo>
                      <a:pt x="565" y="167"/>
                    </a:lnTo>
                    <a:lnTo>
                      <a:pt x="569" y="175"/>
                    </a:lnTo>
                    <a:lnTo>
                      <a:pt x="571" y="181"/>
                    </a:lnTo>
                    <a:lnTo>
                      <a:pt x="574" y="189"/>
                    </a:lnTo>
                    <a:lnTo>
                      <a:pt x="589" y="208"/>
                    </a:lnTo>
                    <a:lnTo>
                      <a:pt x="588" y="202"/>
                    </a:lnTo>
                    <a:lnTo>
                      <a:pt x="588" y="198"/>
                    </a:lnTo>
                    <a:lnTo>
                      <a:pt x="588" y="193"/>
                    </a:lnTo>
                    <a:lnTo>
                      <a:pt x="588" y="189"/>
                    </a:lnTo>
                    <a:lnTo>
                      <a:pt x="587" y="184"/>
                    </a:lnTo>
                    <a:lnTo>
                      <a:pt x="586" y="180"/>
                    </a:lnTo>
                    <a:lnTo>
                      <a:pt x="586" y="176"/>
                    </a:lnTo>
                    <a:lnTo>
                      <a:pt x="589" y="175"/>
                    </a:lnTo>
                    <a:lnTo>
                      <a:pt x="597" y="177"/>
                    </a:lnTo>
                    <a:lnTo>
                      <a:pt x="601" y="183"/>
                    </a:lnTo>
                    <a:lnTo>
                      <a:pt x="602" y="190"/>
                    </a:lnTo>
                    <a:lnTo>
                      <a:pt x="606" y="197"/>
                    </a:lnTo>
                    <a:lnTo>
                      <a:pt x="611" y="205"/>
                    </a:lnTo>
                    <a:lnTo>
                      <a:pt x="616" y="213"/>
                    </a:lnTo>
                    <a:lnTo>
                      <a:pt x="621" y="221"/>
                    </a:lnTo>
                    <a:lnTo>
                      <a:pt x="628" y="230"/>
                    </a:lnTo>
                    <a:lnTo>
                      <a:pt x="633" y="238"/>
                    </a:lnTo>
                    <a:lnTo>
                      <a:pt x="638" y="246"/>
                    </a:lnTo>
                    <a:lnTo>
                      <a:pt x="643" y="254"/>
                    </a:lnTo>
                    <a:lnTo>
                      <a:pt x="648" y="263"/>
                    </a:lnTo>
                    <a:lnTo>
                      <a:pt x="643" y="271"/>
                    </a:lnTo>
                    <a:lnTo>
                      <a:pt x="633" y="276"/>
                    </a:lnTo>
                    <a:lnTo>
                      <a:pt x="624" y="274"/>
                    </a:lnTo>
                    <a:lnTo>
                      <a:pt x="619" y="270"/>
                    </a:lnTo>
                    <a:lnTo>
                      <a:pt x="613" y="264"/>
                    </a:lnTo>
                    <a:lnTo>
                      <a:pt x="608" y="259"/>
                    </a:lnTo>
                    <a:lnTo>
                      <a:pt x="600" y="253"/>
                    </a:lnTo>
                    <a:lnTo>
                      <a:pt x="591" y="247"/>
                    </a:lnTo>
                    <a:lnTo>
                      <a:pt x="582" y="241"/>
                    </a:lnTo>
                    <a:lnTo>
                      <a:pt x="574" y="237"/>
                    </a:lnTo>
                    <a:lnTo>
                      <a:pt x="566" y="230"/>
                    </a:lnTo>
                    <a:lnTo>
                      <a:pt x="559" y="224"/>
                    </a:lnTo>
                    <a:lnTo>
                      <a:pt x="554" y="216"/>
                    </a:lnTo>
                    <a:lnTo>
                      <a:pt x="552" y="208"/>
                    </a:lnTo>
                    <a:lnTo>
                      <a:pt x="542" y="201"/>
                    </a:lnTo>
                    <a:lnTo>
                      <a:pt x="532" y="199"/>
                    </a:lnTo>
                    <a:lnTo>
                      <a:pt x="521" y="196"/>
                    </a:lnTo>
                    <a:lnTo>
                      <a:pt x="514" y="190"/>
                    </a:lnTo>
                    <a:lnTo>
                      <a:pt x="507" y="188"/>
                    </a:lnTo>
                    <a:lnTo>
                      <a:pt x="501" y="186"/>
                    </a:lnTo>
                    <a:lnTo>
                      <a:pt x="494" y="184"/>
                    </a:lnTo>
                    <a:lnTo>
                      <a:pt x="490" y="183"/>
                    </a:lnTo>
                    <a:lnTo>
                      <a:pt x="479" y="176"/>
                    </a:lnTo>
                    <a:lnTo>
                      <a:pt x="473" y="167"/>
                    </a:lnTo>
                    <a:lnTo>
                      <a:pt x="461" y="160"/>
                    </a:lnTo>
                    <a:lnTo>
                      <a:pt x="452" y="153"/>
                    </a:lnTo>
                    <a:lnTo>
                      <a:pt x="441" y="147"/>
                    </a:lnTo>
                    <a:lnTo>
                      <a:pt x="431" y="141"/>
                    </a:lnTo>
                    <a:lnTo>
                      <a:pt x="420" y="134"/>
                    </a:lnTo>
                    <a:lnTo>
                      <a:pt x="409" y="131"/>
                    </a:lnTo>
                    <a:lnTo>
                      <a:pt x="396" y="130"/>
                    </a:lnTo>
                    <a:lnTo>
                      <a:pt x="384" y="132"/>
                    </a:lnTo>
                    <a:lnTo>
                      <a:pt x="377" y="129"/>
                    </a:lnTo>
                    <a:lnTo>
                      <a:pt x="374" y="125"/>
                    </a:lnTo>
                    <a:lnTo>
                      <a:pt x="371" y="118"/>
                    </a:lnTo>
                    <a:lnTo>
                      <a:pt x="371" y="114"/>
                    </a:lnTo>
                    <a:lnTo>
                      <a:pt x="362" y="112"/>
                    </a:lnTo>
                    <a:lnTo>
                      <a:pt x="355" y="112"/>
                    </a:lnTo>
                    <a:lnTo>
                      <a:pt x="347" y="110"/>
                    </a:lnTo>
                    <a:lnTo>
                      <a:pt x="340" y="110"/>
                    </a:lnTo>
                    <a:lnTo>
                      <a:pt x="332" y="110"/>
                    </a:lnTo>
                    <a:lnTo>
                      <a:pt x="325" y="110"/>
                    </a:lnTo>
                    <a:lnTo>
                      <a:pt x="318" y="111"/>
                    </a:lnTo>
                    <a:lnTo>
                      <a:pt x="313" y="114"/>
                    </a:lnTo>
                    <a:lnTo>
                      <a:pt x="303" y="112"/>
                    </a:lnTo>
                    <a:lnTo>
                      <a:pt x="295" y="110"/>
                    </a:lnTo>
                    <a:lnTo>
                      <a:pt x="286" y="108"/>
                    </a:lnTo>
                    <a:lnTo>
                      <a:pt x="278" y="106"/>
                    </a:lnTo>
                    <a:lnTo>
                      <a:pt x="268" y="104"/>
                    </a:lnTo>
                    <a:lnTo>
                      <a:pt x="260" y="104"/>
                    </a:lnTo>
                    <a:lnTo>
                      <a:pt x="251" y="105"/>
                    </a:lnTo>
                    <a:lnTo>
                      <a:pt x="244" y="109"/>
                    </a:lnTo>
                    <a:lnTo>
                      <a:pt x="238" y="112"/>
                    </a:lnTo>
                    <a:lnTo>
                      <a:pt x="236" y="118"/>
                    </a:lnTo>
                    <a:lnTo>
                      <a:pt x="234" y="125"/>
                    </a:lnTo>
                    <a:lnTo>
                      <a:pt x="230" y="131"/>
                    </a:lnTo>
                    <a:lnTo>
                      <a:pt x="238" y="138"/>
                    </a:lnTo>
                    <a:lnTo>
                      <a:pt x="244" y="148"/>
                    </a:lnTo>
                    <a:lnTo>
                      <a:pt x="243" y="154"/>
                    </a:lnTo>
                    <a:lnTo>
                      <a:pt x="238" y="160"/>
                    </a:lnTo>
                    <a:lnTo>
                      <a:pt x="233" y="164"/>
                    </a:lnTo>
                    <a:lnTo>
                      <a:pt x="230" y="170"/>
                    </a:lnTo>
                    <a:lnTo>
                      <a:pt x="228" y="174"/>
                    </a:lnTo>
                    <a:lnTo>
                      <a:pt x="235" y="176"/>
                    </a:lnTo>
                    <a:lnTo>
                      <a:pt x="239" y="181"/>
                    </a:lnTo>
                    <a:lnTo>
                      <a:pt x="240" y="188"/>
                    </a:lnTo>
                    <a:lnTo>
                      <a:pt x="243" y="194"/>
                    </a:lnTo>
                    <a:lnTo>
                      <a:pt x="243" y="199"/>
                    </a:lnTo>
                    <a:lnTo>
                      <a:pt x="246" y="205"/>
                    </a:lnTo>
                    <a:lnTo>
                      <a:pt x="250" y="210"/>
                    </a:lnTo>
                    <a:lnTo>
                      <a:pt x="259" y="214"/>
                    </a:lnTo>
                    <a:lnTo>
                      <a:pt x="266" y="215"/>
                    </a:lnTo>
                    <a:lnTo>
                      <a:pt x="273" y="218"/>
                    </a:lnTo>
                    <a:lnTo>
                      <a:pt x="280" y="222"/>
                    </a:lnTo>
                    <a:lnTo>
                      <a:pt x="287" y="227"/>
                    </a:lnTo>
                    <a:lnTo>
                      <a:pt x="294" y="230"/>
                    </a:lnTo>
                    <a:lnTo>
                      <a:pt x="300" y="236"/>
                    </a:lnTo>
                    <a:lnTo>
                      <a:pt x="307" y="240"/>
                    </a:lnTo>
                    <a:lnTo>
                      <a:pt x="315" y="244"/>
                    </a:lnTo>
                    <a:lnTo>
                      <a:pt x="321" y="248"/>
                    </a:lnTo>
                    <a:lnTo>
                      <a:pt x="327" y="256"/>
                    </a:lnTo>
                    <a:lnTo>
                      <a:pt x="331" y="262"/>
                    </a:lnTo>
                    <a:lnTo>
                      <a:pt x="339" y="269"/>
                    </a:lnTo>
                    <a:lnTo>
                      <a:pt x="352" y="271"/>
                    </a:lnTo>
                    <a:lnTo>
                      <a:pt x="363" y="276"/>
                    </a:lnTo>
                    <a:lnTo>
                      <a:pt x="372" y="284"/>
                    </a:lnTo>
                    <a:lnTo>
                      <a:pt x="380" y="293"/>
                    </a:lnTo>
                    <a:lnTo>
                      <a:pt x="387" y="301"/>
                    </a:lnTo>
                    <a:lnTo>
                      <a:pt x="396" y="308"/>
                    </a:lnTo>
                    <a:lnTo>
                      <a:pt x="407" y="311"/>
                    </a:lnTo>
                    <a:lnTo>
                      <a:pt x="423" y="312"/>
                    </a:lnTo>
                    <a:lnTo>
                      <a:pt x="429" y="312"/>
                    </a:lnTo>
                    <a:lnTo>
                      <a:pt x="436" y="313"/>
                    </a:lnTo>
                    <a:lnTo>
                      <a:pt x="442" y="314"/>
                    </a:lnTo>
                    <a:lnTo>
                      <a:pt x="450" y="318"/>
                    </a:lnTo>
                    <a:lnTo>
                      <a:pt x="460" y="323"/>
                    </a:lnTo>
                    <a:lnTo>
                      <a:pt x="472" y="332"/>
                    </a:lnTo>
                    <a:lnTo>
                      <a:pt x="483" y="336"/>
                    </a:lnTo>
                    <a:lnTo>
                      <a:pt x="493" y="340"/>
                    </a:lnTo>
                    <a:lnTo>
                      <a:pt x="499" y="341"/>
                    </a:lnTo>
                    <a:lnTo>
                      <a:pt x="505" y="343"/>
                    </a:lnTo>
                    <a:lnTo>
                      <a:pt x="511" y="344"/>
                    </a:lnTo>
                    <a:lnTo>
                      <a:pt x="519" y="345"/>
                    </a:lnTo>
                    <a:lnTo>
                      <a:pt x="525" y="351"/>
                    </a:lnTo>
                    <a:lnTo>
                      <a:pt x="534" y="356"/>
                    </a:lnTo>
                    <a:lnTo>
                      <a:pt x="541" y="360"/>
                    </a:lnTo>
                    <a:lnTo>
                      <a:pt x="551" y="365"/>
                    </a:lnTo>
                    <a:lnTo>
                      <a:pt x="559" y="368"/>
                    </a:lnTo>
                    <a:lnTo>
                      <a:pt x="568" y="372"/>
                    </a:lnTo>
                    <a:lnTo>
                      <a:pt x="576" y="375"/>
                    </a:lnTo>
                    <a:lnTo>
                      <a:pt x="586" y="382"/>
                    </a:lnTo>
                    <a:lnTo>
                      <a:pt x="586" y="385"/>
                    </a:lnTo>
                    <a:lnTo>
                      <a:pt x="583" y="389"/>
                    </a:lnTo>
                    <a:lnTo>
                      <a:pt x="573" y="386"/>
                    </a:lnTo>
                    <a:lnTo>
                      <a:pt x="566" y="385"/>
                    </a:lnTo>
                    <a:lnTo>
                      <a:pt x="557" y="385"/>
                    </a:lnTo>
                    <a:lnTo>
                      <a:pt x="552" y="390"/>
                    </a:lnTo>
                    <a:lnTo>
                      <a:pt x="537" y="388"/>
                    </a:lnTo>
                    <a:lnTo>
                      <a:pt x="524" y="388"/>
                    </a:lnTo>
                    <a:lnTo>
                      <a:pt x="509" y="387"/>
                    </a:lnTo>
                    <a:lnTo>
                      <a:pt x="496" y="387"/>
                    </a:lnTo>
                    <a:lnTo>
                      <a:pt x="483" y="385"/>
                    </a:lnTo>
                    <a:lnTo>
                      <a:pt x="469" y="384"/>
                    </a:lnTo>
                    <a:lnTo>
                      <a:pt x="456" y="381"/>
                    </a:lnTo>
                    <a:lnTo>
                      <a:pt x="443" y="378"/>
                    </a:lnTo>
                    <a:lnTo>
                      <a:pt x="436" y="374"/>
                    </a:lnTo>
                    <a:lnTo>
                      <a:pt x="428" y="373"/>
                    </a:lnTo>
                    <a:lnTo>
                      <a:pt x="420" y="372"/>
                    </a:lnTo>
                    <a:lnTo>
                      <a:pt x="413" y="372"/>
                    </a:lnTo>
                    <a:lnTo>
                      <a:pt x="405" y="370"/>
                    </a:lnTo>
                    <a:lnTo>
                      <a:pt x="397" y="369"/>
                    </a:lnTo>
                    <a:lnTo>
                      <a:pt x="391" y="367"/>
                    </a:lnTo>
                    <a:lnTo>
                      <a:pt x="386" y="361"/>
                    </a:lnTo>
                    <a:lnTo>
                      <a:pt x="377" y="359"/>
                    </a:lnTo>
                    <a:lnTo>
                      <a:pt x="370" y="358"/>
                    </a:lnTo>
                    <a:lnTo>
                      <a:pt x="361" y="356"/>
                    </a:lnTo>
                    <a:lnTo>
                      <a:pt x="353" y="355"/>
                    </a:lnTo>
                    <a:lnTo>
                      <a:pt x="345" y="352"/>
                    </a:lnTo>
                    <a:lnTo>
                      <a:pt x="339" y="349"/>
                    </a:lnTo>
                    <a:lnTo>
                      <a:pt x="332" y="344"/>
                    </a:lnTo>
                    <a:lnTo>
                      <a:pt x="328" y="339"/>
                    </a:lnTo>
                    <a:lnTo>
                      <a:pt x="333" y="337"/>
                    </a:lnTo>
                    <a:lnTo>
                      <a:pt x="339" y="338"/>
                    </a:lnTo>
                    <a:lnTo>
                      <a:pt x="345" y="339"/>
                    </a:lnTo>
                    <a:lnTo>
                      <a:pt x="351" y="341"/>
                    </a:lnTo>
                    <a:lnTo>
                      <a:pt x="357" y="342"/>
                    </a:lnTo>
                    <a:lnTo>
                      <a:pt x="363" y="343"/>
                    </a:lnTo>
                    <a:lnTo>
                      <a:pt x="368" y="342"/>
                    </a:lnTo>
                    <a:lnTo>
                      <a:pt x="375" y="341"/>
                    </a:lnTo>
                    <a:lnTo>
                      <a:pt x="364" y="336"/>
                    </a:lnTo>
                    <a:lnTo>
                      <a:pt x="353" y="333"/>
                    </a:lnTo>
                    <a:lnTo>
                      <a:pt x="343" y="329"/>
                    </a:lnTo>
                    <a:lnTo>
                      <a:pt x="332" y="327"/>
                    </a:lnTo>
                    <a:lnTo>
                      <a:pt x="320" y="324"/>
                    </a:lnTo>
                    <a:lnTo>
                      <a:pt x="310" y="322"/>
                    </a:lnTo>
                    <a:lnTo>
                      <a:pt x="299" y="319"/>
                    </a:lnTo>
                    <a:lnTo>
                      <a:pt x="289" y="317"/>
                    </a:lnTo>
                    <a:lnTo>
                      <a:pt x="287" y="313"/>
                    </a:lnTo>
                    <a:lnTo>
                      <a:pt x="287" y="310"/>
                    </a:lnTo>
                    <a:lnTo>
                      <a:pt x="292" y="308"/>
                    </a:lnTo>
                    <a:lnTo>
                      <a:pt x="297" y="308"/>
                    </a:lnTo>
                    <a:lnTo>
                      <a:pt x="302" y="308"/>
                    </a:lnTo>
                    <a:lnTo>
                      <a:pt x="308" y="306"/>
                    </a:lnTo>
                    <a:lnTo>
                      <a:pt x="262" y="294"/>
                    </a:lnTo>
                    <a:lnTo>
                      <a:pt x="260" y="288"/>
                    </a:lnTo>
                    <a:lnTo>
                      <a:pt x="255" y="284"/>
                    </a:lnTo>
                    <a:lnTo>
                      <a:pt x="248" y="280"/>
                    </a:lnTo>
                    <a:lnTo>
                      <a:pt x="241" y="278"/>
                    </a:lnTo>
                    <a:lnTo>
                      <a:pt x="234" y="275"/>
                    </a:lnTo>
                    <a:lnTo>
                      <a:pt x="231" y="272"/>
                    </a:lnTo>
                    <a:lnTo>
                      <a:pt x="231" y="268"/>
                    </a:lnTo>
                    <a:lnTo>
                      <a:pt x="236" y="263"/>
                    </a:lnTo>
                    <a:lnTo>
                      <a:pt x="230" y="260"/>
                    </a:lnTo>
                    <a:lnTo>
                      <a:pt x="223" y="260"/>
                    </a:lnTo>
                    <a:lnTo>
                      <a:pt x="217" y="259"/>
                    </a:lnTo>
                    <a:lnTo>
                      <a:pt x="212" y="258"/>
                    </a:lnTo>
                    <a:lnTo>
                      <a:pt x="205" y="257"/>
                    </a:lnTo>
                    <a:lnTo>
                      <a:pt x="200" y="256"/>
                    </a:lnTo>
                    <a:lnTo>
                      <a:pt x="193" y="253"/>
                    </a:lnTo>
                    <a:lnTo>
                      <a:pt x="189" y="250"/>
                    </a:lnTo>
                    <a:lnTo>
                      <a:pt x="189" y="244"/>
                    </a:lnTo>
                    <a:lnTo>
                      <a:pt x="221" y="243"/>
                    </a:lnTo>
                    <a:lnTo>
                      <a:pt x="215" y="240"/>
                    </a:lnTo>
                    <a:lnTo>
                      <a:pt x="208" y="238"/>
                    </a:lnTo>
                    <a:lnTo>
                      <a:pt x="202" y="236"/>
                    </a:lnTo>
                    <a:lnTo>
                      <a:pt x="197" y="234"/>
                    </a:lnTo>
                    <a:lnTo>
                      <a:pt x="190" y="232"/>
                    </a:lnTo>
                    <a:lnTo>
                      <a:pt x="184" y="231"/>
                    </a:lnTo>
                    <a:lnTo>
                      <a:pt x="177" y="229"/>
                    </a:lnTo>
                    <a:lnTo>
                      <a:pt x="171" y="229"/>
                    </a:lnTo>
                    <a:lnTo>
                      <a:pt x="161" y="227"/>
                    </a:lnTo>
                    <a:lnTo>
                      <a:pt x="156" y="222"/>
                    </a:lnTo>
                    <a:lnTo>
                      <a:pt x="158" y="217"/>
                    </a:lnTo>
                    <a:lnTo>
                      <a:pt x="163" y="216"/>
                    </a:lnTo>
                    <a:lnTo>
                      <a:pt x="168" y="215"/>
                    </a:lnTo>
                    <a:lnTo>
                      <a:pt x="173" y="215"/>
                    </a:lnTo>
                    <a:lnTo>
                      <a:pt x="165" y="212"/>
                    </a:lnTo>
                    <a:lnTo>
                      <a:pt x="157" y="210"/>
                    </a:lnTo>
                    <a:lnTo>
                      <a:pt x="149" y="209"/>
                    </a:lnTo>
                    <a:lnTo>
                      <a:pt x="141" y="208"/>
                    </a:lnTo>
                    <a:lnTo>
                      <a:pt x="133" y="205"/>
                    </a:lnTo>
                    <a:lnTo>
                      <a:pt x="126" y="202"/>
                    </a:lnTo>
                    <a:lnTo>
                      <a:pt x="120" y="198"/>
                    </a:lnTo>
                    <a:lnTo>
                      <a:pt x="116" y="194"/>
                    </a:lnTo>
                    <a:lnTo>
                      <a:pt x="120" y="190"/>
                    </a:lnTo>
                    <a:lnTo>
                      <a:pt x="129" y="190"/>
                    </a:lnTo>
                    <a:lnTo>
                      <a:pt x="140" y="191"/>
                    </a:lnTo>
                    <a:lnTo>
                      <a:pt x="151" y="192"/>
                    </a:lnTo>
                    <a:lnTo>
                      <a:pt x="163" y="193"/>
                    </a:lnTo>
                    <a:lnTo>
                      <a:pt x="172" y="193"/>
                    </a:lnTo>
                    <a:lnTo>
                      <a:pt x="183" y="194"/>
                    </a:lnTo>
                    <a:lnTo>
                      <a:pt x="193" y="196"/>
                    </a:lnTo>
                    <a:lnTo>
                      <a:pt x="204" y="199"/>
                    </a:lnTo>
                    <a:lnTo>
                      <a:pt x="207" y="194"/>
                    </a:lnTo>
                    <a:lnTo>
                      <a:pt x="207" y="189"/>
                    </a:lnTo>
                    <a:lnTo>
                      <a:pt x="196" y="184"/>
                    </a:lnTo>
                    <a:lnTo>
                      <a:pt x="184" y="180"/>
                    </a:lnTo>
                    <a:lnTo>
                      <a:pt x="171" y="177"/>
                    </a:lnTo>
                    <a:lnTo>
                      <a:pt x="159" y="175"/>
                    </a:lnTo>
                    <a:lnTo>
                      <a:pt x="147" y="172"/>
                    </a:lnTo>
                    <a:lnTo>
                      <a:pt x="134" y="170"/>
                    </a:lnTo>
                    <a:lnTo>
                      <a:pt x="121" y="169"/>
                    </a:lnTo>
                    <a:lnTo>
                      <a:pt x="109" y="170"/>
                    </a:lnTo>
                    <a:lnTo>
                      <a:pt x="104" y="165"/>
                    </a:lnTo>
                    <a:lnTo>
                      <a:pt x="106" y="160"/>
                    </a:lnTo>
                    <a:lnTo>
                      <a:pt x="115" y="156"/>
                    </a:lnTo>
                    <a:lnTo>
                      <a:pt x="125" y="156"/>
                    </a:lnTo>
                    <a:lnTo>
                      <a:pt x="135" y="154"/>
                    </a:lnTo>
                    <a:lnTo>
                      <a:pt x="145" y="153"/>
                    </a:lnTo>
                    <a:lnTo>
                      <a:pt x="139" y="150"/>
                    </a:lnTo>
                    <a:lnTo>
                      <a:pt x="133" y="148"/>
                    </a:lnTo>
                    <a:lnTo>
                      <a:pt x="126" y="145"/>
                    </a:lnTo>
                    <a:lnTo>
                      <a:pt x="121" y="144"/>
                    </a:lnTo>
                    <a:lnTo>
                      <a:pt x="109" y="137"/>
                    </a:lnTo>
                    <a:lnTo>
                      <a:pt x="101" y="131"/>
                    </a:lnTo>
                    <a:lnTo>
                      <a:pt x="99" y="122"/>
                    </a:lnTo>
                    <a:lnTo>
                      <a:pt x="92" y="119"/>
                    </a:lnTo>
                    <a:lnTo>
                      <a:pt x="83" y="116"/>
                    </a:lnTo>
                    <a:lnTo>
                      <a:pt x="76" y="113"/>
                    </a:lnTo>
                    <a:lnTo>
                      <a:pt x="70" y="110"/>
                    </a:lnTo>
                    <a:lnTo>
                      <a:pt x="63" y="108"/>
                    </a:lnTo>
                    <a:lnTo>
                      <a:pt x="57" y="103"/>
                    </a:lnTo>
                    <a:lnTo>
                      <a:pt x="53" y="99"/>
                    </a:lnTo>
                    <a:lnTo>
                      <a:pt x="54" y="94"/>
                    </a:lnTo>
                    <a:lnTo>
                      <a:pt x="59" y="93"/>
                    </a:lnTo>
                    <a:lnTo>
                      <a:pt x="63" y="92"/>
                    </a:lnTo>
                    <a:lnTo>
                      <a:pt x="65" y="87"/>
                    </a:lnTo>
                    <a:lnTo>
                      <a:pt x="72" y="83"/>
                    </a:lnTo>
                    <a:lnTo>
                      <a:pt x="62" y="75"/>
                    </a:lnTo>
                    <a:lnTo>
                      <a:pt x="53" y="71"/>
                    </a:lnTo>
                    <a:lnTo>
                      <a:pt x="43" y="66"/>
                    </a:lnTo>
                    <a:lnTo>
                      <a:pt x="35" y="61"/>
                    </a:lnTo>
                    <a:lnTo>
                      <a:pt x="35" y="55"/>
                    </a:lnTo>
                    <a:lnTo>
                      <a:pt x="37" y="52"/>
                    </a:lnTo>
                    <a:lnTo>
                      <a:pt x="48" y="55"/>
                    </a:lnTo>
                    <a:lnTo>
                      <a:pt x="60" y="59"/>
                    </a:lnTo>
                    <a:lnTo>
                      <a:pt x="72" y="64"/>
                    </a:lnTo>
                    <a:lnTo>
                      <a:pt x="84" y="69"/>
                    </a:lnTo>
                    <a:lnTo>
                      <a:pt x="95" y="72"/>
                    </a:lnTo>
                    <a:lnTo>
                      <a:pt x="107" y="78"/>
                    </a:lnTo>
                    <a:lnTo>
                      <a:pt x="119" y="82"/>
                    </a:lnTo>
                    <a:lnTo>
                      <a:pt x="131" y="87"/>
                    </a:lnTo>
                    <a:lnTo>
                      <a:pt x="137" y="88"/>
                    </a:lnTo>
                    <a:lnTo>
                      <a:pt x="144" y="90"/>
                    </a:lnTo>
                    <a:lnTo>
                      <a:pt x="152" y="93"/>
                    </a:lnTo>
                    <a:lnTo>
                      <a:pt x="159" y="94"/>
                    </a:lnTo>
                    <a:lnTo>
                      <a:pt x="138" y="84"/>
                    </a:lnTo>
                    <a:lnTo>
                      <a:pt x="118" y="74"/>
                    </a:lnTo>
                    <a:lnTo>
                      <a:pt x="97" y="64"/>
                    </a:lnTo>
                    <a:lnTo>
                      <a:pt x="78" y="53"/>
                    </a:lnTo>
                    <a:lnTo>
                      <a:pt x="59" y="41"/>
                    </a:lnTo>
                    <a:lnTo>
                      <a:pt x="40" y="30"/>
                    </a:lnTo>
                    <a:lnTo>
                      <a:pt x="21" y="17"/>
                    </a:lnTo>
                    <a:lnTo>
                      <a:pt x="1" y="7"/>
                    </a:lnTo>
                    <a:lnTo>
                      <a:pt x="0" y="2"/>
                    </a:lnTo>
                    <a:lnTo>
                      <a:pt x="6" y="0"/>
                    </a:lnTo>
                    <a:close/>
                  </a:path>
                </a:pathLst>
              </a:custGeom>
              <a:solidFill>
                <a:srgbClr val="FF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235"/>
              <p:cNvSpPr>
                <a:spLocks/>
              </p:cNvSpPr>
              <p:nvPr/>
            </p:nvSpPr>
            <p:spPr bwMode="auto">
              <a:xfrm>
                <a:off x="587" y="2850"/>
                <a:ext cx="13" cy="14"/>
              </a:xfrm>
              <a:custGeom>
                <a:avLst/>
                <a:gdLst/>
                <a:ahLst/>
                <a:cxnLst>
                  <a:cxn ang="0">
                    <a:pos x="4" y="1"/>
                  </a:cxn>
                  <a:cxn ang="0">
                    <a:pos x="13" y="0"/>
                  </a:cxn>
                  <a:cxn ang="0">
                    <a:pos x="24" y="3"/>
                  </a:cxn>
                  <a:cxn ang="0">
                    <a:pos x="24" y="7"/>
                  </a:cxn>
                  <a:cxn ang="0">
                    <a:pos x="25" y="12"/>
                  </a:cxn>
                  <a:cxn ang="0">
                    <a:pos x="20" y="16"/>
                  </a:cxn>
                  <a:cxn ang="0">
                    <a:pos x="22" y="22"/>
                  </a:cxn>
                  <a:cxn ang="0">
                    <a:pos x="22" y="24"/>
                  </a:cxn>
                  <a:cxn ang="0">
                    <a:pos x="20" y="27"/>
                  </a:cxn>
                  <a:cxn ang="0">
                    <a:pos x="13" y="24"/>
                  </a:cxn>
                  <a:cxn ang="0">
                    <a:pos x="7" y="22"/>
                  </a:cxn>
                  <a:cxn ang="0">
                    <a:pos x="2" y="19"/>
                  </a:cxn>
                  <a:cxn ang="0">
                    <a:pos x="0" y="14"/>
                  </a:cxn>
                  <a:cxn ang="0">
                    <a:pos x="0" y="7"/>
                  </a:cxn>
                  <a:cxn ang="0">
                    <a:pos x="4" y="1"/>
                  </a:cxn>
                </a:cxnLst>
                <a:rect l="0" t="0" r="r" b="b"/>
                <a:pathLst>
                  <a:path w="25" h="27">
                    <a:moveTo>
                      <a:pt x="4" y="1"/>
                    </a:moveTo>
                    <a:lnTo>
                      <a:pt x="13" y="0"/>
                    </a:lnTo>
                    <a:lnTo>
                      <a:pt x="24" y="3"/>
                    </a:lnTo>
                    <a:lnTo>
                      <a:pt x="24" y="7"/>
                    </a:lnTo>
                    <a:lnTo>
                      <a:pt x="25" y="12"/>
                    </a:lnTo>
                    <a:lnTo>
                      <a:pt x="20" y="16"/>
                    </a:lnTo>
                    <a:lnTo>
                      <a:pt x="22" y="22"/>
                    </a:lnTo>
                    <a:lnTo>
                      <a:pt x="22" y="24"/>
                    </a:lnTo>
                    <a:lnTo>
                      <a:pt x="20" y="27"/>
                    </a:lnTo>
                    <a:lnTo>
                      <a:pt x="13" y="24"/>
                    </a:lnTo>
                    <a:lnTo>
                      <a:pt x="7" y="22"/>
                    </a:lnTo>
                    <a:lnTo>
                      <a:pt x="2" y="19"/>
                    </a:lnTo>
                    <a:lnTo>
                      <a:pt x="0" y="14"/>
                    </a:lnTo>
                    <a:lnTo>
                      <a:pt x="0" y="7"/>
                    </a:lnTo>
                    <a:lnTo>
                      <a:pt x="4" y="1"/>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0" name="Freeform 236"/>
              <p:cNvSpPr>
                <a:spLocks/>
              </p:cNvSpPr>
              <p:nvPr/>
            </p:nvSpPr>
            <p:spPr bwMode="auto">
              <a:xfrm>
                <a:off x="589" y="2868"/>
                <a:ext cx="20" cy="15"/>
              </a:xfrm>
              <a:custGeom>
                <a:avLst/>
                <a:gdLst/>
                <a:ahLst/>
                <a:cxnLst>
                  <a:cxn ang="0">
                    <a:pos x="17" y="0"/>
                  </a:cxn>
                  <a:cxn ang="0">
                    <a:pos x="23" y="0"/>
                  </a:cxn>
                  <a:cxn ang="0">
                    <a:pos x="30" y="3"/>
                  </a:cxn>
                  <a:cxn ang="0">
                    <a:pos x="34" y="7"/>
                  </a:cxn>
                  <a:cxn ang="0">
                    <a:pos x="39" y="14"/>
                  </a:cxn>
                  <a:cxn ang="0">
                    <a:pos x="36" y="22"/>
                  </a:cxn>
                  <a:cxn ang="0">
                    <a:pos x="29" y="28"/>
                  </a:cxn>
                  <a:cxn ang="0">
                    <a:pos x="17" y="30"/>
                  </a:cxn>
                  <a:cxn ang="0">
                    <a:pos x="6" y="27"/>
                  </a:cxn>
                  <a:cxn ang="0">
                    <a:pos x="0" y="18"/>
                  </a:cxn>
                  <a:cxn ang="0">
                    <a:pos x="1" y="9"/>
                  </a:cxn>
                  <a:cxn ang="0">
                    <a:pos x="2" y="5"/>
                  </a:cxn>
                  <a:cxn ang="0">
                    <a:pos x="6" y="2"/>
                  </a:cxn>
                  <a:cxn ang="0">
                    <a:pos x="10" y="0"/>
                  </a:cxn>
                  <a:cxn ang="0">
                    <a:pos x="17" y="0"/>
                  </a:cxn>
                </a:cxnLst>
                <a:rect l="0" t="0" r="r" b="b"/>
                <a:pathLst>
                  <a:path w="39" h="30">
                    <a:moveTo>
                      <a:pt x="17" y="0"/>
                    </a:moveTo>
                    <a:lnTo>
                      <a:pt x="23" y="0"/>
                    </a:lnTo>
                    <a:lnTo>
                      <a:pt x="30" y="3"/>
                    </a:lnTo>
                    <a:lnTo>
                      <a:pt x="34" y="7"/>
                    </a:lnTo>
                    <a:lnTo>
                      <a:pt x="39" y="14"/>
                    </a:lnTo>
                    <a:lnTo>
                      <a:pt x="36" y="22"/>
                    </a:lnTo>
                    <a:lnTo>
                      <a:pt x="29" y="28"/>
                    </a:lnTo>
                    <a:lnTo>
                      <a:pt x="17" y="30"/>
                    </a:lnTo>
                    <a:lnTo>
                      <a:pt x="6" y="27"/>
                    </a:lnTo>
                    <a:lnTo>
                      <a:pt x="0" y="18"/>
                    </a:lnTo>
                    <a:lnTo>
                      <a:pt x="1" y="9"/>
                    </a:lnTo>
                    <a:lnTo>
                      <a:pt x="2" y="5"/>
                    </a:lnTo>
                    <a:lnTo>
                      <a:pt x="6" y="2"/>
                    </a:lnTo>
                    <a:lnTo>
                      <a:pt x="10" y="0"/>
                    </a:lnTo>
                    <a:lnTo>
                      <a:pt x="17"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237"/>
              <p:cNvSpPr>
                <a:spLocks/>
              </p:cNvSpPr>
              <p:nvPr/>
            </p:nvSpPr>
            <p:spPr bwMode="auto">
              <a:xfrm>
                <a:off x="613" y="2853"/>
                <a:ext cx="17" cy="14"/>
              </a:xfrm>
              <a:custGeom>
                <a:avLst/>
                <a:gdLst/>
                <a:ahLst/>
                <a:cxnLst>
                  <a:cxn ang="0">
                    <a:pos x="9" y="0"/>
                  </a:cxn>
                  <a:cxn ang="0">
                    <a:pos x="16" y="0"/>
                  </a:cxn>
                  <a:cxn ang="0">
                    <a:pos x="22" y="1"/>
                  </a:cxn>
                  <a:cxn ang="0">
                    <a:pos x="29" y="3"/>
                  </a:cxn>
                  <a:cxn ang="0">
                    <a:pos x="35" y="8"/>
                  </a:cxn>
                  <a:cxn ang="0">
                    <a:pos x="35" y="16"/>
                  </a:cxn>
                  <a:cxn ang="0">
                    <a:pos x="31" y="20"/>
                  </a:cxn>
                  <a:cxn ang="0">
                    <a:pos x="24" y="23"/>
                  </a:cxn>
                  <a:cxn ang="0">
                    <a:pos x="21" y="29"/>
                  </a:cxn>
                  <a:cxn ang="0">
                    <a:pos x="15" y="28"/>
                  </a:cxn>
                  <a:cxn ang="0">
                    <a:pos x="8" y="25"/>
                  </a:cxn>
                  <a:cxn ang="0">
                    <a:pos x="3" y="21"/>
                  </a:cxn>
                  <a:cxn ang="0">
                    <a:pos x="0" y="18"/>
                  </a:cxn>
                  <a:cxn ang="0">
                    <a:pos x="1" y="7"/>
                  </a:cxn>
                  <a:cxn ang="0">
                    <a:pos x="9" y="0"/>
                  </a:cxn>
                </a:cxnLst>
                <a:rect l="0" t="0" r="r" b="b"/>
                <a:pathLst>
                  <a:path w="35" h="29">
                    <a:moveTo>
                      <a:pt x="9" y="0"/>
                    </a:moveTo>
                    <a:lnTo>
                      <a:pt x="16" y="0"/>
                    </a:lnTo>
                    <a:lnTo>
                      <a:pt x="22" y="1"/>
                    </a:lnTo>
                    <a:lnTo>
                      <a:pt x="29" y="3"/>
                    </a:lnTo>
                    <a:lnTo>
                      <a:pt x="35" y="8"/>
                    </a:lnTo>
                    <a:lnTo>
                      <a:pt x="35" y="16"/>
                    </a:lnTo>
                    <a:lnTo>
                      <a:pt x="31" y="20"/>
                    </a:lnTo>
                    <a:lnTo>
                      <a:pt x="24" y="23"/>
                    </a:lnTo>
                    <a:lnTo>
                      <a:pt x="21" y="29"/>
                    </a:lnTo>
                    <a:lnTo>
                      <a:pt x="15" y="28"/>
                    </a:lnTo>
                    <a:lnTo>
                      <a:pt x="8" y="25"/>
                    </a:lnTo>
                    <a:lnTo>
                      <a:pt x="3" y="21"/>
                    </a:lnTo>
                    <a:lnTo>
                      <a:pt x="0" y="18"/>
                    </a:lnTo>
                    <a:lnTo>
                      <a:pt x="1" y="7"/>
                    </a:lnTo>
                    <a:lnTo>
                      <a:pt x="9"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Freeform 238"/>
              <p:cNvSpPr>
                <a:spLocks/>
              </p:cNvSpPr>
              <p:nvPr/>
            </p:nvSpPr>
            <p:spPr bwMode="auto">
              <a:xfrm>
                <a:off x="618" y="2870"/>
                <a:ext cx="24" cy="19"/>
              </a:xfrm>
              <a:custGeom>
                <a:avLst/>
                <a:gdLst/>
                <a:ahLst/>
                <a:cxnLst>
                  <a:cxn ang="0">
                    <a:pos x="11" y="3"/>
                  </a:cxn>
                  <a:cxn ang="0">
                    <a:pos x="16" y="0"/>
                  </a:cxn>
                  <a:cxn ang="0">
                    <a:pos x="23" y="3"/>
                  </a:cxn>
                  <a:cxn ang="0">
                    <a:pos x="28" y="6"/>
                  </a:cxn>
                  <a:cxn ang="0">
                    <a:pos x="32" y="12"/>
                  </a:cxn>
                  <a:cxn ang="0">
                    <a:pos x="37" y="16"/>
                  </a:cxn>
                  <a:cxn ang="0">
                    <a:pos x="44" y="18"/>
                  </a:cxn>
                  <a:cxn ang="0">
                    <a:pos x="48" y="27"/>
                  </a:cxn>
                  <a:cxn ang="0">
                    <a:pos x="48" y="35"/>
                  </a:cxn>
                  <a:cxn ang="0">
                    <a:pos x="42" y="37"/>
                  </a:cxn>
                  <a:cxn ang="0">
                    <a:pos x="37" y="38"/>
                  </a:cxn>
                  <a:cxn ang="0">
                    <a:pos x="29" y="37"/>
                  </a:cxn>
                  <a:cxn ang="0">
                    <a:pos x="23" y="36"/>
                  </a:cxn>
                  <a:cxn ang="0">
                    <a:pos x="17" y="34"/>
                  </a:cxn>
                  <a:cxn ang="0">
                    <a:pos x="12" y="32"/>
                  </a:cxn>
                  <a:cxn ang="0">
                    <a:pos x="6" y="28"/>
                  </a:cxn>
                  <a:cxn ang="0">
                    <a:pos x="4" y="23"/>
                  </a:cxn>
                  <a:cxn ang="0">
                    <a:pos x="0" y="17"/>
                  </a:cxn>
                  <a:cxn ang="0">
                    <a:pos x="3" y="12"/>
                  </a:cxn>
                  <a:cxn ang="0">
                    <a:pos x="6" y="6"/>
                  </a:cxn>
                  <a:cxn ang="0">
                    <a:pos x="11" y="3"/>
                  </a:cxn>
                </a:cxnLst>
                <a:rect l="0" t="0" r="r" b="b"/>
                <a:pathLst>
                  <a:path w="48" h="38">
                    <a:moveTo>
                      <a:pt x="11" y="3"/>
                    </a:moveTo>
                    <a:lnTo>
                      <a:pt x="16" y="0"/>
                    </a:lnTo>
                    <a:lnTo>
                      <a:pt x="23" y="3"/>
                    </a:lnTo>
                    <a:lnTo>
                      <a:pt x="28" y="6"/>
                    </a:lnTo>
                    <a:lnTo>
                      <a:pt x="32" y="12"/>
                    </a:lnTo>
                    <a:lnTo>
                      <a:pt x="37" y="16"/>
                    </a:lnTo>
                    <a:lnTo>
                      <a:pt x="44" y="18"/>
                    </a:lnTo>
                    <a:lnTo>
                      <a:pt x="48" y="27"/>
                    </a:lnTo>
                    <a:lnTo>
                      <a:pt x="48" y="35"/>
                    </a:lnTo>
                    <a:lnTo>
                      <a:pt x="42" y="37"/>
                    </a:lnTo>
                    <a:lnTo>
                      <a:pt x="37" y="38"/>
                    </a:lnTo>
                    <a:lnTo>
                      <a:pt x="29" y="37"/>
                    </a:lnTo>
                    <a:lnTo>
                      <a:pt x="23" y="36"/>
                    </a:lnTo>
                    <a:lnTo>
                      <a:pt x="17" y="34"/>
                    </a:lnTo>
                    <a:lnTo>
                      <a:pt x="12" y="32"/>
                    </a:lnTo>
                    <a:lnTo>
                      <a:pt x="6" y="28"/>
                    </a:lnTo>
                    <a:lnTo>
                      <a:pt x="4" y="23"/>
                    </a:lnTo>
                    <a:lnTo>
                      <a:pt x="0" y="17"/>
                    </a:lnTo>
                    <a:lnTo>
                      <a:pt x="3" y="12"/>
                    </a:lnTo>
                    <a:lnTo>
                      <a:pt x="6" y="6"/>
                    </a:lnTo>
                    <a:lnTo>
                      <a:pt x="11" y="3"/>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Freeform 239"/>
              <p:cNvSpPr>
                <a:spLocks/>
              </p:cNvSpPr>
              <p:nvPr/>
            </p:nvSpPr>
            <p:spPr bwMode="auto">
              <a:xfrm>
                <a:off x="635" y="2857"/>
                <a:ext cx="25" cy="23"/>
              </a:xfrm>
              <a:custGeom>
                <a:avLst/>
                <a:gdLst/>
                <a:ahLst/>
                <a:cxnLst>
                  <a:cxn ang="0">
                    <a:pos x="12" y="0"/>
                  </a:cxn>
                  <a:cxn ang="0">
                    <a:pos x="21" y="1"/>
                  </a:cxn>
                  <a:cxn ang="0">
                    <a:pos x="29" y="4"/>
                  </a:cxn>
                  <a:cxn ang="0">
                    <a:pos x="38" y="7"/>
                  </a:cxn>
                  <a:cxn ang="0">
                    <a:pos x="44" y="13"/>
                  </a:cxn>
                  <a:cxn ang="0">
                    <a:pos x="46" y="20"/>
                  </a:cxn>
                  <a:cxn ang="0">
                    <a:pos x="49" y="26"/>
                  </a:cxn>
                  <a:cxn ang="0">
                    <a:pos x="49" y="32"/>
                  </a:cxn>
                  <a:cxn ang="0">
                    <a:pos x="48" y="40"/>
                  </a:cxn>
                  <a:cxn ang="0">
                    <a:pos x="42" y="43"/>
                  </a:cxn>
                  <a:cxn ang="0">
                    <a:pos x="37" y="45"/>
                  </a:cxn>
                  <a:cxn ang="0">
                    <a:pos x="32" y="45"/>
                  </a:cxn>
                  <a:cxn ang="0">
                    <a:pos x="27" y="44"/>
                  </a:cxn>
                  <a:cxn ang="0">
                    <a:pos x="24" y="38"/>
                  </a:cxn>
                  <a:cxn ang="0">
                    <a:pos x="19" y="33"/>
                  </a:cxn>
                  <a:cxn ang="0">
                    <a:pos x="13" y="29"/>
                  </a:cxn>
                  <a:cxn ang="0">
                    <a:pos x="8" y="26"/>
                  </a:cxn>
                  <a:cxn ang="0">
                    <a:pos x="2" y="22"/>
                  </a:cxn>
                  <a:cxn ang="0">
                    <a:pos x="0" y="17"/>
                  </a:cxn>
                  <a:cxn ang="0">
                    <a:pos x="0" y="12"/>
                  </a:cxn>
                  <a:cxn ang="0">
                    <a:pos x="3" y="7"/>
                  </a:cxn>
                  <a:cxn ang="0">
                    <a:pos x="12" y="0"/>
                  </a:cxn>
                </a:cxnLst>
                <a:rect l="0" t="0" r="r" b="b"/>
                <a:pathLst>
                  <a:path w="49" h="45">
                    <a:moveTo>
                      <a:pt x="12" y="0"/>
                    </a:moveTo>
                    <a:lnTo>
                      <a:pt x="21" y="1"/>
                    </a:lnTo>
                    <a:lnTo>
                      <a:pt x="29" y="4"/>
                    </a:lnTo>
                    <a:lnTo>
                      <a:pt x="38" y="7"/>
                    </a:lnTo>
                    <a:lnTo>
                      <a:pt x="44" y="13"/>
                    </a:lnTo>
                    <a:lnTo>
                      <a:pt x="46" y="20"/>
                    </a:lnTo>
                    <a:lnTo>
                      <a:pt x="49" y="26"/>
                    </a:lnTo>
                    <a:lnTo>
                      <a:pt x="49" y="32"/>
                    </a:lnTo>
                    <a:lnTo>
                      <a:pt x="48" y="40"/>
                    </a:lnTo>
                    <a:lnTo>
                      <a:pt x="42" y="43"/>
                    </a:lnTo>
                    <a:lnTo>
                      <a:pt x="37" y="45"/>
                    </a:lnTo>
                    <a:lnTo>
                      <a:pt x="32" y="45"/>
                    </a:lnTo>
                    <a:lnTo>
                      <a:pt x="27" y="44"/>
                    </a:lnTo>
                    <a:lnTo>
                      <a:pt x="24" y="38"/>
                    </a:lnTo>
                    <a:lnTo>
                      <a:pt x="19" y="33"/>
                    </a:lnTo>
                    <a:lnTo>
                      <a:pt x="13" y="29"/>
                    </a:lnTo>
                    <a:lnTo>
                      <a:pt x="8" y="26"/>
                    </a:lnTo>
                    <a:lnTo>
                      <a:pt x="2" y="22"/>
                    </a:lnTo>
                    <a:lnTo>
                      <a:pt x="0" y="17"/>
                    </a:lnTo>
                    <a:lnTo>
                      <a:pt x="0" y="12"/>
                    </a:lnTo>
                    <a:lnTo>
                      <a:pt x="3" y="7"/>
                    </a:lnTo>
                    <a:lnTo>
                      <a:pt x="12"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Freeform 240"/>
              <p:cNvSpPr>
                <a:spLocks/>
              </p:cNvSpPr>
              <p:nvPr/>
            </p:nvSpPr>
            <p:spPr bwMode="auto">
              <a:xfrm>
                <a:off x="647" y="2872"/>
                <a:ext cx="52" cy="28"/>
              </a:xfrm>
              <a:custGeom>
                <a:avLst/>
                <a:gdLst/>
                <a:ahLst/>
                <a:cxnLst>
                  <a:cxn ang="0">
                    <a:pos x="22" y="26"/>
                  </a:cxn>
                  <a:cxn ang="0">
                    <a:pos x="31" y="27"/>
                  </a:cxn>
                  <a:cxn ang="0">
                    <a:pos x="39" y="26"/>
                  </a:cxn>
                  <a:cxn ang="0">
                    <a:pos x="35" y="20"/>
                  </a:cxn>
                  <a:cxn ang="0">
                    <a:pos x="32" y="16"/>
                  </a:cxn>
                  <a:cxn ang="0">
                    <a:pos x="30" y="12"/>
                  </a:cxn>
                  <a:cxn ang="0">
                    <a:pos x="33" y="8"/>
                  </a:cxn>
                  <a:cxn ang="0">
                    <a:pos x="38" y="2"/>
                  </a:cxn>
                  <a:cxn ang="0">
                    <a:pos x="46" y="0"/>
                  </a:cxn>
                  <a:cxn ang="0">
                    <a:pos x="53" y="0"/>
                  </a:cxn>
                  <a:cxn ang="0">
                    <a:pos x="63" y="2"/>
                  </a:cxn>
                  <a:cxn ang="0">
                    <a:pos x="70" y="3"/>
                  </a:cxn>
                  <a:cxn ang="0">
                    <a:pos x="77" y="7"/>
                  </a:cxn>
                  <a:cxn ang="0">
                    <a:pos x="81" y="12"/>
                  </a:cxn>
                  <a:cxn ang="0">
                    <a:pos x="85" y="18"/>
                  </a:cxn>
                  <a:cxn ang="0">
                    <a:pos x="89" y="24"/>
                  </a:cxn>
                  <a:cxn ang="0">
                    <a:pos x="93" y="30"/>
                  </a:cxn>
                  <a:cxn ang="0">
                    <a:pos x="96" y="35"/>
                  </a:cxn>
                  <a:cxn ang="0">
                    <a:pos x="103" y="41"/>
                  </a:cxn>
                  <a:cxn ang="0">
                    <a:pos x="102" y="46"/>
                  </a:cxn>
                  <a:cxn ang="0">
                    <a:pos x="99" y="50"/>
                  </a:cxn>
                  <a:cxn ang="0">
                    <a:pos x="93" y="52"/>
                  </a:cxn>
                  <a:cxn ang="0">
                    <a:pos x="87" y="57"/>
                  </a:cxn>
                  <a:cxn ang="0">
                    <a:pos x="76" y="55"/>
                  </a:cxn>
                  <a:cxn ang="0">
                    <a:pos x="66" y="51"/>
                  </a:cxn>
                  <a:cxn ang="0">
                    <a:pos x="55" y="50"/>
                  </a:cxn>
                  <a:cxn ang="0">
                    <a:pos x="48" y="57"/>
                  </a:cxn>
                  <a:cxn ang="0">
                    <a:pos x="41" y="55"/>
                  </a:cxn>
                  <a:cxn ang="0">
                    <a:pos x="33" y="55"/>
                  </a:cxn>
                  <a:cxn ang="0">
                    <a:pos x="26" y="55"/>
                  </a:cxn>
                  <a:cxn ang="0">
                    <a:pos x="19" y="57"/>
                  </a:cxn>
                  <a:cxn ang="0">
                    <a:pos x="13" y="56"/>
                  </a:cxn>
                  <a:cxn ang="0">
                    <a:pos x="7" y="55"/>
                  </a:cxn>
                  <a:cxn ang="0">
                    <a:pos x="2" y="50"/>
                  </a:cxn>
                  <a:cxn ang="0">
                    <a:pos x="0" y="43"/>
                  </a:cxn>
                  <a:cxn ang="0">
                    <a:pos x="2" y="35"/>
                  </a:cxn>
                  <a:cxn ang="0">
                    <a:pos x="9" y="32"/>
                  </a:cxn>
                  <a:cxn ang="0">
                    <a:pos x="15" y="29"/>
                  </a:cxn>
                  <a:cxn ang="0">
                    <a:pos x="22" y="26"/>
                  </a:cxn>
                </a:cxnLst>
                <a:rect l="0" t="0" r="r" b="b"/>
                <a:pathLst>
                  <a:path w="103" h="57">
                    <a:moveTo>
                      <a:pt x="22" y="26"/>
                    </a:moveTo>
                    <a:lnTo>
                      <a:pt x="31" y="27"/>
                    </a:lnTo>
                    <a:lnTo>
                      <a:pt x="39" y="26"/>
                    </a:lnTo>
                    <a:lnTo>
                      <a:pt x="35" y="20"/>
                    </a:lnTo>
                    <a:lnTo>
                      <a:pt x="32" y="16"/>
                    </a:lnTo>
                    <a:lnTo>
                      <a:pt x="30" y="12"/>
                    </a:lnTo>
                    <a:lnTo>
                      <a:pt x="33" y="8"/>
                    </a:lnTo>
                    <a:lnTo>
                      <a:pt x="38" y="2"/>
                    </a:lnTo>
                    <a:lnTo>
                      <a:pt x="46" y="0"/>
                    </a:lnTo>
                    <a:lnTo>
                      <a:pt x="53" y="0"/>
                    </a:lnTo>
                    <a:lnTo>
                      <a:pt x="63" y="2"/>
                    </a:lnTo>
                    <a:lnTo>
                      <a:pt x="70" y="3"/>
                    </a:lnTo>
                    <a:lnTo>
                      <a:pt x="77" y="7"/>
                    </a:lnTo>
                    <a:lnTo>
                      <a:pt x="81" y="12"/>
                    </a:lnTo>
                    <a:lnTo>
                      <a:pt x="85" y="18"/>
                    </a:lnTo>
                    <a:lnTo>
                      <a:pt x="89" y="24"/>
                    </a:lnTo>
                    <a:lnTo>
                      <a:pt x="93" y="30"/>
                    </a:lnTo>
                    <a:lnTo>
                      <a:pt x="96" y="35"/>
                    </a:lnTo>
                    <a:lnTo>
                      <a:pt x="103" y="41"/>
                    </a:lnTo>
                    <a:lnTo>
                      <a:pt x="102" y="46"/>
                    </a:lnTo>
                    <a:lnTo>
                      <a:pt x="99" y="50"/>
                    </a:lnTo>
                    <a:lnTo>
                      <a:pt x="93" y="52"/>
                    </a:lnTo>
                    <a:lnTo>
                      <a:pt x="87" y="57"/>
                    </a:lnTo>
                    <a:lnTo>
                      <a:pt x="76" y="55"/>
                    </a:lnTo>
                    <a:lnTo>
                      <a:pt x="66" y="51"/>
                    </a:lnTo>
                    <a:lnTo>
                      <a:pt x="55" y="50"/>
                    </a:lnTo>
                    <a:lnTo>
                      <a:pt x="48" y="57"/>
                    </a:lnTo>
                    <a:lnTo>
                      <a:pt x="41" y="55"/>
                    </a:lnTo>
                    <a:lnTo>
                      <a:pt x="33" y="55"/>
                    </a:lnTo>
                    <a:lnTo>
                      <a:pt x="26" y="55"/>
                    </a:lnTo>
                    <a:lnTo>
                      <a:pt x="19" y="57"/>
                    </a:lnTo>
                    <a:lnTo>
                      <a:pt x="13" y="56"/>
                    </a:lnTo>
                    <a:lnTo>
                      <a:pt x="7" y="55"/>
                    </a:lnTo>
                    <a:lnTo>
                      <a:pt x="2" y="50"/>
                    </a:lnTo>
                    <a:lnTo>
                      <a:pt x="0" y="43"/>
                    </a:lnTo>
                    <a:lnTo>
                      <a:pt x="2" y="35"/>
                    </a:lnTo>
                    <a:lnTo>
                      <a:pt x="9" y="32"/>
                    </a:lnTo>
                    <a:lnTo>
                      <a:pt x="15" y="29"/>
                    </a:lnTo>
                    <a:lnTo>
                      <a:pt x="22" y="26"/>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241"/>
              <p:cNvSpPr>
                <a:spLocks/>
              </p:cNvSpPr>
              <p:nvPr/>
            </p:nvSpPr>
            <p:spPr bwMode="auto">
              <a:xfrm>
                <a:off x="676" y="2764"/>
                <a:ext cx="13" cy="4"/>
              </a:xfrm>
              <a:custGeom>
                <a:avLst/>
                <a:gdLst/>
                <a:ahLst/>
                <a:cxnLst>
                  <a:cxn ang="0">
                    <a:pos x="25" y="7"/>
                  </a:cxn>
                  <a:cxn ang="0">
                    <a:pos x="0" y="7"/>
                  </a:cxn>
                  <a:cxn ang="0">
                    <a:pos x="6" y="0"/>
                  </a:cxn>
                  <a:cxn ang="0">
                    <a:pos x="25" y="7"/>
                  </a:cxn>
                </a:cxnLst>
                <a:rect l="0" t="0" r="r" b="b"/>
                <a:pathLst>
                  <a:path w="25" h="7">
                    <a:moveTo>
                      <a:pt x="25" y="7"/>
                    </a:moveTo>
                    <a:lnTo>
                      <a:pt x="0" y="7"/>
                    </a:lnTo>
                    <a:lnTo>
                      <a:pt x="6" y="0"/>
                    </a:lnTo>
                    <a:lnTo>
                      <a:pt x="25"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242"/>
              <p:cNvSpPr>
                <a:spLocks/>
              </p:cNvSpPr>
              <p:nvPr/>
            </p:nvSpPr>
            <p:spPr bwMode="auto">
              <a:xfrm>
                <a:off x="689" y="2706"/>
                <a:ext cx="126" cy="90"/>
              </a:xfrm>
              <a:custGeom>
                <a:avLst/>
                <a:gdLst/>
                <a:ahLst/>
                <a:cxnLst>
                  <a:cxn ang="0">
                    <a:pos x="29" y="47"/>
                  </a:cxn>
                  <a:cxn ang="0">
                    <a:pos x="7" y="17"/>
                  </a:cxn>
                  <a:cxn ang="0">
                    <a:pos x="22" y="0"/>
                  </a:cxn>
                  <a:cxn ang="0">
                    <a:pos x="45" y="10"/>
                  </a:cxn>
                  <a:cxn ang="0">
                    <a:pos x="73" y="9"/>
                  </a:cxn>
                  <a:cxn ang="0">
                    <a:pos x="91" y="19"/>
                  </a:cxn>
                  <a:cxn ang="0">
                    <a:pos x="101" y="38"/>
                  </a:cxn>
                  <a:cxn ang="0">
                    <a:pos x="98" y="57"/>
                  </a:cxn>
                  <a:cxn ang="0">
                    <a:pos x="89" y="73"/>
                  </a:cxn>
                  <a:cxn ang="0">
                    <a:pos x="95" y="78"/>
                  </a:cxn>
                  <a:cxn ang="0">
                    <a:pos x="110" y="85"/>
                  </a:cxn>
                  <a:cxn ang="0">
                    <a:pos x="128" y="89"/>
                  </a:cxn>
                  <a:cxn ang="0">
                    <a:pos x="125" y="74"/>
                  </a:cxn>
                  <a:cxn ang="0">
                    <a:pos x="125" y="48"/>
                  </a:cxn>
                  <a:cxn ang="0">
                    <a:pos x="146" y="32"/>
                  </a:cxn>
                  <a:cxn ang="0">
                    <a:pos x="174" y="37"/>
                  </a:cxn>
                  <a:cxn ang="0">
                    <a:pos x="189" y="60"/>
                  </a:cxn>
                  <a:cxn ang="0">
                    <a:pos x="189" y="79"/>
                  </a:cxn>
                  <a:cxn ang="0">
                    <a:pos x="185" y="96"/>
                  </a:cxn>
                  <a:cxn ang="0">
                    <a:pos x="174" y="106"/>
                  </a:cxn>
                  <a:cxn ang="0">
                    <a:pos x="174" y="113"/>
                  </a:cxn>
                  <a:cxn ang="0">
                    <a:pos x="186" y="129"/>
                  </a:cxn>
                  <a:cxn ang="0">
                    <a:pos x="201" y="138"/>
                  </a:cxn>
                  <a:cxn ang="0">
                    <a:pos x="208" y="131"/>
                  </a:cxn>
                  <a:cxn ang="0">
                    <a:pos x="198" y="115"/>
                  </a:cxn>
                  <a:cxn ang="0">
                    <a:pos x="204" y="91"/>
                  </a:cxn>
                  <a:cxn ang="0">
                    <a:pos x="231" y="87"/>
                  </a:cxn>
                  <a:cxn ang="0">
                    <a:pos x="249" y="104"/>
                  </a:cxn>
                  <a:cxn ang="0">
                    <a:pos x="252" y="126"/>
                  </a:cxn>
                  <a:cxn ang="0">
                    <a:pos x="246" y="147"/>
                  </a:cxn>
                  <a:cxn ang="0">
                    <a:pos x="230" y="159"/>
                  </a:cxn>
                  <a:cxn ang="0">
                    <a:pos x="214" y="174"/>
                  </a:cxn>
                  <a:cxn ang="0">
                    <a:pos x="185" y="177"/>
                  </a:cxn>
                  <a:cxn ang="0">
                    <a:pos x="159" y="170"/>
                  </a:cxn>
                  <a:cxn ang="0">
                    <a:pos x="146" y="155"/>
                  </a:cxn>
                  <a:cxn ang="0">
                    <a:pos x="125" y="149"/>
                  </a:cxn>
                  <a:cxn ang="0">
                    <a:pos x="97" y="134"/>
                  </a:cxn>
                  <a:cxn ang="0">
                    <a:pos x="86" y="118"/>
                  </a:cxn>
                  <a:cxn ang="0">
                    <a:pos x="58" y="115"/>
                  </a:cxn>
                  <a:cxn ang="0">
                    <a:pos x="44" y="95"/>
                  </a:cxn>
                  <a:cxn ang="0">
                    <a:pos x="32" y="81"/>
                  </a:cxn>
                  <a:cxn ang="0">
                    <a:pos x="12" y="78"/>
                  </a:cxn>
                  <a:cxn ang="0">
                    <a:pos x="0" y="65"/>
                  </a:cxn>
                  <a:cxn ang="0">
                    <a:pos x="16" y="52"/>
                  </a:cxn>
                </a:cxnLst>
                <a:rect l="0" t="0" r="r" b="b"/>
                <a:pathLst>
                  <a:path w="252" h="180">
                    <a:moveTo>
                      <a:pt x="25" y="51"/>
                    </a:moveTo>
                    <a:lnTo>
                      <a:pt x="27" y="48"/>
                    </a:lnTo>
                    <a:lnTo>
                      <a:pt x="29" y="47"/>
                    </a:lnTo>
                    <a:lnTo>
                      <a:pt x="19" y="38"/>
                    </a:lnTo>
                    <a:lnTo>
                      <a:pt x="12" y="28"/>
                    </a:lnTo>
                    <a:lnTo>
                      <a:pt x="7" y="17"/>
                    </a:lnTo>
                    <a:lnTo>
                      <a:pt x="8" y="7"/>
                    </a:lnTo>
                    <a:lnTo>
                      <a:pt x="13" y="0"/>
                    </a:lnTo>
                    <a:lnTo>
                      <a:pt x="22" y="0"/>
                    </a:lnTo>
                    <a:lnTo>
                      <a:pt x="29" y="1"/>
                    </a:lnTo>
                    <a:lnTo>
                      <a:pt x="38" y="6"/>
                    </a:lnTo>
                    <a:lnTo>
                      <a:pt x="45" y="10"/>
                    </a:lnTo>
                    <a:lnTo>
                      <a:pt x="54" y="17"/>
                    </a:lnTo>
                    <a:lnTo>
                      <a:pt x="61" y="11"/>
                    </a:lnTo>
                    <a:lnTo>
                      <a:pt x="73" y="9"/>
                    </a:lnTo>
                    <a:lnTo>
                      <a:pt x="79" y="11"/>
                    </a:lnTo>
                    <a:lnTo>
                      <a:pt x="86" y="14"/>
                    </a:lnTo>
                    <a:lnTo>
                      <a:pt x="91" y="19"/>
                    </a:lnTo>
                    <a:lnTo>
                      <a:pt x="97" y="25"/>
                    </a:lnTo>
                    <a:lnTo>
                      <a:pt x="98" y="31"/>
                    </a:lnTo>
                    <a:lnTo>
                      <a:pt x="101" y="38"/>
                    </a:lnTo>
                    <a:lnTo>
                      <a:pt x="101" y="44"/>
                    </a:lnTo>
                    <a:lnTo>
                      <a:pt x="101" y="52"/>
                    </a:lnTo>
                    <a:lnTo>
                      <a:pt x="98" y="57"/>
                    </a:lnTo>
                    <a:lnTo>
                      <a:pt x="96" y="63"/>
                    </a:lnTo>
                    <a:lnTo>
                      <a:pt x="92" y="68"/>
                    </a:lnTo>
                    <a:lnTo>
                      <a:pt x="89" y="73"/>
                    </a:lnTo>
                    <a:lnTo>
                      <a:pt x="87" y="76"/>
                    </a:lnTo>
                    <a:lnTo>
                      <a:pt x="90" y="78"/>
                    </a:lnTo>
                    <a:lnTo>
                      <a:pt x="95" y="78"/>
                    </a:lnTo>
                    <a:lnTo>
                      <a:pt x="99" y="77"/>
                    </a:lnTo>
                    <a:lnTo>
                      <a:pt x="105" y="79"/>
                    </a:lnTo>
                    <a:lnTo>
                      <a:pt x="110" y="85"/>
                    </a:lnTo>
                    <a:lnTo>
                      <a:pt x="116" y="90"/>
                    </a:lnTo>
                    <a:lnTo>
                      <a:pt x="121" y="92"/>
                    </a:lnTo>
                    <a:lnTo>
                      <a:pt x="128" y="89"/>
                    </a:lnTo>
                    <a:lnTo>
                      <a:pt x="132" y="84"/>
                    </a:lnTo>
                    <a:lnTo>
                      <a:pt x="129" y="79"/>
                    </a:lnTo>
                    <a:lnTo>
                      <a:pt x="125" y="74"/>
                    </a:lnTo>
                    <a:lnTo>
                      <a:pt x="124" y="69"/>
                    </a:lnTo>
                    <a:lnTo>
                      <a:pt x="124" y="58"/>
                    </a:lnTo>
                    <a:lnTo>
                      <a:pt x="125" y="48"/>
                    </a:lnTo>
                    <a:lnTo>
                      <a:pt x="129" y="40"/>
                    </a:lnTo>
                    <a:lnTo>
                      <a:pt x="138" y="36"/>
                    </a:lnTo>
                    <a:lnTo>
                      <a:pt x="146" y="32"/>
                    </a:lnTo>
                    <a:lnTo>
                      <a:pt x="155" y="32"/>
                    </a:lnTo>
                    <a:lnTo>
                      <a:pt x="165" y="33"/>
                    </a:lnTo>
                    <a:lnTo>
                      <a:pt x="174" y="37"/>
                    </a:lnTo>
                    <a:lnTo>
                      <a:pt x="182" y="44"/>
                    </a:lnTo>
                    <a:lnTo>
                      <a:pt x="189" y="54"/>
                    </a:lnTo>
                    <a:lnTo>
                      <a:pt x="189" y="60"/>
                    </a:lnTo>
                    <a:lnTo>
                      <a:pt x="189" y="67"/>
                    </a:lnTo>
                    <a:lnTo>
                      <a:pt x="189" y="73"/>
                    </a:lnTo>
                    <a:lnTo>
                      <a:pt x="189" y="79"/>
                    </a:lnTo>
                    <a:lnTo>
                      <a:pt x="188" y="85"/>
                    </a:lnTo>
                    <a:lnTo>
                      <a:pt x="187" y="91"/>
                    </a:lnTo>
                    <a:lnTo>
                      <a:pt x="185" y="96"/>
                    </a:lnTo>
                    <a:lnTo>
                      <a:pt x="183" y="102"/>
                    </a:lnTo>
                    <a:lnTo>
                      <a:pt x="178" y="105"/>
                    </a:lnTo>
                    <a:lnTo>
                      <a:pt x="174" y="106"/>
                    </a:lnTo>
                    <a:lnTo>
                      <a:pt x="169" y="107"/>
                    </a:lnTo>
                    <a:lnTo>
                      <a:pt x="167" y="111"/>
                    </a:lnTo>
                    <a:lnTo>
                      <a:pt x="174" y="113"/>
                    </a:lnTo>
                    <a:lnTo>
                      <a:pt x="180" y="118"/>
                    </a:lnTo>
                    <a:lnTo>
                      <a:pt x="183" y="123"/>
                    </a:lnTo>
                    <a:lnTo>
                      <a:pt x="186" y="129"/>
                    </a:lnTo>
                    <a:lnTo>
                      <a:pt x="189" y="134"/>
                    </a:lnTo>
                    <a:lnTo>
                      <a:pt x="194" y="138"/>
                    </a:lnTo>
                    <a:lnTo>
                      <a:pt x="201" y="138"/>
                    </a:lnTo>
                    <a:lnTo>
                      <a:pt x="213" y="137"/>
                    </a:lnTo>
                    <a:lnTo>
                      <a:pt x="215" y="137"/>
                    </a:lnTo>
                    <a:lnTo>
                      <a:pt x="208" y="131"/>
                    </a:lnTo>
                    <a:lnTo>
                      <a:pt x="204" y="126"/>
                    </a:lnTo>
                    <a:lnTo>
                      <a:pt x="200" y="120"/>
                    </a:lnTo>
                    <a:lnTo>
                      <a:pt x="198" y="115"/>
                    </a:lnTo>
                    <a:lnTo>
                      <a:pt x="198" y="105"/>
                    </a:lnTo>
                    <a:lnTo>
                      <a:pt x="200" y="97"/>
                    </a:lnTo>
                    <a:lnTo>
                      <a:pt x="204" y="91"/>
                    </a:lnTo>
                    <a:lnTo>
                      <a:pt x="213" y="87"/>
                    </a:lnTo>
                    <a:lnTo>
                      <a:pt x="221" y="86"/>
                    </a:lnTo>
                    <a:lnTo>
                      <a:pt x="231" y="87"/>
                    </a:lnTo>
                    <a:lnTo>
                      <a:pt x="239" y="90"/>
                    </a:lnTo>
                    <a:lnTo>
                      <a:pt x="247" y="97"/>
                    </a:lnTo>
                    <a:lnTo>
                      <a:pt x="249" y="104"/>
                    </a:lnTo>
                    <a:lnTo>
                      <a:pt x="251" y="111"/>
                    </a:lnTo>
                    <a:lnTo>
                      <a:pt x="251" y="118"/>
                    </a:lnTo>
                    <a:lnTo>
                      <a:pt x="252" y="126"/>
                    </a:lnTo>
                    <a:lnTo>
                      <a:pt x="250" y="133"/>
                    </a:lnTo>
                    <a:lnTo>
                      <a:pt x="249" y="140"/>
                    </a:lnTo>
                    <a:lnTo>
                      <a:pt x="246" y="147"/>
                    </a:lnTo>
                    <a:lnTo>
                      <a:pt x="244" y="153"/>
                    </a:lnTo>
                    <a:lnTo>
                      <a:pt x="236" y="156"/>
                    </a:lnTo>
                    <a:lnTo>
                      <a:pt x="230" y="159"/>
                    </a:lnTo>
                    <a:lnTo>
                      <a:pt x="224" y="163"/>
                    </a:lnTo>
                    <a:lnTo>
                      <a:pt x="223" y="170"/>
                    </a:lnTo>
                    <a:lnTo>
                      <a:pt x="214" y="174"/>
                    </a:lnTo>
                    <a:lnTo>
                      <a:pt x="205" y="179"/>
                    </a:lnTo>
                    <a:lnTo>
                      <a:pt x="196" y="180"/>
                    </a:lnTo>
                    <a:lnTo>
                      <a:pt x="185" y="177"/>
                    </a:lnTo>
                    <a:lnTo>
                      <a:pt x="176" y="172"/>
                    </a:lnTo>
                    <a:lnTo>
                      <a:pt x="168" y="171"/>
                    </a:lnTo>
                    <a:lnTo>
                      <a:pt x="159" y="170"/>
                    </a:lnTo>
                    <a:lnTo>
                      <a:pt x="153" y="166"/>
                    </a:lnTo>
                    <a:lnTo>
                      <a:pt x="148" y="160"/>
                    </a:lnTo>
                    <a:lnTo>
                      <a:pt x="146" y="155"/>
                    </a:lnTo>
                    <a:lnTo>
                      <a:pt x="139" y="153"/>
                    </a:lnTo>
                    <a:lnTo>
                      <a:pt x="132" y="151"/>
                    </a:lnTo>
                    <a:lnTo>
                      <a:pt x="125" y="149"/>
                    </a:lnTo>
                    <a:lnTo>
                      <a:pt x="119" y="147"/>
                    </a:lnTo>
                    <a:lnTo>
                      <a:pt x="107" y="140"/>
                    </a:lnTo>
                    <a:lnTo>
                      <a:pt x="97" y="134"/>
                    </a:lnTo>
                    <a:lnTo>
                      <a:pt x="97" y="124"/>
                    </a:lnTo>
                    <a:lnTo>
                      <a:pt x="95" y="116"/>
                    </a:lnTo>
                    <a:lnTo>
                      <a:pt x="86" y="118"/>
                    </a:lnTo>
                    <a:lnTo>
                      <a:pt x="77" y="117"/>
                    </a:lnTo>
                    <a:lnTo>
                      <a:pt x="67" y="115"/>
                    </a:lnTo>
                    <a:lnTo>
                      <a:pt x="58" y="115"/>
                    </a:lnTo>
                    <a:lnTo>
                      <a:pt x="51" y="108"/>
                    </a:lnTo>
                    <a:lnTo>
                      <a:pt x="47" y="102"/>
                    </a:lnTo>
                    <a:lnTo>
                      <a:pt x="44" y="95"/>
                    </a:lnTo>
                    <a:lnTo>
                      <a:pt x="45" y="89"/>
                    </a:lnTo>
                    <a:lnTo>
                      <a:pt x="39" y="84"/>
                    </a:lnTo>
                    <a:lnTo>
                      <a:pt x="32" y="81"/>
                    </a:lnTo>
                    <a:lnTo>
                      <a:pt x="26" y="80"/>
                    </a:lnTo>
                    <a:lnTo>
                      <a:pt x="19" y="80"/>
                    </a:lnTo>
                    <a:lnTo>
                      <a:pt x="12" y="78"/>
                    </a:lnTo>
                    <a:lnTo>
                      <a:pt x="7" y="76"/>
                    </a:lnTo>
                    <a:lnTo>
                      <a:pt x="1" y="72"/>
                    </a:lnTo>
                    <a:lnTo>
                      <a:pt x="0" y="65"/>
                    </a:lnTo>
                    <a:lnTo>
                      <a:pt x="2" y="58"/>
                    </a:lnTo>
                    <a:lnTo>
                      <a:pt x="8" y="54"/>
                    </a:lnTo>
                    <a:lnTo>
                      <a:pt x="16" y="52"/>
                    </a:lnTo>
                    <a:lnTo>
                      <a:pt x="25" y="51"/>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243"/>
              <p:cNvSpPr>
                <a:spLocks/>
              </p:cNvSpPr>
              <p:nvPr/>
            </p:nvSpPr>
            <p:spPr bwMode="auto">
              <a:xfrm>
                <a:off x="704" y="2777"/>
                <a:ext cx="4" cy="3"/>
              </a:xfrm>
              <a:custGeom>
                <a:avLst/>
                <a:gdLst/>
                <a:ahLst/>
                <a:cxnLst>
                  <a:cxn ang="0">
                    <a:pos x="1" y="0"/>
                  </a:cxn>
                  <a:cxn ang="0">
                    <a:pos x="6" y="1"/>
                  </a:cxn>
                  <a:cxn ang="0">
                    <a:pos x="9" y="6"/>
                  </a:cxn>
                  <a:cxn ang="0">
                    <a:pos x="0" y="6"/>
                  </a:cxn>
                  <a:cxn ang="0">
                    <a:pos x="0" y="1"/>
                  </a:cxn>
                  <a:cxn ang="0">
                    <a:pos x="1" y="0"/>
                  </a:cxn>
                </a:cxnLst>
                <a:rect l="0" t="0" r="r" b="b"/>
                <a:pathLst>
                  <a:path w="9" h="6">
                    <a:moveTo>
                      <a:pt x="1" y="0"/>
                    </a:moveTo>
                    <a:lnTo>
                      <a:pt x="6" y="1"/>
                    </a:lnTo>
                    <a:lnTo>
                      <a:pt x="9" y="6"/>
                    </a:lnTo>
                    <a:lnTo>
                      <a:pt x="0" y="6"/>
                    </a:lnTo>
                    <a:lnTo>
                      <a:pt x="0" y="1"/>
                    </a:lnTo>
                    <a:lnTo>
                      <a:pt x="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244"/>
              <p:cNvSpPr>
                <a:spLocks/>
              </p:cNvSpPr>
              <p:nvPr/>
            </p:nvSpPr>
            <p:spPr bwMode="auto">
              <a:xfrm>
                <a:off x="807" y="2773"/>
                <a:ext cx="38" cy="33"/>
              </a:xfrm>
              <a:custGeom>
                <a:avLst/>
                <a:gdLst/>
                <a:ahLst/>
                <a:cxnLst>
                  <a:cxn ang="0">
                    <a:pos x="20" y="40"/>
                  </a:cxn>
                  <a:cxn ang="0">
                    <a:pos x="29" y="38"/>
                  </a:cxn>
                  <a:cxn ang="0">
                    <a:pos x="36" y="37"/>
                  </a:cxn>
                  <a:cxn ang="0">
                    <a:pos x="32" y="29"/>
                  </a:cxn>
                  <a:cxn ang="0">
                    <a:pos x="31" y="20"/>
                  </a:cxn>
                  <a:cxn ang="0">
                    <a:pos x="32" y="11"/>
                  </a:cxn>
                  <a:cxn ang="0">
                    <a:pos x="36" y="4"/>
                  </a:cxn>
                  <a:cxn ang="0">
                    <a:pos x="42" y="1"/>
                  </a:cxn>
                  <a:cxn ang="0">
                    <a:pos x="49" y="0"/>
                  </a:cxn>
                  <a:cxn ang="0">
                    <a:pos x="56" y="0"/>
                  </a:cxn>
                  <a:cxn ang="0">
                    <a:pos x="63" y="3"/>
                  </a:cxn>
                  <a:cxn ang="0">
                    <a:pos x="69" y="6"/>
                  </a:cxn>
                  <a:cxn ang="0">
                    <a:pos x="74" y="14"/>
                  </a:cxn>
                  <a:cxn ang="0">
                    <a:pos x="76" y="21"/>
                  </a:cxn>
                  <a:cxn ang="0">
                    <a:pos x="77" y="30"/>
                  </a:cxn>
                  <a:cxn ang="0">
                    <a:pos x="69" y="35"/>
                  </a:cxn>
                  <a:cxn ang="0">
                    <a:pos x="66" y="42"/>
                  </a:cxn>
                  <a:cxn ang="0">
                    <a:pos x="63" y="46"/>
                  </a:cxn>
                  <a:cxn ang="0">
                    <a:pos x="61" y="49"/>
                  </a:cxn>
                  <a:cxn ang="0">
                    <a:pos x="57" y="50"/>
                  </a:cxn>
                  <a:cxn ang="0">
                    <a:pos x="51" y="50"/>
                  </a:cxn>
                  <a:cxn ang="0">
                    <a:pos x="49" y="57"/>
                  </a:cxn>
                  <a:cxn ang="0">
                    <a:pos x="44" y="63"/>
                  </a:cxn>
                  <a:cxn ang="0">
                    <a:pos x="32" y="64"/>
                  </a:cxn>
                  <a:cxn ang="0">
                    <a:pos x="21" y="66"/>
                  </a:cxn>
                  <a:cxn ang="0">
                    <a:pos x="10" y="65"/>
                  </a:cxn>
                  <a:cxn ang="0">
                    <a:pos x="0" y="61"/>
                  </a:cxn>
                  <a:cxn ang="0">
                    <a:pos x="0" y="51"/>
                  </a:cxn>
                  <a:cxn ang="0">
                    <a:pos x="5" y="46"/>
                  </a:cxn>
                  <a:cxn ang="0">
                    <a:pos x="12" y="42"/>
                  </a:cxn>
                  <a:cxn ang="0">
                    <a:pos x="20" y="40"/>
                  </a:cxn>
                </a:cxnLst>
                <a:rect l="0" t="0" r="r" b="b"/>
                <a:pathLst>
                  <a:path w="77" h="66">
                    <a:moveTo>
                      <a:pt x="20" y="40"/>
                    </a:moveTo>
                    <a:lnTo>
                      <a:pt x="29" y="38"/>
                    </a:lnTo>
                    <a:lnTo>
                      <a:pt x="36" y="37"/>
                    </a:lnTo>
                    <a:lnTo>
                      <a:pt x="32" y="29"/>
                    </a:lnTo>
                    <a:lnTo>
                      <a:pt x="31" y="20"/>
                    </a:lnTo>
                    <a:lnTo>
                      <a:pt x="32" y="11"/>
                    </a:lnTo>
                    <a:lnTo>
                      <a:pt x="36" y="4"/>
                    </a:lnTo>
                    <a:lnTo>
                      <a:pt x="42" y="1"/>
                    </a:lnTo>
                    <a:lnTo>
                      <a:pt x="49" y="0"/>
                    </a:lnTo>
                    <a:lnTo>
                      <a:pt x="56" y="0"/>
                    </a:lnTo>
                    <a:lnTo>
                      <a:pt x="63" y="3"/>
                    </a:lnTo>
                    <a:lnTo>
                      <a:pt x="69" y="6"/>
                    </a:lnTo>
                    <a:lnTo>
                      <a:pt x="74" y="14"/>
                    </a:lnTo>
                    <a:lnTo>
                      <a:pt x="76" y="21"/>
                    </a:lnTo>
                    <a:lnTo>
                      <a:pt x="77" y="30"/>
                    </a:lnTo>
                    <a:lnTo>
                      <a:pt x="69" y="35"/>
                    </a:lnTo>
                    <a:lnTo>
                      <a:pt x="66" y="42"/>
                    </a:lnTo>
                    <a:lnTo>
                      <a:pt x="63" y="46"/>
                    </a:lnTo>
                    <a:lnTo>
                      <a:pt x="61" y="49"/>
                    </a:lnTo>
                    <a:lnTo>
                      <a:pt x="57" y="50"/>
                    </a:lnTo>
                    <a:lnTo>
                      <a:pt x="51" y="50"/>
                    </a:lnTo>
                    <a:lnTo>
                      <a:pt x="49" y="57"/>
                    </a:lnTo>
                    <a:lnTo>
                      <a:pt x="44" y="63"/>
                    </a:lnTo>
                    <a:lnTo>
                      <a:pt x="32" y="64"/>
                    </a:lnTo>
                    <a:lnTo>
                      <a:pt x="21" y="66"/>
                    </a:lnTo>
                    <a:lnTo>
                      <a:pt x="10" y="65"/>
                    </a:lnTo>
                    <a:lnTo>
                      <a:pt x="0" y="61"/>
                    </a:lnTo>
                    <a:lnTo>
                      <a:pt x="0" y="51"/>
                    </a:lnTo>
                    <a:lnTo>
                      <a:pt x="5" y="46"/>
                    </a:lnTo>
                    <a:lnTo>
                      <a:pt x="12" y="42"/>
                    </a:lnTo>
                    <a:lnTo>
                      <a:pt x="20" y="40"/>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245"/>
              <p:cNvSpPr>
                <a:spLocks/>
              </p:cNvSpPr>
              <p:nvPr/>
            </p:nvSpPr>
            <p:spPr bwMode="auto">
              <a:xfrm>
                <a:off x="834" y="2789"/>
                <a:ext cx="72" cy="46"/>
              </a:xfrm>
              <a:custGeom>
                <a:avLst/>
                <a:gdLst/>
                <a:ahLst/>
                <a:cxnLst>
                  <a:cxn ang="0">
                    <a:pos x="25" y="30"/>
                  </a:cxn>
                  <a:cxn ang="0">
                    <a:pos x="34" y="20"/>
                  </a:cxn>
                  <a:cxn ang="0">
                    <a:pos x="39" y="7"/>
                  </a:cxn>
                  <a:cxn ang="0">
                    <a:pos x="51" y="0"/>
                  </a:cxn>
                  <a:cxn ang="0">
                    <a:pos x="68" y="4"/>
                  </a:cxn>
                  <a:cxn ang="0">
                    <a:pos x="79" y="13"/>
                  </a:cxn>
                  <a:cxn ang="0">
                    <a:pos x="86" y="22"/>
                  </a:cxn>
                  <a:cxn ang="0">
                    <a:pos x="87" y="34"/>
                  </a:cxn>
                  <a:cxn ang="0">
                    <a:pos x="87" y="51"/>
                  </a:cxn>
                  <a:cxn ang="0">
                    <a:pos x="88" y="58"/>
                  </a:cxn>
                  <a:cxn ang="0">
                    <a:pos x="103" y="51"/>
                  </a:cxn>
                  <a:cxn ang="0">
                    <a:pos x="106" y="35"/>
                  </a:cxn>
                  <a:cxn ang="0">
                    <a:pos x="112" y="27"/>
                  </a:cxn>
                  <a:cxn ang="0">
                    <a:pos x="125" y="27"/>
                  </a:cxn>
                  <a:cxn ang="0">
                    <a:pos x="138" y="34"/>
                  </a:cxn>
                  <a:cxn ang="0">
                    <a:pos x="145" y="47"/>
                  </a:cxn>
                  <a:cxn ang="0">
                    <a:pos x="141" y="58"/>
                  </a:cxn>
                  <a:cxn ang="0">
                    <a:pos x="133" y="68"/>
                  </a:cxn>
                  <a:cxn ang="0">
                    <a:pos x="125" y="78"/>
                  </a:cxn>
                  <a:cxn ang="0">
                    <a:pos x="120" y="87"/>
                  </a:cxn>
                  <a:cxn ang="0">
                    <a:pos x="109" y="91"/>
                  </a:cxn>
                  <a:cxn ang="0">
                    <a:pos x="98" y="89"/>
                  </a:cxn>
                  <a:cxn ang="0">
                    <a:pos x="85" y="87"/>
                  </a:cxn>
                  <a:cxn ang="0">
                    <a:pos x="69" y="84"/>
                  </a:cxn>
                  <a:cxn ang="0">
                    <a:pos x="63" y="69"/>
                  </a:cxn>
                  <a:cxn ang="0">
                    <a:pos x="72" y="62"/>
                  </a:cxn>
                  <a:cxn ang="0">
                    <a:pos x="72" y="58"/>
                  </a:cxn>
                  <a:cxn ang="0">
                    <a:pos x="62" y="62"/>
                  </a:cxn>
                  <a:cxn ang="0">
                    <a:pos x="51" y="67"/>
                  </a:cxn>
                  <a:cxn ang="0">
                    <a:pos x="38" y="69"/>
                  </a:cxn>
                  <a:cxn ang="0">
                    <a:pos x="25" y="68"/>
                  </a:cxn>
                  <a:cxn ang="0">
                    <a:pos x="12" y="64"/>
                  </a:cxn>
                  <a:cxn ang="0">
                    <a:pos x="5" y="56"/>
                  </a:cxn>
                  <a:cxn ang="0">
                    <a:pos x="0" y="43"/>
                  </a:cxn>
                  <a:cxn ang="0">
                    <a:pos x="8" y="32"/>
                  </a:cxn>
                </a:cxnLst>
                <a:rect l="0" t="0" r="r" b="b"/>
                <a:pathLst>
                  <a:path w="145" h="93">
                    <a:moveTo>
                      <a:pt x="16" y="30"/>
                    </a:moveTo>
                    <a:lnTo>
                      <a:pt x="25" y="30"/>
                    </a:lnTo>
                    <a:lnTo>
                      <a:pt x="30" y="26"/>
                    </a:lnTo>
                    <a:lnTo>
                      <a:pt x="34" y="20"/>
                    </a:lnTo>
                    <a:lnTo>
                      <a:pt x="37" y="14"/>
                    </a:lnTo>
                    <a:lnTo>
                      <a:pt x="39" y="7"/>
                    </a:lnTo>
                    <a:lnTo>
                      <a:pt x="43" y="2"/>
                    </a:lnTo>
                    <a:lnTo>
                      <a:pt x="51" y="0"/>
                    </a:lnTo>
                    <a:lnTo>
                      <a:pt x="62" y="1"/>
                    </a:lnTo>
                    <a:lnTo>
                      <a:pt x="68" y="4"/>
                    </a:lnTo>
                    <a:lnTo>
                      <a:pt x="74" y="8"/>
                    </a:lnTo>
                    <a:lnTo>
                      <a:pt x="79" y="13"/>
                    </a:lnTo>
                    <a:lnTo>
                      <a:pt x="86" y="19"/>
                    </a:lnTo>
                    <a:lnTo>
                      <a:pt x="86" y="22"/>
                    </a:lnTo>
                    <a:lnTo>
                      <a:pt x="87" y="29"/>
                    </a:lnTo>
                    <a:lnTo>
                      <a:pt x="87" y="34"/>
                    </a:lnTo>
                    <a:lnTo>
                      <a:pt x="88" y="40"/>
                    </a:lnTo>
                    <a:lnTo>
                      <a:pt x="87" y="51"/>
                    </a:lnTo>
                    <a:lnTo>
                      <a:pt x="80" y="58"/>
                    </a:lnTo>
                    <a:lnTo>
                      <a:pt x="88" y="58"/>
                    </a:lnTo>
                    <a:lnTo>
                      <a:pt x="98" y="59"/>
                    </a:lnTo>
                    <a:lnTo>
                      <a:pt x="103" y="51"/>
                    </a:lnTo>
                    <a:lnTo>
                      <a:pt x="106" y="41"/>
                    </a:lnTo>
                    <a:lnTo>
                      <a:pt x="106" y="35"/>
                    </a:lnTo>
                    <a:lnTo>
                      <a:pt x="109" y="32"/>
                    </a:lnTo>
                    <a:lnTo>
                      <a:pt x="112" y="27"/>
                    </a:lnTo>
                    <a:lnTo>
                      <a:pt x="119" y="26"/>
                    </a:lnTo>
                    <a:lnTo>
                      <a:pt x="125" y="27"/>
                    </a:lnTo>
                    <a:lnTo>
                      <a:pt x="133" y="31"/>
                    </a:lnTo>
                    <a:lnTo>
                      <a:pt x="138" y="34"/>
                    </a:lnTo>
                    <a:lnTo>
                      <a:pt x="143" y="40"/>
                    </a:lnTo>
                    <a:lnTo>
                      <a:pt x="145" y="47"/>
                    </a:lnTo>
                    <a:lnTo>
                      <a:pt x="145" y="53"/>
                    </a:lnTo>
                    <a:lnTo>
                      <a:pt x="141" y="58"/>
                    </a:lnTo>
                    <a:lnTo>
                      <a:pt x="138" y="64"/>
                    </a:lnTo>
                    <a:lnTo>
                      <a:pt x="133" y="68"/>
                    </a:lnTo>
                    <a:lnTo>
                      <a:pt x="130" y="72"/>
                    </a:lnTo>
                    <a:lnTo>
                      <a:pt x="125" y="78"/>
                    </a:lnTo>
                    <a:lnTo>
                      <a:pt x="125" y="85"/>
                    </a:lnTo>
                    <a:lnTo>
                      <a:pt x="120" y="87"/>
                    </a:lnTo>
                    <a:lnTo>
                      <a:pt x="116" y="90"/>
                    </a:lnTo>
                    <a:lnTo>
                      <a:pt x="109" y="91"/>
                    </a:lnTo>
                    <a:lnTo>
                      <a:pt x="104" y="93"/>
                    </a:lnTo>
                    <a:lnTo>
                      <a:pt x="98" y="89"/>
                    </a:lnTo>
                    <a:lnTo>
                      <a:pt x="91" y="88"/>
                    </a:lnTo>
                    <a:lnTo>
                      <a:pt x="85" y="87"/>
                    </a:lnTo>
                    <a:lnTo>
                      <a:pt x="79" y="87"/>
                    </a:lnTo>
                    <a:lnTo>
                      <a:pt x="69" y="84"/>
                    </a:lnTo>
                    <a:lnTo>
                      <a:pt x="63" y="77"/>
                    </a:lnTo>
                    <a:lnTo>
                      <a:pt x="63" y="69"/>
                    </a:lnTo>
                    <a:lnTo>
                      <a:pt x="70" y="65"/>
                    </a:lnTo>
                    <a:lnTo>
                      <a:pt x="72" y="62"/>
                    </a:lnTo>
                    <a:lnTo>
                      <a:pt x="74" y="61"/>
                    </a:lnTo>
                    <a:lnTo>
                      <a:pt x="72" y="58"/>
                    </a:lnTo>
                    <a:lnTo>
                      <a:pt x="68" y="58"/>
                    </a:lnTo>
                    <a:lnTo>
                      <a:pt x="62" y="62"/>
                    </a:lnTo>
                    <a:lnTo>
                      <a:pt x="57" y="65"/>
                    </a:lnTo>
                    <a:lnTo>
                      <a:pt x="51" y="67"/>
                    </a:lnTo>
                    <a:lnTo>
                      <a:pt x="45" y="69"/>
                    </a:lnTo>
                    <a:lnTo>
                      <a:pt x="38" y="69"/>
                    </a:lnTo>
                    <a:lnTo>
                      <a:pt x="31" y="69"/>
                    </a:lnTo>
                    <a:lnTo>
                      <a:pt x="25" y="68"/>
                    </a:lnTo>
                    <a:lnTo>
                      <a:pt x="19" y="67"/>
                    </a:lnTo>
                    <a:lnTo>
                      <a:pt x="12" y="64"/>
                    </a:lnTo>
                    <a:lnTo>
                      <a:pt x="8" y="61"/>
                    </a:lnTo>
                    <a:lnTo>
                      <a:pt x="5" y="56"/>
                    </a:lnTo>
                    <a:lnTo>
                      <a:pt x="3" y="52"/>
                    </a:lnTo>
                    <a:lnTo>
                      <a:pt x="0" y="43"/>
                    </a:lnTo>
                    <a:lnTo>
                      <a:pt x="4" y="37"/>
                    </a:lnTo>
                    <a:lnTo>
                      <a:pt x="8" y="32"/>
                    </a:lnTo>
                    <a:lnTo>
                      <a:pt x="16" y="30"/>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246"/>
              <p:cNvSpPr>
                <a:spLocks/>
              </p:cNvSpPr>
              <p:nvPr/>
            </p:nvSpPr>
            <p:spPr bwMode="auto">
              <a:xfrm>
                <a:off x="560" y="3013"/>
                <a:ext cx="3" cy="3"/>
              </a:xfrm>
              <a:custGeom>
                <a:avLst/>
                <a:gdLst/>
                <a:ahLst/>
                <a:cxnLst>
                  <a:cxn ang="0">
                    <a:pos x="3" y="5"/>
                  </a:cxn>
                  <a:cxn ang="0">
                    <a:pos x="4" y="2"/>
                  </a:cxn>
                  <a:cxn ang="0">
                    <a:pos x="6" y="0"/>
                  </a:cxn>
                  <a:cxn ang="0">
                    <a:pos x="0" y="0"/>
                  </a:cxn>
                  <a:cxn ang="0">
                    <a:pos x="0" y="3"/>
                  </a:cxn>
                  <a:cxn ang="0">
                    <a:pos x="3" y="5"/>
                  </a:cxn>
                </a:cxnLst>
                <a:rect l="0" t="0" r="r" b="b"/>
                <a:pathLst>
                  <a:path w="6" h="5">
                    <a:moveTo>
                      <a:pt x="3" y="5"/>
                    </a:moveTo>
                    <a:lnTo>
                      <a:pt x="4" y="2"/>
                    </a:lnTo>
                    <a:lnTo>
                      <a:pt x="6" y="0"/>
                    </a:lnTo>
                    <a:lnTo>
                      <a:pt x="0" y="0"/>
                    </a:lnTo>
                    <a:lnTo>
                      <a:pt x="0" y="3"/>
                    </a:lnTo>
                    <a:lnTo>
                      <a:pt x="3"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247"/>
              <p:cNvSpPr>
                <a:spLocks/>
              </p:cNvSpPr>
              <p:nvPr/>
            </p:nvSpPr>
            <p:spPr bwMode="auto">
              <a:xfrm>
                <a:off x="543" y="2897"/>
                <a:ext cx="933" cy="211"/>
              </a:xfrm>
              <a:custGeom>
                <a:avLst/>
                <a:gdLst/>
                <a:ahLst/>
                <a:cxnLst>
                  <a:cxn ang="0">
                    <a:pos x="1487" y="127"/>
                  </a:cxn>
                  <a:cxn ang="0">
                    <a:pos x="1632" y="124"/>
                  </a:cxn>
                  <a:cxn ang="0">
                    <a:pos x="1767" y="126"/>
                  </a:cxn>
                  <a:cxn ang="0">
                    <a:pos x="1862" y="121"/>
                  </a:cxn>
                  <a:cxn ang="0">
                    <a:pos x="1794" y="90"/>
                  </a:cxn>
                  <a:cxn ang="0">
                    <a:pos x="1683" y="74"/>
                  </a:cxn>
                  <a:cxn ang="0">
                    <a:pos x="1586" y="62"/>
                  </a:cxn>
                  <a:cxn ang="0">
                    <a:pos x="1484" y="61"/>
                  </a:cxn>
                  <a:cxn ang="0">
                    <a:pos x="1408" y="59"/>
                  </a:cxn>
                  <a:cxn ang="0">
                    <a:pos x="1073" y="31"/>
                  </a:cxn>
                  <a:cxn ang="0">
                    <a:pos x="941" y="39"/>
                  </a:cxn>
                  <a:cxn ang="0">
                    <a:pos x="737" y="55"/>
                  </a:cxn>
                  <a:cxn ang="0">
                    <a:pos x="648" y="47"/>
                  </a:cxn>
                  <a:cxn ang="0">
                    <a:pos x="582" y="25"/>
                  </a:cxn>
                  <a:cxn ang="0">
                    <a:pos x="491" y="1"/>
                  </a:cxn>
                  <a:cxn ang="0">
                    <a:pos x="523" y="32"/>
                  </a:cxn>
                  <a:cxn ang="0">
                    <a:pos x="452" y="7"/>
                  </a:cxn>
                  <a:cxn ang="0">
                    <a:pos x="438" y="17"/>
                  </a:cxn>
                  <a:cxn ang="0">
                    <a:pos x="368" y="4"/>
                  </a:cxn>
                  <a:cxn ang="0">
                    <a:pos x="336" y="12"/>
                  </a:cxn>
                  <a:cxn ang="0">
                    <a:pos x="303" y="30"/>
                  </a:cxn>
                  <a:cxn ang="0">
                    <a:pos x="242" y="34"/>
                  </a:cxn>
                  <a:cxn ang="0">
                    <a:pos x="180" y="52"/>
                  </a:cxn>
                  <a:cxn ang="0">
                    <a:pos x="196" y="87"/>
                  </a:cxn>
                  <a:cxn ang="0">
                    <a:pos x="135" y="87"/>
                  </a:cxn>
                  <a:cxn ang="0">
                    <a:pos x="110" y="106"/>
                  </a:cxn>
                  <a:cxn ang="0">
                    <a:pos x="100" y="122"/>
                  </a:cxn>
                  <a:cxn ang="0">
                    <a:pos x="93" y="144"/>
                  </a:cxn>
                  <a:cxn ang="0">
                    <a:pos x="69" y="175"/>
                  </a:cxn>
                  <a:cxn ang="0">
                    <a:pos x="24" y="187"/>
                  </a:cxn>
                  <a:cxn ang="0">
                    <a:pos x="44" y="205"/>
                  </a:cxn>
                  <a:cxn ang="0">
                    <a:pos x="79" y="228"/>
                  </a:cxn>
                  <a:cxn ang="0">
                    <a:pos x="15" y="271"/>
                  </a:cxn>
                  <a:cxn ang="0">
                    <a:pos x="50" y="287"/>
                  </a:cxn>
                  <a:cxn ang="0">
                    <a:pos x="33" y="316"/>
                  </a:cxn>
                  <a:cxn ang="0">
                    <a:pos x="49" y="315"/>
                  </a:cxn>
                  <a:cxn ang="0">
                    <a:pos x="58" y="344"/>
                  </a:cxn>
                  <a:cxn ang="0">
                    <a:pos x="48" y="359"/>
                  </a:cxn>
                  <a:cxn ang="0">
                    <a:pos x="50" y="381"/>
                  </a:cxn>
                  <a:cxn ang="0">
                    <a:pos x="63" y="395"/>
                  </a:cxn>
                  <a:cxn ang="0">
                    <a:pos x="106" y="396"/>
                  </a:cxn>
                  <a:cxn ang="0">
                    <a:pos x="133" y="392"/>
                  </a:cxn>
                  <a:cxn ang="0">
                    <a:pos x="172" y="387"/>
                  </a:cxn>
                  <a:cxn ang="0">
                    <a:pos x="191" y="378"/>
                  </a:cxn>
                  <a:cxn ang="0">
                    <a:pos x="242" y="331"/>
                  </a:cxn>
                  <a:cxn ang="0">
                    <a:pos x="278" y="313"/>
                  </a:cxn>
                  <a:cxn ang="0">
                    <a:pos x="335" y="275"/>
                  </a:cxn>
                  <a:cxn ang="0">
                    <a:pos x="384" y="277"/>
                  </a:cxn>
                  <a:cxn ang="0">
                    <a:pos x="433" y="261"/>
                  </a:cxn>
                  <a:cxn ang="0">
                    <a:pos x="490" y="250"/>
                  </a:cxn>
                  <a:cxn ang="0">
                    <a:pos x="646" y="141"/>
                  </a:cxn>
                  <a:cxn ang="0">
                    <a:pos x="762" y="105"/>
                  </a:cxn>
                  <a:cxn ang="0">
                    <a:pos x="887" y="88"/>
                  </a:cxn>
                  <a:cxn ang="0">
                    <a:pos x="958" y="85"/>
                  </a:cxn>
                  <a:cxn ang="0">
                    <a:pos x="1101" y="72"/>
                  </a:cxn>
                  <a:cxn ang="0">
                    <a:pos x="1206" y="71"/>
                  </a:cxn>
                  <a:cxn ang="0">
                    <a:pos x="1355" y="74"/>
                  </a:cxn>
                  <a:cxn ang="0">
                    <a:pos x="1339" y="95"/>
                  </a:cxn>
                </a:cxnLst>
                <a:rect l="0" t="0" r="r" b="b"/>
                <a:pathLst>
                  <a:path w="1866" h="423">
                    <a:moveTo>
                      <a:pt x="1305" y="105"/>
                    </a:moveTo>
                    <a:lnTo>
                      <a:pt x="1424" y="126"/>
                    </a:lnTo>
                    <a:lnTo>
                      <a:pt x="1431" y="126"/>
                    </a:lnTo>
                    <a:lnTo>
                      <a:pt x="1439" y="126"/>
                    </a:lnTo>
                    <a:lnTo>
                      <a:pt x="1446" y="126"/>
                    </a:lnTo>
                    <a:lnTo>
                      <a:pt x="1454" y="126"/>
                    </a:lnTo>
                    <a:lnTo>
                      <a:pt x="1462" y="126"/>
                    </a:lnTo>
                    <a:lnTo>
                      <a:pt x="1470" y="126"/>
                    </a:lnTo>
                    <a:lnTo>
                      <a:pt x="1478" y="126"/>
                    </a:lnTo>
                    <a:lnTo>
                      <a:pt x="1487" y="127"/>
                    </a:lnTo>
                    <a:lnTo>
                      <a:pt x="1563" y="128"/>
                    </a:lnTo>
                    <a:lnTo>
                      <a:pt x="1567" y="124"/>
                    </a:lnTo>
                    <a:lnTo>
                      <a:pt x="1574" y="122"/>
                    </a:lnTo>
                    <a:lnTo>
                      <a:pt x="1580" y="122"/>
                    </a:lnTo>
                    <a:lnTo>
                      <a:pt x="1587" y="122"/>
                    </a:lnTo>
                    <a:lnTo>
                      <a:pt x="1594" y="122"/>
                    </a:lnTo>
                    <a:lnTo>
                      <a:pt x="1602" y="123"/>
                    </a:lnTo>
                    <a:lnTo>
                      <a:pt x="1609" y="123"/>
                    </a:lnTo>
                    <a:lnTo>
                      <a:pt x="1617" y="123"/>
                    </a:lnTo>
                    <a:lnTo>
                      <a:pt x="1632" y="124"/>
                    </a:lnTo>
                    <a:lnTo>
                      <a:pt x="1648" y="125"/>
                    </a:lnTo>
                    <a:lnTo>
                      <a:pt x="1664" y="124"/>
                    </a:lnTo>
                    <a:lnTo>
                      <a:pt x="1681" y="124"/>
                    </a:lnTo>
                    <a:lnTo>
                      <a:pt x="1697" y="123"/>
                    </a:lnTo>
                    <a:lnTo>
                      <a:pt x="1713" y="123"/>
                    </a:lnTo>
                    <a:lnTo>
                      <a:pt x="1730" y="123"/>
                    </a:lnTo>
                    <a:lnTo>
                      <a:pt x="1749" y="126"/>
                    </a:lnTo>
                    <a:lnTo>
                      <a:pt x="1754" y="124"/>
                    </a:lnTo>
                    <a:lnTo>
                      <a:pt x="1760" y="125"/>
                    </a:lnTo>
                    <a:lnTo>
                      <a:pt x="1767" y="126"/>
                    </a:lnTo>
                    <a:lnTo>
                      <a:pt x="1774" y="128"/>
                    </a:lnTo>
                    <a:lnTo>
                      <a:pt x="1785" y="127"/>
                    </a:lnTo>
                    <a:lnTo>
                      <a:pt x="1796" y="127"/>
                    </a:lnTo>
                    <a:lnTo>
                      <a:pt x="1806" y="128"/>
                    </a:lnTo>
                    <a:lnTo>
                      <a:pt x="1817" y="129"/>
                    </a:lnTo>
                    <a:lnTo>
                      <a:pt x="1826" y="128"/>
                    </a:lnTo>
                    <a:lnTo>
                      <a:pt x="1836" y="128"/>
                    </a:lnTo>
                    <a:lnTo>
                      <a:pt x="1846" y="127"/>
                    </a:lnTo>
                    <a:lnTo>
                      <a:pt x="1856" y="126"/>
                    </a:lnTo>
                    <a:lnTo>
                      <a:pt x="1862" y="121"/>
                    </a:lnTo>
                    <a:lnTo>
                      <a:pt x="1865" y="116"/>
                    </a:lnTo>
                    <a:lnTo>
                      <a:pt x="1866" y="109"/>
                    </a:lnTo>
                    <a:lnTo>
                      <a:pt x="1865" y="103"/>
                    </a:lnTo>
                    <a:lnTo>
                      <a:pt x="1855" y="104"/>
                    </a:lnTo>
                    <a:lnTo>
                      <a:pt x="1847" y="108"/>
                    </a:lnTo>
                    <a:lnTo>
                      <a:pt x="1835" y="104"/>
                    </a:lnTo>
                    <a:lnTo>
                      <a:pt x="1825" y="101"/>
                    </a:lnTo>
                    <a:lnTo>
                      <a:pt x="1815" y="97"/>
                    </a:lnTo>
                    <a:lnTo>
                      <a:pt x="1805" y="94"/>
                    </a:lnTo>
                    <a:lnTo>
                      <a:pt x="1794" y="90"/>
                    </a:lnTo>
                    <a:lnTo>
                      <a:pt x="1785" y="88"/>
                    </a:lnTo>
                    <a:lnTo>
                      <a:pt x="1774" y="87"/>
                    </a:lnTo>
                    <a:lnTo>
                      <a:pt x="1764" y="88"/>
                    </a:lnTo>
                    <a:lnTo>
                      <a:pt x="1752" y="85"/>
                    </a:lnTo>
                    <a:lnTo>
                      <a:pt x="1741" y="82"/>
                    </a:lnTo>
                    <a:lnTo>
                      <a:pt x="1729" y="80"/>
                    </a:lnTo>
                    <a:lnTo>
                      <a:pt x="1719" y="80"/>
                    </a:lnTo>
                    <a:lnTo>
                      <a:pt x="1707" y="78"/>
                    </a:lnTo>
                    <a:lnTo>
                      <a:pt x="1695" y="76"/>
                    </a:lnTo>
                    <a:lnTo>
                      <a:pt x="1683" y="74"/>
                    </a:lnTo>
                    <a:lnTo>
                      <a:pt x="1674" y="73"/>
                    </a:lnTo>
                    <a:lnTo>
                      <a:pt x="1667" y="69"/>
                    </a:lnTo>
                    <a:lnTo>
                      <a:pt x="1662" y="68"/>
                    </a:lnTo>
                    <a:lnTo>
                      <a:pt x="1656" y="68"/>
                    </a:lnTo>
                    <a:lnTo>
                      <a:pt x="1650" y="69"/>
                    </a:lnTo>
                    <a:lnTo>
                      <a:pt x="1639" y="70"/>
                    </a:lnTo>
                    <a:lnTo>
                      <a:pt x="1628" y="68"/>
                    </a:lnTo>
                    <a:lnTo>
                      <a:pt x="1614" y="64"/>
                    </a:lnTo>
                    <a:lnTo>
                      <a:pt x="1600" y="63"/>
                    </a:lnTo>
                    <a:lnTo>
                      <a:pt x="1586" y="62"/>
                    </a:lnTo>
                    <a:lnTo>
                      <a:pt x="1574" y="62"/>
                    </a:lnTo>
                    <a:lnTo>
                      <a:pt x="1559" y="61"/>
                    </a:lnTo>
                    <a:lnTo>
                      <a:pt x="1545" y="61"/>
                    </a:lnTo>
                    <a:lnTo>
                      <a:pt x="1532" y="62"/>
                    </a:lnTo>
                    <a:lnTo>
                      <a:pt x="1520" y="64"/>
                    </a:lnTo>
                    <a:lnTo>
                      <a:pt x="1513" y="59"/>
                    </a:lnTo>
                    <a:lnTo>
                      <a:pt x="1505" y="58"/>
                    </a:lnTo>
                    <a:lnTo>
                      <a:pt x="1498" y="58"/>
                    </a:lnTo>
                    <a:lnTo>
                      <a:pt x="1491" y="60"/>
                    </a:lnTo>
                    <a:lnTo>
                      <a:pt x="1484" y="61"/>
                    </a:lnTo>
                    <a:lnTo>
                      <a:pt x="1477" y="62"/>
                    </a:lnTo>
                    <a:lnTo>
                      <a:pt x="1469" y="61"/>
                    </a:lnTo>
                    <a:lnTo>
                      <a:pt x="1463" y="58"/>
                    </a:lnTo>
                    <a:lnTo>
                      <a:pt x="1456" y="59"/>
                    </a:lnTo>
                    <a:lnTo>
                      <a:pt x="1451" y="60"/>
                    </a:lnTo>
                    <a:lnTo>
                      <a:pt x="1445" y="59"/>
                    </a:lnTo>
                    <a:lnTo>
                      <a:pt x="1439" y="59"/>
                    </a:lnTo>
                    <a:lnTo>
                      <a:pt x="1427" y="57"/>
                    </a:lnTo>
                    <a:lnTo>
                      <a:pt x="1417" y="59"/>
                    </a:lnTo>
                    <a:lnTo>
                      <a:pt x="1408" y="59"/>
                    </a:lnTo>
                    <a:lnTo>
                      <a:pt x="1401" y="60"/>
                    </a:lnTo>
                    <a:lnTo>
                      <a:pt x="1393" y="59"/>
                    </a:lnTo>
                    <a:lnTo>
                      <a:pt x="1388" y="57"/>
                    </a:lnTo>
                    <a:lnTo>
                      <a:pt x="1288" y="52"/>
                    </a:lnTo>
                    <a:lnTo>
                      <a:pt x="1112" y="33"/>
                    </a:lnTo>
                    <a:lnTo>
                      <a:pt x="1103" y="34"/>
                    </a:lnTo>
                    <a:lnTo>
                      <a:pt x="1097" y="33"/>
                    </a:lnTo>
                    <a:lnTo>
                      <a:pt x="1089" y="31"/>
                    </a:lnTo>
                    <a:lnTo>
                      <a:pt x="1082" y="33"/>
                    </a:lnTo>
                    <a:lnTo>
                      <a:pt x="1073" y="31"/>
                    </a:lnTo>
                    <a:lnTo>
                      <a:pt x="1065" y="32"/>
                    </a:lnTo>
                    <a:lnTo>
                      <a:pt x="1056" y="32"/>
                    </a:lnTo>
                    <a:lnTo>
                      <a:pt x="1049" y="31"/>
                    </a:lnTo>
                    <a:lnTo>
                      <a:pt x="1042" y="32"/>
                    </a:lnTo>
                    <a:lnTo>
                      <a:pt x="1037" y="31"/>
                    </a:lnTo>
                    <a:lnTo>
                      <a:pt x="1032" y="30"/>
                    </a:lnTo>
                    <a:lnTo>
                      <a:pt x="1027" y="33"/>
                    </a:lnTo>
                    <a:lnTo>
                      <a:pt x="999" y="34"/>
                    </a:lnTo>
                    <a:lnTo>
                      <a:pt x="970" y="38"/>
                    </a:lnTo>
                    <a:lnTo>
                      <a:pt x="941" y="39"/>
                    </a:lnTo>
                    <a:lnTo>
                      <a:pt x="913" y="42"/>
                    </a:lnTo>
                    <a:lnTo>
                      <a:pt x="884" y="43"/>
                    </a:lnTo>
                    <a:lnTo>
                      <a:pt x="856" y="46"/>
                    </a:lnTo>
                    <a:lnTo>
                      <a:pt x="828" y="49"/>
                    </a:lnTo>
                    <a:lnTo>
                      <a:pt x="801" y="54"/>
                    </a:lnTo>
                    <a:lnTo>
                      <a:pt x="788" y="55"/>
                    </a:lnTo>
                    <a:lnTo>
                      <a:pt x="776" y="56"/>
                    </a:lnTo>
                    <a:lnTo>
                      <a:pt x="763" y="56"/>
                    </a:lnTo>
                    <a:lnTo>
                      <a:pt x="750" y="56"/>
                    </a:lnTo>
                    <a:lnTo>
                      <a:pt x="737" y="55"/>
                    </a:lnTo>
                    <a:lnTo>
                      <a:pt x="724" y="54"/>
                    </a:lnTo>
                    <a:lnTo>
                      <a:pt x="712" y="53"/>
                    </a:lnTo>
                    <a:lnTo>
                      <a:pt x="700" y="52"/>
                    </a:lnTo>
                    <a:lnTo>
                      <a:pt x="690" y="53"/>
                    </a:lnTo>
                    <a:lnTo>
                      <a:pt x="682" y="55"/>
                    </a:lnTo>
                    <a:lnTo>
                      <a:pt x="672" y="55"/>
                    </a:lnTo>
                    <a:lnTo>
                      <a:pt x="665" y="52"/>
                    </a:lnTo>
                    <a:lnTo>
                      <a:pt x="658" y="53"/>
                    </a:lnTo>
                    <a:lnTo>
                      <a:pt x="653" y="52"/>
                    </a:lnTo>
                    <a:lnTo>
                      <a:pt x="648" y="47"/>
                    </a:lnTo>
                    <a:lnTo>
                      <a:pt x="644" y="46"/>
                    </a:lnTo>
                    <a:lnTo>
                      <a:pt x="636" y="44"/>
                    </a:lnTo>
                    <a:lnTo>
                      <a:pt x="629" y="42"/>
                    </a:lnTo>
                    <a:lnTo>
                      <a:pt x="624" y="39"/>
                    </a:lnTo>
                    <a:lnTo>
                      <a:pt x="619" y="36"/>
                    </a:lnTo>
                    <a:lnTo>
                      <a:pt x="612" y="32"/>
                    </a:lnTo>
                    <a:lnTo>
                      <a:pt x="607" y="29"/>
                    </a:lnTo>
                    <a:lnTo>
                      <a:pt x="601" y="28"/>
                    </a:lnTo>
                    <a:lnTo>
                      <a:pt x="594" y="29"/>
                    </a:lnTo>
                    <a:lnTo>
                      <a:pt x="582" y="25"/>
                    </a:lnTo>
                    <a:lnTo>
                      <a:pt x="573" y="22"/>
                    </a:lnTo>
                    <a:lnTo>
                      <a:pt x="562" y="18"/>
                    </a:lnTo>
                    <a:lnTo>
                      <a:pt x="553" y="16"/>
                    </a:lnTo>
                    <a:lnTo>
                      <a:pt x="542" y="13"/>
                    </a:lnTo>
                    <a:lnTo>
                      <a:pt x="531" y="11"/>
                    </a:lnTo>
                    <a:lnTo>
                      <a:pt x="521" y="9"/>
                    </a:lnTo>
                    <a:lnTo>
                      <a:pt x="511" y="8"/>
                    </a:lnTo>
                    <a:lnTo>
                      <a:pt x="502" y="6"/>
                    </a:lnTo>
                    <a:lnTo>
                      <a:pt x="495" y="2"/>
                    </a:lnTo>
                    <a:lnTo>
                      <a:pt x="491" y="1"/>
                    </a:lnTo>
                    <a:lnTo>
                      <a:pt x="488" y="2"/>
                    </a:lnTo>
                    <a:lnTo>
                      <a:pt x="485" y="5"/>
                    </a:lnTo>
                    <a:lnTo>
                      <a:pt x="486" y="11"/>
                    </a:lnTo>
                    <a:lnTo>
                      <a:pt x="491" y="13"/>
                    </a:lnTo>
                    <a:lnTo>
                      <a:pt x="497" y="16"/>
                    </a:lnTo>
                    <a:lnTo>
                      <a:pt x="502" y="18"/>
                    </a:lnTo>
                    <a:lnTo>
                      <a:pt x="509" y="22"/>
                    </a:lnTo>
                    <a:lnTo>
                      <a:pt x="520" y="25"/>
                    </a:lnTo>
                    <a:lnTo>
                      <a:pt x="529" y="32"/>
                    </a:lnTo>
                    <a:lnTo>
                      <a:pt x="523" y="32"/>
                    </a:lnTo>
                    <a:lnTo>
                      <a:pt x="516" y="30"/>
                    </a:lnTo>
                    <a:lnTo>
                      <a:pt x="510" y="27"/>
                    </a:lnTo>
                    <a:lnTo>
                      <a:pt x="504" y="28"/>
                    </a:lnTo>
                    <a:lnTo>
                      <a:pt x="495" y="22"/>
                    </a:lnTo>
                    <a:lnTo>
                      <a:pt x="488" y="20"/>
                    </a:lnTo>
                    <a:lnTo>
                      <a:pt x="478" y="17"/>
                    </a:lnTo>
                    <a:lnTo>
                      <a:pt x="470" y="14"/>
                    </a:lnTo>
                    <a:lnTo>
                      <a:pt x="464" y="11"/>
                    </a:lnTo>
                    <a:lnTo>
                      <a:pt x="459" y="9"/>
                    </a:lnTo>
                    <a:lnTo>
                      <a:pt x="452" y="7"/>
                    </a:lnTo>
                    <a:lnTo>
                      <a:pt x="447" y="6"/>
                    </a:lnTo>
                    <a:lnTo>
                      <a:pt x="441" y="4"/>
                    </a:lnTo>
                    <a:lnTo>
                      <a:pt x="434" y="2"/>
                    </a:lnTo>
                    <a:lnTo>
                      <a:pt x="429" y="1"/>
                    </a:lnTo>
                    <a:lnTo>
                      <a:pt x="424" y="0"/>
                    </a:lnTo>
                    <a:lnTo>
                      <a:pt x="418" y="5"/>
                    </a:lnTo>
                    <a:lnTo>
                      <a:pt x="420" y="10"/>
                    </a:lnTo>
                    <a:lnTo>
                      <a:pt x="426" y="12"/>
                    </a:lnTo>
                    <a:lnTo>
                      <a:pt x="432" y="15"/>
                    </a:lnTo>
                    <a:lnTo>
                      <a:pt x="438" y="17"/>
                    </a:lnTo>
                    <a:lnTo>
                      <a:pt x="445" y="21"/>
                    </a:lnTo>
                    <a:lnTo>
                      <a:pt x="437" y="22"/>
                    </a:lnTo>
                    <a:lnTo>
                      <a:pt x="431" y="22"/>
                    </a:lnTo>
                    <a:lnTo>
                      <a:pt x="422" y="16"/>
                    </a:lnTo>
                    <a:lnTo>
                      <a:pt x="413" y="14"/>
                    </a:lnTo>
                    <a:lnTo>
                      <a:pt x="402" y="10"/>
                    </a:lnTo>
                    <a:lnTo>
                      <a:pt x="393" y="7"/>
                    </a:lnTo>
                    <a:lnTo>
                      <a:pt x="382" y="5"/>
                    </a:lnTo>
                    <a:lnTo>
                      <a:pt x="372" y="2"/>
                    </a:lnTo>
                    <a:lnTo>
                      <a:pt x="368" y="4"/>
                    </a:lnTo>
                    <a:lnTo>
                      <a:pt x="365" y="6"/>
                    </a:lnTo>
                    <a:lnTo>
                      <a:pt x="366" y="11"/>
                    </a:lnTo>
                    <a:lnTo>
                      <a:pt x="371" y="15"/>
                    </a:lnTo>
                    <a:lnTo>
                      <a:pt x="379" y="17"/>
                    </a:lnTo>
                    <a:lnTo>
                      <a:pt x="387" y="24"/>
                    </a:lnTo>
                    <a:lnTo>
                      <a:pt x="375" y="24"/>
                    </a:lnTo>
                    <a:lnTo>
                      <a:pt x="365" y="22"/>
                    </a:lnTo>
                    <a:lnTo>
                      <a:pt x="355" y="17"/>
                    </a:lnTo>
                    <a:lnTo>
                      <a:pt x="346" y="15"/>
                    </a:lnTo>
                    <a:lnTo>
                      <a:pt x="336" y="12"/>
                    </a:lnTo>
                    <a:lnTo>
                      <a:pt x="326" y="10"/>
                    </a:lnTo>
                    <a:lnTo>
                      <a:pt x="318" y="9"/>
                    </a:lnTo>
                    <a:lnTo>
                      <a:pt x="310" y="11"/>
                    </a:lnTo>
                    <a:lnTo>
                      <a:pt x="313" y="18"/>
                    </a:lnTo>
                    <a:lnTo>
                      <a:pt x="319" y="24"/>
                    </a:lnTo>
                    <a:lnTo>
                      <a:pt x="325" y="28"/>
                    </a:lnTo>
                    <a:lnTo>
                      <a:pt x="327" y="37"/>
                    </a:lnTo>
                    <a:lnTo>
                      <a:pt x="319" y="34"/>
                    </a:lnTo>
                    <a:lnTo>
                      <a:pt x="311" y="32"/>
                    </a:lnTo>
                    <a:lnTo>
                      <a:pt x="303" y="30"/>
                    </a:lnTo>
                    <a:lnTo>
                      <a:pt x="297" y="29"/>
                    </a:lnTo>
                    <a:lnTo>
                      <a:pt x="288" y="27"/>
                    </a:lnTo>
                    <a:lnTo>
                      <a:pt x="281" y="27"/>
                    </a:lnTo>
                    <a:lnTo>
                      <a:pt x="272" y="27"/>
                    </a:lnTo>
                    <a:lnTo>
                      <a:pt x="266" y="29"/>
                    </a:lnTo>
                    <a:lnTo>
                      <a:pt x="263" y="33"/>
                    </a:lnTo>
                    <a:lnTo>
                      <a:pt x="260" y="39"/>
                    </a:lnTo>
                    <a:lnTo>
                      <a:pt x="254" y="34"/>
                    </a:lnTo>
                    <a:lnTo>
                      <a:pt x="249" y="34"/>
                    </a:lnTo>
                    <a:lnTo>
                      <a:pt x="242" y="34"/>
                    </a:lnTo>
                    <a:lnTo>
                      <a:pt x="237" y="37"/>
                    </a:lnTo>
                    <a:lnTo>
                      <a:pt x="235" y="43"/>
                    </a:lnTo>
                    <a:lnTo>
                      <a:pt x="229" y="46"/>
                    </a:lnTo>
                    <a:lnTo>
                      <a:pt x="221" y="46"/>
                    </a:lnTo>
                    <a:lnTo>
                      <a:pt x="215" y="49"/>
                    </a:lnTo>
                    <a:lnTo>
                      <a:pt x="208" y="49"/>
                    </a:lnTo>
                    <a:lnTo>
                      <a:pt x="201" y="49"/>
                    </a:lnTo>
                    <a:lnTo>
                      <a:pt x="194" y="50"/>
                    </a:lnTo>
                    <a:lnTo>
                      <a:pt x="188" y="52"/>
                    </a:lnTo>
                    <a:lnTo>
                      <a:pt x="180" y="52"/>
                    </a:lnTo>
                    <a:lnTo>
                      <a:pt x="174" y="53"/>
                    </a:lnTo>
                    <a:lnTo>
                      <a:pt x="166" y="54"/>
                    </a:lnTo>
                    <a:lnTo>
                      <a:pt x="160" y="55"/>
                    </a:lnTo>
                    <a:lnTo>
                      <a:pt x="157" y="60"/>
                    </a:lnTo>
                    <a:lnTo>
                      <a:pt x="158" y="68"/>
                    </a:lnTo>
                    <a:lnTo>
                      <a:pt x="167" y="69"/>
                    </a:lnTo>
                    <a:lnTo>
                      <a:pt x="179" y="71"/>
                    </a:lnTo>
                    <a:lnTo>
                      <a:pt x="189" y="74"/>
                    </a:lnTo>
                    <a:lnTo>
                      <a:pt x="198" y="80"/>
                    </a:lnTo>
                    <a:lnTo>
                      <a:pt x="196" y="87"/>
                    </a:lnTo>
                    <a:lnTo>
                      <a:pt x="190" y="89"/>
                    </a:lnTo>
                    <a:lnTo>
                      <a:pt x="182" y="88"/>
                    </a:lnTo>
                    <a:lnTo>
                      <a:pt x="175" y="88"/>
                    </a:lnTo>
                    <a:lnTo>
                      <a:pt x="173" y="87"/>
                    </a:lnTo>
                    <a:lnTo>
                      <a:pt x="166" y="87"/>
                    </a:lnTo>
                    <a:lnTo>
                      <a:pt x="160" y="88"/>
                    </a:lnTo>
                    <a:lnTo>
                      <a:pt x="154" y="88"/>
                    </a:lnTo>
                    <a:lnTo>
                      <a:pt x="148" y="88"/>
                    </a:lnTo>
                    <a:lnTo>
                      <a:pt x="142" y="87"/>
                    </a:lnTo>
                    <a:lnTo>
                      <a:pt x="135" y="87"/>
                    </a:lnTo>
                    <a:lnTo>
                      <a:pt x="130" y="87"/>
                    </a:lnTo>
                    <a:lnTo>
                      <a:pt x="125" y="90"/>
                    </a:lnTo>
                    <a:lnTo>
                      <a:pt x="132" y="92"/>
                    </a:lnTo>
                    <a:lnTo>
                      <a:pt x="140" y="98"/>
                    </a:lnTo>
                    <a:lnTo>
                      <a:pt x="139" y="103"/>
                    </a:lnTo>
                    <a:lnTo>
                      <a:pt x="135" y="108"/>
                    </a:lnTo>
                    <a:lnTo>
                      <a:pt x="128" y="107"/>
                    </a:lnTo>
                    <a:lnTo>
                      <a:pt x="122" y="105"/>
                    </a:lnTo>
                    <a:lnTo>
                      <a:pt x="115" y="104"/>
                    </a:lnTo>
                    <a:lnTo>
                      <a:pt x="110" y="106"/>
                    </a:lnTo>
                    <a:lnTo>
                      <a:pt x="117" y="106"/>
                    </a:lnTo>
                    <a:lnTo>
                      <a:pt x="126" y="108"/>
                    </a:lnTo>
                    <a:lnTo>
                      <a:pt x="132" y="111"/>
                    </a:lnTo>
                    <a:lnTo>
                      <a:pt x="139" y="119"/>
                    </a:lnTo>
                    <a:lnTo>
                      <a:pt x="135" y="123"/>
                    </a:lnTo>
                    <a:lnTo>
                      <a:pt x="128" y="123"/>
                    </a:lnTo>
                    <a:lnTo>
                      <a:pt x="121" y="123"/>
                    </a:lnTo>
                    <a:lnTo>
                      <a:pt x="114" y="123"/>
                    </a:lnTo>
                    <a:lnTo>
                      <a:pt x="108" y="123"/>
                    </a:lnTo>
                    <a:lnTo>
                      <a:pt x="100" y="122"/>
                    </a:lnTo>
                    <a:lnTo>
                      <a:pt x="93" y="122"/>
                    </a:lnTo>
                    <a:lnTo>
                      <a:pt x="86" y="122"/>
                    </a:lnTo>
                    <a:lnTo>
                      <a:pt x="80" y="124"/>
                    </a:lnTo>
                    <a:lnTo>
                      <a:pt x="87" y="126"/>
                    </a:lnTo>
                    <a:lnTo>
                      <a:pt x="96" y="128"/>
                    </a:lnTo>
                    <a:lnTo>
                      <a:pt x="103" y="129"/>
                    </a:lnTo>
                    <a:lnTo>
                      <a:pt x="111" y="135"/>
                    </a:lnTo>
                    <a:lnTo>
                      <a:pt x="110" y="144"/>
                    </a:lnTo>
                    <a:lnTo>
                      <a:pt x="101" y="144"/>
                    </a:lnTo>
                    <a:lnTo>
                      <a:pt x="93" y="144"/>
                    </a:lnTo>
                    <a:lnTo>
                      <a:pt x="84" y="144"/>
                    </a:lnTo>
                    <a:lnTo>
                      <a:pt x="77" y="144"/>
                    </a:lnTo>
                    <a:lnTo>
                      <a:pt x="68" y="144"/>
                    </a:lnTo>
                    <a:lnTo>
                      <a:pt x="62" y="144"/>
                    </a:lnTo>
                    <a:lnTo>
                      <a:pt x="54" y="145"/>
                    </a:lnTo>
                    <a:lnTo>
                      <a:pt x="48" y="149"/>
                    </a:lnTo>
                    <a:lnTo>
                      <a:pt x="50" y="156"/>
                    </a:lnTo>
                    <a:lnTo>
                      <a:pt x="55" y="164"/>
                    </a:lnTo>
                    <a:lnTo>
                      <a:pt x="61" y="169"/>
                    </a:lnTo>
                    <a:lnTo>
                      <a:pt x="69" y="175"/>
                    </a:lnTo>
                    <a:lnTo>
                      <a:pt x="61" y="181"/>
                    </a:lnTo>
                    <a:lnTo>
                      <a:pt x="55" y="188"/>
                    </a:lnTo>
                    <a:lnTo>
                      <a:pt x="48" y="189"/>
                    </a:lnTo>
                    <a:lnTo>
                      <a:pt x="40" y="188"/>
                    </a:lnTo>
                    <a:lnTo>
                      <a:pt x="33" y="186"/>
                    </a:lnTo>
                    <a:lnTo>
                      <a:pt x="27" y="188"/>
                    </a:lnTo>
                    <a:lnTo>
                      <a:pt x="23" y="186"/>
                    </a:lnTo>
                    <a:lnTo>
                      <a:pt x="21" y="186"/>
                    </a:lnTo>
                    <a:lnTo>
                      <a:pt x="19" y="186"/>
                    </a:lnTo>
                    <a:lnTo>
                      <a:pt x="24" y="187"/>
                    </a:lnTo>
                    <a:lnTo>
                      <a:pt x="30" y="192"/>
                    </a:lnTo>
                    <a:lnTo>
                      <a:pt x="29" y="197"/>
                    </a:lnTo>
                    <a:lnTo>
                      <a:pt x="27" y="201"/>
                    </a:lnTo>
                    <a:lnTo>
                      <a:pt x="18" y="202"/>
                    </a:lnTo>
                    <a:lnTo>
                      <a:pt x="11" y="203"/>
                    </a:lnTo>
                    <a:lnTo>
                      <a:pt x="16" y="204"/>
                    </a:lnTo>
                    <a:lnTo>
                      <a:pt x="21" y="204"/>
                    </a:lnTo>
                    <a:lnTo>
                      <a:pt x="28" y="202"/>
                    </a:lnTo>
                    <a:lnTo>
                      <a:pt x="34" y="204"/>
                    </a:lnTo>
                    <a:lnTo>
                      <a:pt x="44" y="205"/>
                    </a:lnTo>
                    <a:lnTo>
                      <a:pt x="55" y="206"/>
                    </a:lnTo>
                    <a:lnTo>
                      <a:pt x="60" y="206"/>
                    </a:lnTo>
                    <a:lnTo>
                      <a:pt x="64" y="208"/>
                    </a:lnTo>
                    <a:lnTo>
                      <a:pt x="67" y="212"/>
                    </a:lnTo>
                    <a:lnTo>
                      <a:pt x="70" y="218"/>
                    </a:lnTo>
                    <a:lnTo>
                      <a:pt x="62" y="223"/>
                    </a:lnTo>
                    <a:lnTo>
                      <a:pt x="51" y="224"/>
                    </a:lnTo>
                    <a:lnTo>
                      <a:pt x="59" y="228"/>
                    </a:lnTo>
                    <a:lnTo>
                      <a:pt x="69" y="228"/>
                    </a:lnTo>
                    <a:lnTo>
                      <a:pt x="79" y="228"/>
                    </a:lnTo>
                    <a:lnTo>
                      <a:pt x="85" y="234"/>
                    </a:lnTo>
                    <a:lnTo>
                      <a:pt x="78" y="237"/>
                    </a:lnTo>
                    <a:lnTo>
                      <a:pt x="69" y="240"/>
                    </a:lnTo>
                    <a:lnTo>
                      <a:pt x="61" y="243"/>
                    </a:lnTo>
                    <a:lnTo>
                      <a:pt x="56" y="250"/>
                    </a:lnTo>
                    <a:lnTo>
                      <a:pt x="46" y="251"/>
                    </a:lnTo>
                    <a:lnTo>
                      <a:pt x="36" y="256"/>
                    </a:lnTo>
                    <a:lnTo>
                      <a:pt x="27" y="261"/>
                    </a:lnTo>
                    <a:lnTo>
                      <a:pt x="18" y="265"/>
                    </a:lnTo>
                    <a:lnTo>
                      <a:pt x="15" y="271"/>
                    </a:lnTo>
                    <a:lnTo>
                      <a:pt x="18" y="278"/>
                    </a:lnTo>
                    <a:lnTo>
                      <a:pt x="21" y="282"/>
                    </a:lnTo>
                    <a:lnTo>
                      <a:pt x="26" y="284"/>
                    </a:lnTo>
                    <a:lnTo>
                      <a:pt x="30" y="285"/>
                    </a:lnTo>
                    <a:lnTo>
                      <a:pt x="34" y="288"/>
                    </a:lnTo>
                    <a:lnTo>
                      <a:pt x="27" y="295"/>
                    </a:lnTo>
                    <a:lnTo>
                      <a:pt x="32" y="293"/>
                    </a:lnTo>
                    <a:lnTo>
                      <a:pt x="37" y="291"/>
                    </a:lnTo>
                    <a:lnTo>
                      <a:pt x="44" y="288"/>
                    </a:lnTo>
                    <a:lnTo>
                      <a:pt x="50" y="287"/>
                    </a:lnTo>
                    <a:lnTo>
                      <a:pt x="55" y="285"/>
                    </a:lnTo>
                    <a:lnTo>
                      <a:pt x="62" y="285"/>
                    </a:lnTo>
                    <a:lnTo>
                      <a:pt x="67" y="285"/>
                    </a:lnTo>
                    <a:lnTo>
                      <a:pt x="74" y="288"/>
                    </a:lnTo>
                    <a:lnTo>
                      <a:pt x="75" y="292"/>
                    </a:lnTo>
                    <a:lnTo>
                      <a:pt x="75" y="296"/>
                    </a:lnTo>
                    <a:lnTo>
                      <a:pt x="64" y="301"/>
                    </a:lnTo>
                    <a:lnTo>
                      <a:pt x="54" y="305"/>
                    </a:lnTo>
                    <a:lnTo>
                      <a:pt x="43" y="310"/>
                    </a:lnTo>
                    <a:lnTo>
                      <a:pt x="33" y="316"/>
                    </a:lnTo>
                    <a:lnTo>
                      <a:pt x="23" y="320"/>
                    </a:lnTo>
                    <a:lnTo>
                      <a:pt x="15" y="327"/>
                    </a:lnTo>
                    <a:lnTo>
                      <a:pt x="6" y="331"/>
                    </a:lnTo>
                    <a:lnTo>
                      <a:pt x="0" y="337"/>
                    </a:lnTo>
                    <a:lnTo>
                      <a:pt x="1" y="339"/>
                    </a:lnTo>
                    <a:lnTo>
                      <a:pt x="11" y="333"/>
                    </a:lnTo>
                    <a:lnTo>
                      <a:pt x="20" y="328"/>
                    </a:lnTo>
                    <a:lnTo>
                      <a:pt x="30" y="323"/>
                    </a:lnTo>
                    <a:lnTo>
                      <a:pt x="39" y="319"/>
                    </a:lnTo>
                    <a:lnTo>
                      <a:pt x="49" y="315"/>
                    </a:lnTo>
                    <a:lnTo>
                      <a:pt x="61" y="313"/>
                    </a:lnTo>
                    <a:lnTo>
                      <a:pt x="71" y="312"/>
                    </a:lnTo>
                    <a:lnTo>
                      <a:pt x="84" y="314"/>
                    </a:lnTo>
                    <a:lnTo>
                      <a:pt x="90" y="310"/>
                    </a:lnTo>
                    <a:lnTo>
                      <a:pt x="96" y="309"/>
                    </a:lnTo>
                    <a:lnTo>
                      <a:pt x="95" y="314"/>
                    </a:lnTo>
                    <a:lnTo>
                      <a:pt x="85" y="320"/>
                    </a:lnTo>
                    <a:lnTo>
                      <a:pt x="76" y="328"/>
                    </a:lnTo>
                    <a:lnTo>
                      <a:pt x="66" y="335"/>
                    </a:lnTo>
                    <a:lnTo>
                      <a:pt x="58" y="344"/>
                    </a:lnTo>
                    <a:lnTo>
                      <a:pt x="47" y="349"/>
                    </a:lnTo>
                    <a:lnTo>
                      <a:pt x="37" y="356"/>
                    </a:lnTo>
                    <a:lnTo>
                      <a:pt x="26" y="360"/>
                    </a:lnTo>
                    <a:lnTo>
                      <a:pt x="15" y="363"/>
                    </a:lnTo>
                    <a:lnTo>
                      <a:pt x="5" y="372"/>
                    </a:lnTo>
                    <a:lnTo>
                      <a:pt x="14" y="368"/>
                    </a:lnTo>
                    <a:lnTo>
                      <a:pt x="22" y="366"/>
                    </a:lnTo>
                    <a:lnTo>
                      <a:pt x="31" y="364"/>
                    </a:lnTo>
                    <a:lnTo>
                      <a:pt x="39" y="362"/>
                    </a:lnTo>
                    <a:lnTo>
                      <a:pt x="48" y="359"/>
                    </a:lnTo>
                    <a:lnTo>
                      <a:pt x="56" y="358"/>
                    </a:lnTo>
                    <a:lnTo>
                      <a:pt x="65" y="357"/>
                    </a:lnTo>
                    <a:lnTo>
                      <a:pt x="75" y="357"/>
                    </a:lnTo>
                    <a:lnTo>
                      <a:pt x="79" y="360"/>
                    </a:lnTo>
                    <a:lnTo>
                      <a:pt x="80" y="366"/>
                    </a:lnTo>
                    <a:lnTo>
                      <a:pt x="70" y="371"/>
                    </a:lnTo>
                    <a:lnTo>
                      <a:pt x="62" y="375"/>
                    </a:lnTo>
                    <a:lnTo>
                      <a:pt x="53" y="377"/>
                    </a:lnTo>
                    <a:lnTo>
                      <a:pt x="45" y="381"/>
                    </a:lnTo>
                    <a:lnTo>
                      <a:pt x="50" y="381"/>
                    </a:lnTo>
                    <a:lnTo>
                      <a:pt x="56" y="380"/>
                    </a:lnTo>
                    <a:lnTo>
                      <a:pt x="63" y="377"/>
                    </a:lnTo>
                    <a:lnTo>
                      <a:pt x="69" y="376"/>
                    </a:lnTo>
                    <a:lnTo>
                      <a:pt x="78" y="376"/>
                    </a:lnTo>
                    <a:lnTo>
                      <a:pt x="85" y="379"/>
                    </a:lnTo>
                    <a:lnTo>
                      <a:pt x="83" y="383"/>
                    </a:lnTo>
                    <a:lnTo>
                      <a:pt x="81" y="388"/>
                    </a:lnTo>
                    <a:lnTo>
                      <a:pt x="77" y="390"/>
                    </a:lnTo>
                    <a:lnTo>
                      <a:pt x="74" y="393"/>
                    </a:lnTo>
                    <a:lnTo>
                      <a:pt x="63" y="395"/>
                    </a:lnTo>
                    <a:lnTo>
                      <a:pt x="55" y="401"/>
                    </a:lnTo>
                    <a:lnTo>
                      <a:pt x="56" y="414"/>
                    </a:lnTo>
                    <a:lnTo>
                      <a:pt x="62" y="411"/>
                    </a:lnTo>
                    <a:lnTo>
                      <a:pt x="68" y="409"/>
                    </a:lnTo>
                    <a:lnTo>
                      <a:pt x="74" y="407"/>
                    </a:lnTo>
                    <a:lnTo>
                      <a:pt x="80" y="405"/>
                    </a:lnTo>
                    <a:lnTo>
                      <a:pt x="85" y="401"/>
                    </a:lnTo>
                    <a:lnTo>
                      <a:pt x="92" y="398"/>
                    </a:lnTo>
                    <a:lnTo>
                      <a:pt x="98" y="396"/>
                    </a:lnTo>
                    <a:lnTo>
                      <a:pt x="106" y="396"/>
                    </a:lnTo>
                    <a:lnTo>
                      <a:pt x="108" y="399"/>
                    </a:lnTo>
                    <a:lnTo>
                      <a:pt x="110" y="405"/>
                    </a:lnTo>
                    <a:lnTo>
                      <a:pt x="87" y="423"/>
                    </a:lnTo>
                    <a:lnTo>
                      <a:pt x="95" y="421"/>
                    </a:lnTo>
                    <a:lnTo>
                      <a:pt x="102" y="419"/>
                    </a:lnTo>
                    <a:lnTo>
                      <a:pt x="109" y="414"/>
                    </a:lnTo>
                    <a:lnTo>
                      <a:pt x="116" y="411"/>
                    </a:lnTo>
                    <a:lnTo>
                      <a:pt x="122" y="405"/>
                    </a:lnTo>
                    <a:lnTo>
                      <a:pt x="128" y="398"/>
                    </a:lnTo>
                    <a:lnTo>
                      <a:pt x="133" y="392"/>
                    </a:lnTo>
                    <a:lnTo>
                      <a:pt x="140" y="387"/>
                    </a:lnTo>
                    <a:lnTo>
                      <a:pt x="194" y="337"/>
                    </a:lnTo>
                    <a:lnTo>
                      <a:pt x="197" y="339"/>
                    </a:lnTo>
                    <a:lnTo>
                      <a:pt x="201" y="343"/>
                    </a:lnTo>
                    <a:lnTo>
                      <a:pt x="197" y="349"/>
                    </a:lnTo>
                    <a:lnTo>
                      <a:pt x="195" y="356"/>
                    </a:lnTo>
                    <a:lnTo>
                      <a:pt x="191" y="361"/>
                    </a:lnTo>
                    <a:lnTo>
                      <a:pt x="188" y="366"/>
                    </a:lnTo>
                    <a:lnTo>
                      <a:pt x="179" y="376"/>
                    </a:lnTo>
                    <a:lnTo>
                      <a:pt x="172" y="387"/>
                    </a:lnTo>
                    <a:lnTo>
                      <a:pt x="166" y="392"/>
                    </a:lnTo>
                    <a:lnTo>
                      <a:pt x="162" y="397"/>
                    </a:lnTo>
                    <a:lnTo>
                      <a:pt x="159" y="404"/>
                    </a:lnTo>
                    <a:lnTo>
                      <a:pt x="157" y="410"/>
                    </a:lnTo>
                    <a:lnTo>
                      <a:pt x="163" y="406"/>
                    </a:lnTo>
                    <a:lnTo>
                      <a:pt x="171" y="403"/>
                    </a:lnTo>
                    <a:lnTo>
                      <a:pt x="176" y="397"/>
                    </a:lnTo>
                    <a:lnTo>
                      <a:pt x="182" y="392"/>
                    </a:lnTo>
                    <a:lnTo>
                      <a:pt x="187" y="384"/>
                    </a:lnTo>
                    <a:lnTo>
                      <a:pt x="191" y="378"/>
                    </a:lnTo>
                    <a:lnTo>
                      <a:pt x="195" y="372"/>
                    </a:lnTo>
                    <a:lnTo>
                      <a:pt x="201" y="366"/>
                    </a:lnTo>
                    <a:lnTo>
                      <a:pt x="207" y="364"/>
                    </a:lnTo>
                    <a:lnTo>
                      <a:pt x="214" y="362"/>
                    </a:lnTo>
                    <a:lnTo>
                      <a:pt x="220" y="357"/>
                    </a:lnTo>
                    <a:lnTo>
                      <a:pt x="225" y="352"/>
                    </a:lnTo>
                    <a:lnTo>
                      <a:pt x="229" y="346"/>
                    </a:lnTo>
                    <a:lnTo>
                      <a:pt x="234" y="341"/>
                    </a:lnTo>
                    <a:lnTo>
                      <a:pt x="238" y="334"/>
                    </a:lnTo>
                    <a:lnTo>
                      <a:pt x="242" y="331"/>
                    </a:lnTo>
                    <a:lnTo>
                      <a:pt x="246" y="327"/>
                    </a:lnTo>
                    <a:lnTo>
                      <a:pt x="251" y="324"/>
                    </a:lnTo>
                    <a:lnTo>
                      <a:pt x="254" y="318"/>
                    </a:lnTo>
                    <a:lnTo>
                      <a:pt x="257" y="314"/>
                    </a:lnTo>
                    <a:lnTo>
                      <a:pt x="259" y="309"/>
                    </a:lnTo>
                    <a:lnTo>
                      <a:pt x="263" y="305"/>
                    </a:lnTo>
                    <a:lnTo>
                      <a:pt x="267" y="302"/>
                    </a:lnTo>
                    <a:lnTo>
                      <a:pt x="274" y="302"/>
                    </a:lnTo>
                    <a:lnTo>
                      <a:pt x="278" y="307"/>
                    </a:lnTo>
                    <a:lnTo>
                      <a:pt x="278" y="313"/>
                    </a:lnTo>
                    <a:lnTo>
                      <a:pt x="277" y="315"/>
                    </a:lnTo>
                    <a:lnTo>
                      <a:pt x="277" y="318"/>
                    </a:lnTo>
                    <a:lnTo>
                      <a:pt x="279" y="319"/>
                    </a:lnTo>
                    <a:lnTo>
                      <a:pt x="286" y="320"/>
                    </a:lnTo>
                    <a:lnTo>
                      <a:pt x="291" y="311"/>
                    </a:lnTo>
                    <a:lnTo>
                      <a:pt x="299" y="302"/>
                    </a:lnTo>
                    <a:lnTo>
                      <a:pt x="306" y="294"/>
                    </a:lnTo>
                    <a:lnTo>
                      <a:pt x="316" y="287"/>
                    </a:lnTo>
                    <a:lnTo>
                      <a:pt x="325" y="280"/>
                    </a:lnTo>
                    <a:lnTo>
                      <a:pt x="335" y="275"/>
                    </a:lnTo>
                    <a:lnTo>
                      <a:pt x="345" y="269"/>
                    </a:lnTo>
                    <a:lnTo>
                      <a:pt x="355" y="266"/>
                    </a:lnTo>
                    <a:lnTo>
                      <a:pt x="358" y="270"/>
                    </a:lnTo>
                    <a:lnTo>
                      <a:pt x="363" y="271"/>
                    </a:lnTo>
                    <a:lnTo>
                      <a:pt x="367" y="269"/>
                    </a:lnTo>
                    <a:lnTo>
                      <a:pt x="372" y="268"/>
                    </a:lnTo>
                    <a:lnTo>
                      <a:pt x="375" y="265"/>
                    </a:lnTo>
                    <a:lnTo>
                      <a:pt x="380" y="265"/>
                    </a:lnTo>
                    <a:lnTo>
                      <a:pt x="382" y="268"/>
                    </a:lnTo>
                    <a:lnTo>
                      <a:pt x="384" y="277"/>
                    </a:lnTo>
                    <a:lnTo>
                      <a:pt x="377" y="283"/>
                    </a:lnTo>
                    <a:lnTo>
                      <a:pt x="372" y="292"/>
                    </a:lnTo>
                    <a:lnTo>
                      <a:pt x="380" y="288"/>
                    </a:lnTo>
                    <a:lnTo>
                      <a:pt x="388" y="285"/>
                    </a:lnTo>
                    <a:lnTo>
                      <a:pt x="396" y="282"/>
                    </a:lnTo>
                    <a:lnTo>
                      <a:pt x="404" y="280"/>
                    </a:lnTo>
                    <a:lnTo>
                      <a:pt x="411" y="276"/>
                    </a:lnTo>
                    <a:lnTo>
                      <a:pt x="418" y="271"/>
                    </a:lnTo>
                    <a:lnTo>
                      <a:pt x="426" y="266"/>
                    </a:lnTo>
                    <a:lnTo>
                      <a:pt x="433" y="261"/>
                    </a:lnTo>
                    <a:lnTo>
                      <a:pt x="437" y="262"/>
                    </a:lnTo>
                    <a:lnTo>
                      <a:pt x="442" y="266"/>
                    </a:lnTo>
                    <a:lnTo>
                      <a:pt x="441" y="271"/>
                    </a:lnTo>
                    <a:lnTo>
                      <a:pt x="441" y="280"/>
                    </a:lnTo>
                    <a:lnTo>
                      <a:pt x="449" y="277"/>
                    </a:lnTo>
                    <a:lnTo>
                      <a:pt x="458" y="273"/>
                    </a:lnTo>
                    <a:lnTo>
                      <a:pt x="466" y="268"/>
                    </a:lnTo>
                    <a:lnTo>
                      <a:pt x="475" y="263"/>
                    </a:lnTo>
                    <a:lnTo>
                      <a:pt x="482" y="256"/>
                    </a:lnTo>
                    <a:lnTo>
                      <a:pt x="490" y="250"/>
                    </a:lnTo>
                    <a:lnTo>
                      <a:pt x="497" y="244"/>
                    </a:lnTo>
                    <a:lnTo>
                      <a:pt x="507" y="237"/>
                    </a:lnTo>
                    <a:lnTo>
                      <a:pt x="523" y="223"/>
                    </a:lnTo>
                    <a:lnTo>
                      <a:pt x="540" y="212"/>
                    </a:lnTo>
                    <a:lnTo>
                      <a:pt x="558" y="200"/>
                    </a:lnTo>
                    <a:lnTo>
                      <a:pt x="577" y="190"/>
                    </a:lnTo>
                    <a:lnTo>
                      <a:pt x="595" y="178"/>
                    </a:lnTo>
                    <a:lnTo>
                      <a:pt x="613" y="167"/>
                    </a:lnTo>
                    <a:lnTo>
                      <a:pt x="629" y="154"/>
                    </a:lnTo>
                    <a:lnTo>
                      <a:pt x="646" y="141"/>
                    </a:lnTo>
                    <a:lnTo>
                      <a:pt x="656" y="135"/>
                    </a:lnTo>
                    <a:lnTo>
                      <a:pt x="666" y="130"/>
                    </a:lnTo>
                    <a:lnTo>
                      <a:pt x="676" y="127"/>
                    </a:lnTo>
                    <a:lnTo>
                      <a:pt x="688" y="125"/>
                    </a:lnTo>
                    <a:lnTo>
                      <a:pt x="698" y="122"/>
                    </a:lnTo>
                    <a:lnTo>
                      <a:pt x="708" y="120"/>
                    </a:lnTo>
                    <a:lnTo>
                      <a:pt x="719" y="116"/>
                    </a:lnTo>
                    <a:lnTo>
                      <a:pt x="730" y="112"/>
                    </a:lnTo>
                    <a:lnTo>
                      <a:pt x="746" y="108"/>
                    </a:lnTo>
                    <a:lnTo>
                      <a:pt x="762" y="105"/>
                    </a:lnTo>
                    <a:lnTo>
                      <a:pt x="778" y="103"/>
                    </a:lnTo>
                    <a:lnTo>
                      <a:pt x="794" y="101"/>
                    </a:lnTo>
                    <a:lnTo>
                      <a:pt x="810" y="97"/>
                    </a:lnTo>
                    <a:lnTo>
                      <a:pt x="827" y="95"/>
                    </a:lnTo>
                    <a:lnTo>
                      <a:pt x="843" y="93"/>
                    </a:lnTo>
                    <a:lnTo>
                      <a:pt x="860" y="91"/>
                    </a:lnTo>
                    <a:lnTo>
                      <a:pt x="866" y="90"/>
                    </a:lnTo>
                    <a:lnTo>
                      <a:pt x="873" y="89"/>
                    </a:lnTo>
                    <a:lnTo>
                      <a:pt x="879" y="88"/>
                    </a:lnTo>
                    <a:lnTo>
                      <a:pt x="887" y="88"/>
                    </a:lnTo>
                    <a:lnTo>
                      <a:pt x="893" y="87"/>
                    </a:lnTo>
                    <a:lnTo>
                      <a:pt x="900" y="86"/>
                    </a:lnTo>
                    <a:lnTo>
                      <a:pt x="908" y="85"/>
                    </a:lnTo>
                    <a:lnTo>
                      <a:pt x="915" y="85"/>
                    </a:lnTo>
                    <a:lnTo>
                      <a:pt x="922" y="87"/>
                    </a:lnTo>
                    <a:lnTo>
                      <a:pt x="928" y="88"/>
                    </a:lnTo>
                    <a:lnTo>
                      <a:pt x="936" y="88"/>
                    </a:lnTo>
                    <a:lnTo>
                      <a:pt x="944" y="88"/>
                    </a:lnTo>
                    <a:lnTo>
                      <a:pt x="951" y="86"/>
                    </a:lnTo>
                    <a:lnTo>
                      <a:pt x="958" y="85"/>
                    </a:lnTo>
                    <a:lnTo>
                      <a:pt x="965" y="82"/>
                    </a:lnTo>
                    <a:lnTo>
                      <a:pt x="973" y="80"/>
                    </a:lnTo>
                    <a:lnTo>
                      <a:pt x="988" y="77"/>
                    </a:lnTo>
                    <a:lnTo>
                      <a:pt x="1004" y="75"/>
                    </a:lnTo>
                    <a:lnTo>
                      <a:pt x="1019" y="74"/>
                    </a:lnTo>
                    <a:lnTo>
                      <a:pt x="1035" y="74"/>
                    </a:lnTo>
                    <a:lnTo>
                      <a:pt x="1051" y="73"/>
                    </a:lnTo>
                    <a:lnTo>
                      <a:pt x="1067" y="73"/>
                    </a:lnTo>
                    <a:lnTo>
                      <a:pt x="1084" y="72"/>
                    </a:lnTo>
                    <a:lnTo>
                      <a:pt x="1101" y="72"/>
                    </a:lnTo>
                    <a:lnTo>
                      <a:pt x="1110" y="69"/>
                    </a:lnTo>
                    <a:lnTo>
                      <a:pt x="1121" y="69"/>
                    </a:lnTo>
                    <a:lnTo>
                      <a:pt x="1131" y="70"/>
                    </a:lnTo>
                    <a:lnTo>
                      <a:pt x="1142" y="73"/>
                    </a:lnTo>
                    <a:lnTo>
                      <a:pt x="1151" y="71"/>
                    </a:lnTo>
                    <a:lnTo>
                      <a:pt x="1162" y="70"/>
                    </a:lnTo>
                    <a:lnTo>
                      <a:pt x="1172" y="70"/>
                    </a:lnTo>
                    <a:lnTo>
                      <a:pt x="1184" y="71"/>
                    </a:lnTo>
                    <a:lnTo>
                      <a:pt x="1195" y="71"/>
                    </a:lnTo>
                    <a:lnTo>
                      <a:pt x="1206" y="71"/>
                    </a:lnTo>
                    <a:lnTo>
                      <a:pt x="1216" y="70"/>
                    </a:lnTo>
                    <a:lnTo>
                      <a:pt x="1228" y="69"/>
                    </a:lnTo>
                    <a:lnTo>
                      <a:pt x="1232" y="72"/>
                    </a:lnTo>
                    <a:lnTo>
                      <a:pt x="1249" y="70"/>
                    </a:lnTo>
                    <a:lnTo>
                      <a:pt x="1267" y="70"/>
                    </a:lnTo>
                    <a:lnTo>
                      <a:pt x="1284" y="71"/>
                    </a:lnTo>
                    <a:lnTo>
                      <a:pt x="1303" y="72"/>
                    </a:lnTo>
                    <a:lnTo>
                      <a:pt x="1320" y="72"/>
                    </a:lnTo>
                    <a:lnTo>
                      <a:pt x="1338" y="74"/>
                    </a:lnTo>
                    <a:lnTo>
                      <a:pt x="1355" y="74"/>
                    </a:lnTo>
                    <a:lnTo>
                      <a:pt x="1373" y="76"/>
                    </a:lnTo>
                    <a:lnTo>
                      <a:pt x="1378" y="77"/>
                    </a:lnTo>
                    <a:lnTo>
                      <a:pt x="1386" y="78"/>
                    </a:lnTo>
                    <a:lnTo>
                      <a:pt x="1391" y="79"/>
                    </a:lnTo>
                    <a:lnTo>
                      <a:pt x="1397" y="84"/>
                    </a:lnTo>
                    <a:lnTo>
                      <a:pt x="1384" y="85"/>
                    </a:lnTo>
                    <a:lnTo>
                      <a:pt x="1373" y="87"/>
                    </a:lnTo>
                    <a:lnTo>
                      <a:pt x="1361" y="89"/>
                    </a:lnTo>
                    <a:lnTo>
                      <a:pt x="1351" y="92"/>
                    </a:lnTo>
                    <a:lnTo>
                      <a:pt x="1339" y="95"/>
                    </a:lnTo>
                    <a:lnTo>
                      <a:pt x="1327" y="98"/>
                    </a:lnTo>
                    <a:lnTo>
                      <a:pt x="1315" y="102"/>
                    </a:lnTo>
                    <a:lnTo>
                      <a:pt x="1305" y="1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248"/>
              <p:cNvSpPr>
                <a:spLocks/>
              </p:cNvSpPr>
              <p:nvPr/>
            </p:nvSpPr>
            <p:spPr bwMode="auto">
              <a:xfrm>
                <a:off x="598" y="2920"/>
                <a:ext cx="221" cy="133"/>
              </a:xfrm>
              <a:custGeom>
                <a:avLst/>
                <a:gdLst/>
                <a:ahLst/>
                <a:cxnLst>
                  <a:cxn ang="0">
                    <a:pos x="39" y="151"/>
                  </a:cxn>
                  <a:cxn ang="0">
                    <a:pos x="69" y="152"/>
                  </a:cxn>
                  <a:cxn ang="0">
                    <a:pos x="36" y="175"/>
                  </a:cxn>
                  <a:cxn ang="0">
                    <a:pos x="33" y="189"/>
                  </a:cxn>
                  <a:cxn ang="0">
                    <a:pos x="60" y="179"/>
                  </a:cxn>
                  <a:cxn ang="0">
                    <a:pos x="84" y="172"/>
                  </a:cxn>
                  <a:cxn ang="0">
                    <a:pos x="41" y="216"/>
                  </a:cxn>
                  <a:cxn ang="0">
                    <a:pos x="80" y="202"/>
                  </a:cxn>
                  <a:cxn ang="0">
                    <a:pos x="62" y="221"/>
                  </a:cxn>
                  <a:cxn ang="0">
                    <a:pos x="37" y="256"/>
                  </a:cxn>
                  <a:cxn ang="0">
                    <a:pos x="73" y="235"/>
                  </a:cxn>
                  <a:cxn ang="0">
                    <a:pos x="61" y="259"/>
                  </a:cxn>
                  <a:cxn ang="0">
                    <a:pos x="89" y="253"/>
                  </a:cxn>
                  <a:cxn ang="0">
                    <a:pos x="134" y="227"/>
                  </a:cxn>
                  <a:cxn ang="0">
                    <a:pos x="178" y="211"/>
                  </a:cxn>
                  <a:cxn ang="0">
                    <a:pos x="185" y="222"/>
                  </a:cxn>
                  <a:cxn ang="0">
                    <a:pos x="219" y="206"/>
                  </a:cxn>
                  <a:cxn ang="0">
                    <a:pos x="246" y="198"/>
                  </a:cxn>
                  <a:cxn ang="0">
                    <a:pos x="284" y="180"/>
                  </a:cxn>
                  <a:cxn ang="0">
                    <a:pos x="304" y="180"/>
                  </a:cxn>
                  <a:cxn ang="0">
                    <a:pos x="333" y="177"/>
                  </a:cxn>
                  <a:cxn ang="0">
                    <a:pos x="350" y="175"/>
                  </a:cxn>
                  <a:cxn ang="0">
                    <a:pos x="367" y="188"/>
                  </a:cxn>
                  <a:cxn ang="0">
                    <a:pos x="405" y="119"/>
                  </a:cxn>
                  <a:cxn ang="0">
                    <a:pos x="334" y="127"/>
                  </a:cxn>
                  <a:cxn ang="0">
                    <a:pos x="279" y="146"/>
                  </a:cxn>
                  <a:cxn ang="0">
                    <a:pos x="229" y="152"/>
                  </a:cxn>
                  <a:cxn ang="0">
                    <a:pos x="192" y="145"/>
                  </a:cxn>
                  <a:cxn ang="0">
                    <a:pos x="174" y="129"/>
                  </a:cxn>
                  <a:cxn ang="0">
                    <a:pos x="175" y="99"/>
                  </a:cxn>
                  <a:cxn ang="0">
                    <a:pos x="214" y="79"/>
                  </a:cxn>
                  <a:cxn ang="0">
                    <a:pos x="253" y="66"/>
                  </a:cxn>
                  <a:cxn ang="0">
                    <a:pos x="279" y="77"/>
                  </a:cxn>
                  <a:cxn ang="0">
                    <a:pos x="305" y="81"/>
                  </a:cxn>
                  <a:cxn ang="0">
                    <a:pos x="302" y="63"/>
                  </a:cxn>
                  <a:cxn ang="0">
                    <a:pos x="309" y="50"/>
                  </a:cxn>
                  <a:cxn ang="0">
                    <a:pos x="362" y="35"/>
                  </a:cxn>
                  <a:cxn ang="0">
                    <a:pos x="408" y="10"/>
                  </a:cxn>
                  <a:cxn ang="0">
                    <a:pos x="392" y="3"/>
                  </a:cxn>
                  <a:cxn ang="0">
                    <a:pos x="337" y="2"/>
                  </a:cxn>
                  <a:cxn ang="0">
                    <a:pos x="287" y="13"/>
                  </a:cxn>
                  <a:cxn ang="0">
                    <a:pos x="258" y="18"/>
                  </a:cxn>
                  <a:cxn ang="0">
                    <a:pos x="224" y="18"/>
                  </a:cxn>
                  <a:cxn ang="0">
                    <a:pos x="191" y="20"/>
                  </a:cxn>
                  <a:cxn ang="0">
                    <a:pos x="142" y="26"/>
                  </a:cxn>
                  <a:cxn ang="0">
                    <a:pos x="124" y="35"/>
                  </a:cxn>
                  <a:cxn ang="0">
                    <a:pos x="156" y="41"/>
                  </a:cxn>
                  <a:cxn ang="0">
                    <a:pos x="175" y="50"/>
                  </a:cxn>
                  <a:cxn ang="0">
                    <a:pos x="133" y="51"/>
                  </a:cxn>
                  <a:cxn ang="0">
                    <a:pos x="102" y="70"/>
                  </a:cxn>
                  <a:cxn ang="0">
                    <a:pos x="63" y="81"/>
                  </a:cxn>
                  <a:cxn ang="0">
                    <a:pos x="83" y="89"/>
                  </a:cxn>
                  <a:cxn ang="0">
                    <a:pos x="140" y="94"/>
                  </a:cxn>
                  <a:cxn ang="0">
                    <a:pos x="108" y="99"/>
                  </a:cxn>
                  <a:cxn ang="0">
                    <a:pos x="68" y="109"/>
                  </a:cxn>
                  <a:cxn ang="0">
                    <a:pos x="39" y="116"/>
                  </a:cxn>
                  <a:cxn ang="0">
                    <a:pos x="28" y="129"/>
                  </a:cxn>
                  <a:cxn ang="0">
                    <a:pos x="4" y="145"/>
                  </a:cxn>
                </a:cxnLst>
                <a:rect l="0" t="0" r="r" b="b"/>
                <a:pathLst>
                  <a:path w="442" h="267">
                    <a:moveTo>
                      <a:pt x="3" y="157"/>
                    </a:moveTo>
                    <a:lnTo>
                      <a:pt x="12" y="156"/>
                    </a:lnTo>
                    <a:lnTo>
                      <a:pt x="21" y="154"/>
                    </a:lnTo>
                    <a:lnTo>
                      <a:pt x="30" y="152"/>
                    </a:lnTo>
                    <a:lnTo>
                      <a:pt x="39" y="151"/>
                    </a:lnTo>
                    <a:lnTo>
                      <a:pt x="48" y="147"/>
                    </a:lnTo>
                    <a:lnTo>
                      <a:pt x="57" y="146"/>
                    </a:lnTo>
                    <a:lnTo>
                      <a:pt x="67" y="146"/>
                    </a:lnTo>
                    <a:lnTo>
                      <a:pt x="77" y="147"/>
                    </a:lnTo>
                    <a:lnTo>
                      <a:pt x="69" y="152"/>
                    </a:lnTo>
                    <a:lnTo>
                      <a:pt x="63" y="156"/>
                    </a:lnTo>
                    <a:lnTo>
                      <a:pt x="56" y="160"/>
                    </a:lnTo>
                    <a:lnTo>
                      <a:pt x="50" y="166"/>
                    </a:lnTo>
                    <a:lnTo>
                      <a:pt x="43" y="170"/>
                    </a:lnTo>
                    <a:lnTo>
                      <a:pt x="36" y="175"/>
                    </a:lnTo>
                    <a:lnTo>
                      <a:pt x="30" y="179"/>
                    </a:lnTo>
                    <a:lnTo>
                      <a:pt x="25" y="186"/>
                    </a:lnTo>
                    <a:lnTo>
                      <a:pt x="25" y="189"/>
                    </a:lnTo>
                    <a:lnTo>
                      <a:pt x="29" y="190"/>
                    </a:lnTo>
                    <a:lnTo>
                      <a:pt x="33" y="189"/>
                    </a:lnTo>
                    <a:lnTo>
                      <a:pt x="37" y="191"/>
                    </a:lnTo>
                    <a:lnTo>
                      <a:pt x="41" y="186"/>
                    </a:lnTo>
                    <a:lnTo>
                      <a:pt x="47" y="184"/>
                    </a:lnTo>
                    <a:lnTo>
                      <a:pt x="53" y="180"/>
                    </a:lnTo>
                    <a:lnTo>
                      <a:pt x="60" y="179"/>
                    </a:lnTo>
                    <a:lnTo>
                      <a:pt x="65" y="176"/>
                    </a:lnTo>
                    <a:lnTo>
                      <a:pt x="71" y="175"/>
                    </a:lnTo>
                    <a:lnTo>
                      <a:pt x="77" y="172"/>
                    </a:lnTo>
                    <a:lnTo>
                      <a:pt x="83" y="171"/>
                    </a:lnTo>
                    <a:lnTo>
                      <a:pt x="84" y="172"/>
                    </a:lnTo>
                    <a:lnTo>
                      <a:pt x="72" y="182"/>
                    </a:lnTo>
                    <a:lnTo>
                      <a:pt x="62" y="192"/>
                    </a:lnTo>
                    <a:lnTo>
                      <a:pt x="51" y="202"/>
                    </a:lnTo>
                    <a:lnTo>
                      <a:pt x="40" y="213"/>
                    </a:lnTo>
                    <a:lnTo>
                      <a:pt x="41" y="216"/>
                    </a:lnTo>
                    <a:lnTo>
                      <a:pt x="44" y="219"/>
                    </a:lnTo>
                    <a:lnTo>
                      <a:pt x="53" y="217"/>
                    </a:lnTo>
                    <a:lnTo>
                      <a:pt x="62" y="211"/>
                    </a:lnTo>
                    <a:lnTo>
                      <a:pt x="69" y="205"/>
                    </a:lnTo>
                    <a:lnTo>
                      <a:pt x="80" y="202"/>
                    </a:lnTo>
                    <a:lnTo>
                      <a:pt x="81" y="204"/>
                    </a:lnTo>
                    <a:lnTo>
                      <a:pt x="80" y="208"/>
                    </a:lnTo>
                    <a:lnTo>
                      <a:pt x="73" y="211"/>
                    </a:lnTo>
                    <a:lnTo>
                      <a:pt x="67" y="217"/>
                    </a:lnTo>
                    <a:lnTo>
                      <a:pt x="62" y="221"/>
                    </a:lnTo>
                    <a:lnTo>
                      <a:pt x="56" y="226"/>
                    </a:lnTo>
                    <a:lnTo>
                      <a:pt x="46" y="237"/>
                    </a:lnTo>
                    <a:lnTo>
                      <a:pt x="36" y="248"/>
                    </a:lnTo>
                    <a:lnTo>
                      <a:pt x="35" y="252"/>
                    </a:lnTo>
                    <a:lnTo>
                      <a:pt x="37" y="256"/>
                    </a:lnTo>
                    <a:lnTo>
                      <a:pt x="45" y="253"/>
                    </a:lnTo>
                    <a:lnTo>
                      <a:pt x="53" y="250"/>
                    </a:lnTo>
                    <a:lnTo>
                      <a:pt x="60" y="246"/>
                    </a:lnTo>
                    <a:lnTo>
                      <a:pt x="67" y="241"/>
                    </a:lnTo>
                    <a:lnTo>
                      <a:pt x="73" y="235"/>
                    </a:lnTo>
                    <a:lnTo>
                      <a:pt x="81" y="231"/>
                    </a:lnTo>
                    <a:lnTo>
                      <a:pt x="87" y="226"/>
                    </a:lnTo>
                    <a:lnTo>
                      <a:pt x="95" y="223"/>
                    </a:lnTo>
                    <a:lnTo>
                      <a:pt x="96" y="224"/>
                    </a:lnTo>
                    <a:lnTo>
                      <a:pt x="61" y="259"/>
                    </a:lnTo>
                    <a:lnTo>
                      <a:pt x="61" y="264"/>
                    </a:lnTo>
                    <a:lnTo>
                      <a:pt x="63" y="267"/>
                    </a:lnTo>
                    <a:lnTo>
                      <a:pt x="71" y="263"/>
                    </a:lnTo>
                    <a:lnTo>
                      <a:pt x="81" y="258"/>
                    </a:lnTo>
                    <a:lnTo>
                      <a:pt x="89" y="253"/>
                    </a:lnTo>
                    <a:lnTo>
                      <a:pt x="98" y="249"/>
                    </a:lnTo>
                    <a:lnTo>
                      <a:pt x="107" y="242"/>
                    </a:lnTo>
                    <a:lnTo>
                      <a:pt x="115" y="237"/>
                    </a:lnTo>
                    <a:lnTo>
                      <a:pt x="125" y="232"/>
                    </a:lnTo>
                    <a:lnTo>
                      <a:pt x="134" y="227"/>
                    </a:lnTo>
                    <a:lnTo>
                      <a:pt x="140" y="232"/>
                    </a:lnTo>
                    <a:lnTo>
                      <a:pt x="148" y="231"/>
                    </a:lnTo>
                    <a:lnTo>
                      <a:pt x="157" y="222"/>
                    </a:lnTo>
                    <a:lnTo>
                      <a:pt x="167" y="217"/>
                    </a:lnTo>
                    <a:lnTo>
                      <a:pt x="178" y="211"/>
                    </a:lnTo>
                    <a:lnTo>
                      <a:pt x="190" y="205"/>
                    </a:lnTo>
                    <a:lnTo>
                      <a:pt x="192" y="206"/>
                    </a:lnTo>
                    <a:lnTo>
                      <a:pt x="184" y="211"/>
                    </a:lnTo>
                    <a:lnTo>
                      <a:pt x="179" y="220"/>
                    </a:lnTo>
                    <a:lnTo>
                      <a:pt x="185" y="222"/>
                    </a:lnTo>
                    <a:lnTo>
                      <a:pt x="193" y="222"/>
                    </a:lnTo>
                    <a:lnTo>
                      <a:pt x="199" y="218"/>
                    </a:lnTo>
                    <a:lnTo>
                      <a:pt x="206" y="214"/>
                    </a:lnTo>
                    <a:lnTo>
                      <a:pt x="212" y="209"/>
                    </a:lnTo>
                    <a:lnTo>
                      <a:pt x="219" y="206"/>
                    </a:lnTo>
                    <a:lnTo>
                      <a:pt x="225" y="202"/>
                    </a:lnTo>
                    <a:lnTo>
                      <a:pt x="231" y="199"/>
                    </a:lnTo>
                    <a:lnTo>
                      <a:pt x="238" y="195"/>
                    </a:lnTo>
                    <a:lnTo>
                      <a:pt x="245" y="193"/>
                    </a:lnTo>
                    <a:lnTo>
                      <a:pt x="246" y="198"/>
                    </a:lnTo>
                    <a:lnTo>
                      <a:pt x="251" y="202"/>
                    </a:lnTo>
                    <a:lnTo>
                      <a:pt x="258" y="199"/>
                    </a:lnTo>
                    <a:lnTo>
                      <a:pt x="267" y="192"/>
                    </a:lnTo>
                    <a:lnTo>
                      <a:pt x="274" y="186"/>
                    </a:lnTo>
                    <a:lnTo>
                      <a:pt x="284" y="180"/>
                    </a:lnTo>
                    <a:lnTo>
                      <a:pt x="283" y="187"/>
                    </a:lnTo>
                    <a:lnTo>
                      <a:pt x="285" y="194"/>
                    </a:lnTo>
                    <a:lnTo>
                      <a:pt x="293" y="191"/>
                    </a:lnTo>
                    <a:lnTo>
                      <a:pt x="301" y="185"/>
                    </a:lnTo>
                    <a:lnTo>
                      <a:pt x="304" y="180"/>
                    </a:lnTo>
                    <a:lnTo>
                      <a:pt x="307" y="179"/>
                    </a:lnTo>
                    <a:lnTo>
                      <a:pt x="309" y="180"/>
                    </a:lnTo>
                    <a:lnTo>
                      <a:pt x="312" y="187"/>
                    </a:lnTo>
                    <a:lnTo>
                      <a:pt x="322" y="184"/>
                    </a:lnTo>
                    <a:lnTo>
                      <a:pt x="333" y="177"/>
                    </a:lnTo>
                    <a:lnTo>
                      <a:pt x="340" y="169"/>
                    </a:lnTo>
                    <a:lnTo>
                      <a:pt x="350" y="162"/>
                    </a:lnTo>
                    <a:lnTo>
                      <a:pt x="351" y="167"/>
                    </a:lnTo>
                    <a:lnTo>
                      <a:pt x="349" y="172"/>
                    </a:lnTo>
                    <a:lnTo>
                      <a:pt x="350" y="175"/>
                    </a:lnTo>
                    <a:lnTo>
                      <a:pt x="354" y="178"/>
                    </a:lnTo>
                    <a:lnTo>
                      <a:pt x="356" y="182"/>
                    </a:lnTo>
                    <a:lnTo>
                      <a:pt x="357" y="187"/>
                    </a:lnTo>
                    <a:lnTo>
                      <a:pt x="362" y="187"/>
                    </a:lnTo>
                    <a:lnTo>
                      <a:pt x="367" y="188"/>
                    </a:lnTo>
                    <a:lnTo>
                      <a:pt x="442" y="122"/>
                    </a:lnTo>
                    <a:lnTo>
                      <a:pt x="440" y="118"/>
                    </a:lnTo>
                    <a:lnTo>
                      <a:pt x="436" y="116"/>
                    </a:lnTo>
                    <a:lnTo>
                      <a:pt x="420" y="118"/>
                    </a:lnTo>
                    <a:lnTo>
                      <a:pt x="405" y="119"/>
                    </a:lnTo>
                    <a:lnTo>
                      <a:pt x="390" y="119"/>
                    </a:lnTo>
                    <a:lnTo>
                      <a:pt x="376" y="120"/>
                    </a:lnTo>
                    <a:lnTo>
                      <a:pt x="360" y="120"/>
                    </a:lnTo>
                    <a:lnTo>
                      <a:pt x="348" y="123"/>
                    </a:lnTo>
                    <a:lnTo>
                      <a:pt x="334" y="127"/>
                    </a:lnTo>
                    <a:lnTo>
                      <a:pt x="323" y="136"/>
                    </a:lnTo>
                    <a:lnTo>
                      <a:pt x="311" y="138"/>
                    </a:lnTo>
                    <a:lnTo>
                      <a:pt x="301" y="141"/>
                    </a:lnTo>
                    <a:lnTo>
                      <a:pt x="290" y="143"/>
                    </a:lnTo>
                    <a:lnTo>
                      <a:pt x="279" y="146"/>
                    </a:lnTo>
                    <a:lnTo>
                      <a:pt x="268" y="147"/>
                    </a:lnTo>
                    <a:lnTo>
                      <a:pt x="258" y="151"/>
                    </a:lnTo>
                    <a:lnTo>
                      <a:pt x="246" y="152"/>
                    </a:lnTo>
                    <a:lnTo>
                      <a:pt x="237" y="155"/>
                    </a:lnTo>
                    <a:lnTo>
                      <a:pt x="229" y="152"/>
                    </a:lnTo>
                    <a:lnTo>
                      <a:pt x="222" y="153"/>
                    </a:lnTo>
                    <a:lnTo>
                      <a:pt x="212" y="157"/>
                    </a:lnTo>
                    <a:lnTo>
                      <a:pt x="207" y="151"/>
                    </a:lnTo>
                    <a:lnTo>
                      <a:pt x="200" y="144"/>
                    </a:lnTo>
                    <a:lnTo>
                      <a:pt x="192" y="145"/>
                    </a:lnTo>
                    <a:lnTo>
                      <a:pt x="185" y="150"/>
                    </a:lnTo>
                    <a:lnTo>
                      <a:pt x="183" y="143"/>
                    </a:lnTo>
                    <a:lnTo>
                      <a:pt x="181" y="138"/>
                    </a:lnTo>
                    <a:lnTo>
                      <a:pt x="177" y="134"/>
                    </a:lnTo>
                    <a:lnTo>
                      <a:pt x="174" y="129"/>
                    </a:lnTo>
                    <a:lnTo>
                      <a:pt x="171" y="125"/>
                    </a:lnTo>
                    <a:lnTo>
                      <a:pt x="168" y="121"/>
                    </a:lnTo>
                    <a:lnTo>
                      <a:pt x="168" y="115"/>
                    </a:lnTo>
                    <a:lnTo>
                      <a:pt x="172" y="110"/>
                    </a:lnTo>
                    <a:lnTo>
                      <a:pt x="175" y="99"/>
                    </a:lnTo>
                    <a:lnTo>
                      <a:pt x="182" y="93"/>
                    </a:lnTo>
                    <a:lnTo>
                      <a:pt x="191" y="87"/>
                    </a:lnTo>
                    <a:lnTo>
                      <a:pt x="199" y="81"/>
                    </a:lnTo>
                    <a:lnTo>
                      <a:pt x="207" y="80"/>
                    </a:lnTo>
                    <a:lnTo>
                      <a:pt x="214" y="79"/>
                    </a:lnTo>
                    <a:lnTo>
                      <a:pt x="222" y="76"/>
                    </a:lnTo>
                    <a:lnTo>
                      <a:pt x="229" y="74"/>
                    </a:lnTo>
                    <a:lnTo>
                      <a:pt x="237" y="71"/>
                    </a:lnTo>
                    <a:lnTo>
                      <a:pt x="244" y="68"/>
                    </a:lnTo>
                    <a:lnTo>
                      <a:pt x="253" y="66"/>
                    </a:lnTo>
                    <a:lnTo>
                      <a:pt x="262" y="66"/>
                    </a:lnTo>
                    <a:lnTo>
                      <a:pt x="272" y="62"/>
                    </a:lnTo>
                    <a:lnTo>
                      <a:pt x="284" y="62"/>
                    </a:lnTo>
                    <a:lnTo>
                      <a:pt x="279" y="67"/>
                    </a:lnTo>
                    <a:lnTo>
                      <a:pt x="279" y="77"/>
                    </a:lnTo>
                    <a:lnTo>
                      <a:pt x="283" y="80"/>
                    </a:lnTo>
                    <a:lnTo>
                      <a:pt x="288" y="83"/>
                    </a:lnTo>
                    <a:lnTo>
                      <a:pt x="293" y="83"/>
                    </a:lnTo>
                    <a:lnTo>
                      <a:pt x="300" y="84"/>
                    </a:lnTo>
                    <a:lnTo>
                      <a:pt x="305" y="81"/>
                    </a:lnTo>
                    <a:lnTo>
                      <a:pt x="312" y="82"/>
                    </a:lnTo>
                    <a:lnTo>
                      <a:pt x="318" y="80"/>
                    </a:lnTo>
                    <a:lnTo>
                      <a:pt x="317" y="74"/>
                    </a:lnTo>
                    <a:lnTo>
                      <a:pt x="308" y="68"/>
                    </a:lnTo>
                    <a:lnTo>
                      <a:pt x="302" y="63"/>
                    </a:lnTo>
                    <a:lnTo>
                      <a:pt x="294" y="60"/>
                    </a:lnTo>
                    <a:lnTo>
                      <a:pt x="287" y="60"/>
                    </a:lnTo>
                    <a:lnTo>
                      <a:pt x="293" y="56"/>
                    </a:lnTo>
                    <a:lnTo>
                      <a:pt x="301" y="54"/>
                    </a:lnTo>
                    <a:lnTo>
                      <a:pt x="309" y="50"/>
                    </a:lnTo>
                    <a:lnTo>
                      <a:pt x="318" y="49"/>
                    </a:lnTo>
                    <a:lnTo>
                      <a:pt x="327" y="42"/>
                    </a:lnTo>
                    <a:lnTo>
                      <a:pt x="338" y="39"/>
                    </a:lnTo>
                    <a:lnTo>
                      <a:pt x="350" y="36"/>
                    </a:lnTo>
                    <a:lnTo>
                      <a:pt x="362" y="35"/>
                    </a:lnTo>
                    <a:lnTo>
                      <a:pt x="372" y="31"/>
                    </a:lnTo>
                    <a:lnTo>
                      <a:pt x="384" y="28"/>
                    </a:lnTo>
                    <a:lnTo>
                      <a:pt x="394" y="22"/>
                    </a:lnTo>
                    <a:lnTo>
                      <a:pt x="403" y="13"/>
                    </a:lnTo>
                    <a:lnTo>
                      <a:pt x="408" y="10"/>
                    </a:lnTo>
                    <a:lnTo>
                      <a:pt x="415" y="6"/>
                    </a:lnTo>
                    <a:lnTo>
                      <a:pt x="410" y="0"/>
                    </a:lnTo>
                    <a:lnTo>
                      <a:pt x="401" y="0"/>
                    </a:lnTo>
                    <a:lnTo>
                      <a:pt x="396" y="0"/>
                    </a:lnTo>
                    <a:lnTo>
                      <a:pt x="392" y="3"/>
                    </a:lnTo>
                    <a:lnTo>
                      <a:pt x="381" y="1"/>
                    </a:lnTo>
                    <a:lnTo>
                      <a:pt x="370" y="1"/>
                    </a:lnTo>
                    <a:lnTo>
                      <a:pt x="359" y="1"/>
                    </a:lnTo>
                    <a:lnTo>
                      <a:pt x="349" y="2"/>
                    </a:lnTo>
                    <a:lnTo>
                      <a:pt x="337" y="2"/>
                    </a:lnTo>
                    <a:lnTo>
                      <a:pt x="326" y="3"/>
                    </a:lnTo>
                    <a:lnTo>
                      <a:pt x="316" y="3"/>
                    </a:lnTo>
                    <a:lnTo>
                      <a:pt x="305" y="4"/>
                    </a:lnTo>
                    <a:lnTo>
                      <a:pt x="298" y="11"/>
                    </a:lnTo>
                    <a:lnTo>
                      <a:pt x="287" y="13"/>
                    </a:lnTo>
                    <a:lnTo>
                      <a:pt x="280" y="13"/>
                    </a:lnTo>
                    <a:lnTo>
                      <a:pt x="275" y="13"/>
                    </a:lnTo>
                    <a:lnTo>
                      <a:pt x="269" y="14"/>
                    </a:lnTo>
                    <a:lnTo>
                      <a:pt x="265" y="16"/>
                    </a:lnTo>
                    <a:lnTo>
                      <a:pt x="258" y="18"/>
                    </a:lnTo>
                    <a:lnTo>
                      <a:pt x="251" y="18"/>
                    </a:lnTo>
                    <a:lnTo>
                      <a:pt x="242" y="18"/>
                    </a:lnTo>
                    <a:lnTo>
                      <a:pt x="237" y="18"/>
                    </a:lnTo>
                    <a:lnTo>
                      <a:pt x="230" y="18"/>
                    </a:lnTo>
                    <a:lnTo>
                      <a:pt x="224" y="18"/>
                    </a:lnTo>
                    <a:lnTo>
                      <a:pt x="216" y="18"/>
                    </a:lnTo>
                    <a:lnTo>
                      <a:pt x="210" y="18"/>
                    </a:lnTo>
                    <a:lnTo>
                      <a:pt x="204" y="17"/>
                    </a:lnTo>
                    <a:lnTo>
                      <a:pt x="197" y="18"/>
                    </a:lnTo>
                    <a:lnTo>
                      <a:pt x="191" y="20"/>
                    </a:lnTo>
                    <a:lnTo>
                      <a:pt x="187" y="26"/>
                    </a:lnTo>
                    <a:lnTo>
                      <a:pt x="175" y="25"/>
                    </a:lnTo>
                    <a:lnTo>
                      <a:pt x="164" y="25"/>
                    </a:lnTo>
                    <a:lnTo>
                      <a:pt x="152" y="25"/>
                    </a:lnTo>
                    <a:lnTo>
                      <a:pt x="142" y="26"/>
                    </a:lnTo>
                    <a:lnTo>
                      <a:pt x="136" y="25"/>
                    </a:lnTo>
                    <a:lnTo>
                      <a:pt x="131" y="25"/>
                    </a:lnTo>
                    <a:lnTo>
                      <a:pt x="126" y="26"/>
                    </a:lnTo>
                    <a:lnTo>
                      <a:pt x="124" y="30"/>
                    </a:lnTo>
                    <a:lnTo>
                      <a:pt x="124" y="35"/>
                    </a:lnTo>
                    <a:lnTo>
                      <a:pt x="128" y="39"/>
                    </a:lnTo>
                    <a:lnTo>
                      <a:pt x="134" y="39"/>
                    </a:lnTo>
                    <a:lnTo>
                      <a:pt x="141" y="40"/>
                    </a:lnTo>
                    <a:lnTo>
                      <a:pt x="148" y="40"/>
                    </a:lnTo>
                    <a:lnTo>
                      <a:pt x="156" y="41"/>
                    </a:lnTo>
                    <a:lnTo>
                      <a:pt x="162" y="41"/>
                    </a:lnTo>
                    <a:lnTo>
                      <a:pt x="168" y="43"/>
                    </a:lnTo>
                    <a:lnTo>
                      <a:pt x="175" y="44"/>
                    </a:lnTo>
                    <a:lnTo>
                      <a:pt x="182" y="48"/>
                    </a:lnTo>
                    <a:lnTo>
                      <a:pt x="175" y="50"/>
                    </a:lnTo>
                    <a:lnTo>
                      <a:pt x="168" y="51"/>
                    </a:lnTo>
                    <a:lnTo>
                      <a:pt x="162" y="50"/>
                    </a:lnTo>
                    <a:lnTo>
                      <a:pt x="156" y="52"/>
                    </a:lnTo>
                    <a:lnTo>
                      <a:pt x="144" y="51"/>
                    </a:lnTo>
                    <a:lnTo>
                      <a:pt x="133" y="51"/>
                    </a:lnTo>
                    <a:lnTo>
                      <a:pt x="121" y="51"/>
                    </a:lnTo>
                    <a:lnTo>
                      <a:pt x="112" y="52"/>
                    </a:lnTo>
                    <a:lnTo>
                      <a:pt x="105" y="59"/>
                    </a:lnTo>
                    <a:lnTo>
                      <a:pt x="113" y="67"/>
                    </a:lnTo>
                    <a:lnTo>
                      <a:pt x="102" y="70"/>
                    </a:lnTo>
                    <a:lnTo>
                      <a:pt x="93" y="73"/>
                    </a:lnTo>
                    <a:lnTo>
                      <a:pt x="83" y="74"/>
                    </a:lnTo>
                    <a:lnTo>
                      <a:pt x="73" y="77"/>
                    </a:lnTo>
                    <a:lnTo>
                      <a:pt x="68" y="79"/>
                    </a:lnTo>
                    <a:lnTo>
                      <a:pt x="63" y="81"/>
                    </a:lnTo>
                    <a:lnTo>
                      <a:pt x="59" y="84"/>
                    </a:lnTo>
                    <a:lnTo>
                      <a:pt x="57" y="91"/>
                    </a:lnTo>
                    <a:lnTo>
                      <a:pt x="66" y="93"/>
                    </a:lnTo>
                    <a:lnTo>
                      <a:pt x="75" y="92"/>
                    </a:lnTo>
                    <a:lnTo>
                      <a:pt x="83" y="89"/>
                    </a:lnTo>
                    <a:lnTo>
                      <a:pt x="92" y="88"/>
                    </a:lnTo>
                    <a:lnTo>
                      <a:pt x="140" y="88"/>
                    </a:lnTo>
                    <a:lnTo>
                      <a:pt x="144" y="90"/>
                    </a:lnTo>
                    <a:lnTo>
                      <a:pt x="148" y="93"/>
                    </a:lnTo>
                    <a:lnTo>
                      <a:pt x="140" y="94"/>
                    </a:lnTo>
                    <a:lnTo>
                      <a:pt x="130" y="93"/>
                    </a:lnTo>
                    <a:lnTo>
                      <a:pt x="124" y="93"/>
                    </a:lnTo>
                    <a:lnTo>
                      <a:pt x="117" y="94"/>
                    </a:lnTo>
                    <a:lnTo>
                      <a:pt x="112" y="96"/>
                    </a:lnTo>
                    <a:lnTo>
                      <a:pt x="108" y="99"/>
                    </a:lnTo>
                    <a:lnTo>
                      <a:pt x="97" y="104"/>
                    </a:lnTo>
                    <a:lnTo>
                      <a:pt x="86" y="106"/>
                    </a:lnTo>
                    <a:lnTo>
                      <a:pt x="80" y="106"/>
                    </a:lnTo>
                    <a:lnTo>
                      <a:pt x="73" y="108"/>
                    </a:lnTo>
                    <a:lnTo>
                      <a:pt x="68" y="109"/>
                    </a:lnTo>
                    <a:lnTo>
                      <a:pt x="63" y="111"/>
                    </a:lnTo>
                    <a:lnTo>
                      <a:pt x="56" y="111"/>
                    </a:lnTo>
                    <a:lnTo>
                      <a:pt x="50" y="113"/>
                    </a:lnTo>
                    <a:lnTo>
                      <a:pt x="45" y="114"/>
                    </a:lnTo>
                    <a:lnTo>
                      <a:pt x="39" y="116"/>
                    </a:lnTo>
                    <a:lnTo>
                      <a:pt x="34" y="118"/>
                    </a:lnTo>
                    <a:lnTo>
                      <a:pt x="30" y="120"/>
                    </a:lnTo>
                    <a:lnTo>
                      <a:pt x="27" y="123"/>
                    </a:lnTo>
                    <a:lnTo>
                      <a:pt x="25" y="128"/>
                    </a:lnTo>
                    <a:lnTo>
                      <a:pt x="28" y="129"/>
                    </a:lnTo>
                    <a:lnTo>
                      <a:pt x="32" y="132"/>
                    </a:lnTo>
                    <a:lnTo>
                      <a:pt x="32" y="136"/>
                    </a:lnTo>
                    <a:lnTo>
                      <a:pt x="22" y="139"/>
                    </a:lnTo>
                    <a:lnTo>
                      <a:pt x="13" y="141"/>
                    </a:lnTo>
                    <a:lnTo>
                      <a:pt x="4" y="145"/>
                    </a:lnTo>
                    <a:lnTo>
                      <a:pt x="0" y="154"/>
                    </a:lnTo>
                    <a:lnTo>
                      <a:pt x="3" y="157"/>
                    </a:lnTo>
                    <a:close/>
                  </a:path>
                </a:pathLst>
              </a:custGeom>
              <a:solidFill>
                <a:srgbClr val="B3C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249"/>
              <p:cNvSpPr>
                <a:spLocks/>
              </p:cNvSpPr>
              <p:nvPr/>
            </p:nvSpPr>
            <p:spPr bwMode="auto">
              <a:xfrm>
                <a:off x="672" y="3008"/>
                <a:ext cx="5" cy="4"/>
              </a:xfrm>
              <a:custGeom>
                <a:avLst/>
                <a:gdLst/>
                <a:ahLst/>
                <a:cxnLst>
                  <a:cxn ang="0">
                    <a:pos x="10" y="0"/>
                  </a:cxn>
                  <a:cxn ang="0">
                    <a:pos x="0" y="9"/>
                  </a:cxn>
                  <a:cxn ang="0">
                    <a:pos x="5" y="4"/>
                  </a:cxn>
                  <a:cxn ang="0">
                    <a:pos x="10" y="0"/>
                  </a:cxn>
                </a:cxnLst>
                <a:rect l="0" t="0" r="r" b="b"/>
                <a:pathLst>
                  <a:path w="10" h="9">
                    <a:moveTo>
                      <a:pt x="10" y="0"/>
                    </a:moveTo>
                    <a:lnTo>
                      <a:pt x="0" y="9"/>
                    </a:lnTo>
                    <a:lnTo>
                      <a:pt x="5" y="4"/>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250"/>
              <p:cNvSpPr>
                <a:spLocks/>
              </p:cNvSpPr>
              <p:nvPr/>
            </p:nvSpPr>
            <p:spPr bwMode="auto">
              <a:xfrm>
                <a:off x="691" y="2970"/>
                <a:ext cx="31" cy="22"/>
              </a:xfrm>
              <a:custGeom>
                <a:avLst/>
                <a:gdLst/>
                <a:ahLst/>
                <a:cxnLst>
                  <a:cxn ang="0">
                    <a:pos x="6" y="25"/>
                  </a:cxn>
                  <a:cxn ang="0">
                    <a:pos x="12" y="25"/>
                  </a:cxn>
                  <a:cxn ang="0">
                    <a:pos x="21" y="22"/>
                  </a:cxn>
                  <a:cxn ang="0">
                    <a:pos x="23" y="21"/>
                  </a:cxn>
                  <a:cxn ang="0">
                    <a:pos x="25" y="21"/>
                  </a:cxn>
                  <a:cxn ang="0">
                    <a:pos x="26" y="23"/>
                  </a:cxn>
                  <a:cxn ang="0">
                    <a:pos x="27" y="29"/>
                  </a:cxn>
                  <a:cxn ang="0">
                    <a:pos x="26" y="35"/>
                  </a:cxn>
                  <a:cxn ang="0">
                    <a:pos x="32" y="40"/>
                  </a:cxn>
                  <a:cxn ang="0">
                    <a:pos x="37" y="42"/>
                  </a:cxn>
                  <a:cxn ang="0">
                    <a:pos x="43" y="44"/>
                  </a:cxn>
                  <a:cxn ang="0">
                    <a:pos x="50" y="43"/>
                  </a:cxn>
                  <a:cxn ang="0">
                    <a:pos x="56" y="42"/>
                  </a:cxn>
                  <a:cxn ang="0">
                    <a:pos x="60" y="32"/>
                  </a:cxn>
                  <a:cxn ang="0">
                    <a:pos x="58" y="25"/>
                  </a:cxn>
                  <a:cxn ang="0">
                    <a:pos x="54" y="20"/>
                  </a:cxn>
                  <a:cxn ang="0">
                    <a:pos x="46" y="19"/>
                  </a:cxn>
                  <a:cxn ang="0">
                    <a:pos x="43" y="22"/>
                  </a:cxn>
                  <a:cxn ang="0">
                    <a:pos x="39" y="24"/>
                  </a:cxn>
                  <a:cxn ang="0">
                    <a:pos x="38" y="22"/>
                  </a:cxn>
                  <a:cxn ang="0">
                    <a:pos x="35" y="24"/>
                  </a:cxn>
                  <a:cxn ang="0">
                    <a:pos x="33" y="24"/>
                  </a:cxn>
                  <a:cxn ang="0">
                    <a:pos x="29" y="16"/>
                  </a:cxn>
                  <a:cxn ang="0">
                    <a:pos x="26" y="10"/>
                  </a:cxn>
                  <a:cxn ang="0">
                    <a:pos x="20" y="4"/>
                  </a:cxn>
                  <a:cxn ang="0">
                    <a:pos x="14" y="0"/>
                  </a:cxn>
                  <a:cxn ang="0">
                    <a:pos x="8" y="0"/>
                  </a:cxn>
                  <a:cxn ang="0">
                    <a:pos x="5" y="4"/>
                  </a:cxn>
                  <a:cxn ang="0">
                    <a:pos x="2" y="8"/>
                  </a:cxn>
                  <a:cxn ang="0">
                    <a:pos x="0" y="11"/>
                  </a:cxn>
                  <a:cxn ang="0">
                    <a:pos x="2" y="19"/>
                  </a:cxn>
                  <a:cxn ang="0">
                    <a:pos x="6" y="25"/>
                  </a:cxn>
                </a:cxnLst>
                <a:rect l="0" t="0" r="r" b="b"/>
                <a:pathLst>
                  <a:path w="60" h="44">
                    <a:moveTo>
                      <a:pt x="6" y="25"/>
                    </a:moveTo>
                    <a:lnTo>
                      <a:pt x="12" y="25"/>
                    </a:lnTo>
                    <a:lnTo>
                      <a:pt x="21" y="22"/>
                    </a:lnTo>
                    <a:lnTo>
                      <a:pt x="23" y="21"/>
                    </a:lnTo>
                    <a:lnTo>
                      <a:pt x="25" y="21"/>
                    </a:lnTo>
                    <a:lnTo>
                      <a:pt x="26" y="23"/>
                    </a:lnTo>
                    <a:lnTo>
                      <a:pt x="27" y="29"/>
                    </a:lnTo>
                    <a:lnTo>
                      <a:pt x="26" y="35"/>
                    </a:lnTo>
                    <a:lnTo>
                      <a:pt x="32" y="40"/>
                    </a:lnTo>
                    <a:lnTo>
                      <a:pt x="37" y="42"/>
                    </a:lnTo>
                    <a:lnTo>
                      <a:pt x="43" y="44"/>
                    </a:lnTo>
                    <a:lnTo>
                      <a:pt x="50" y="43"/>
                    </a:lnTo>
                    <a:lnTo>
                      <a:pt x="56" y="42"/>
                    </a:lnTo>
                    <a:lnTo>
                      <a:pt x="60" y="32"/>
                    </a:lnTo>
                    <a:lnTo>
                      <a:pt x="58" y="25"/>
                    </a:lnTo>
                    <a:lnTo>
                      <a:pt x="54" y="20"/>
                    </a:lnTo>
                    <a:lnTo>
                      <a:pt x="46" y="19"/>
                    </a:lnTo>
                    <a:lnTo>
                      <a:pt x="43" y="22"/>
                    </a:lnTo>
                    <a:lnTo>
                      <a:pt x="39" y="24"/>
                    </a:lnTo>
                    <a:lnTo>
                      <a:pt x="38" y="22"/>
                    </a:lnTo>
                    <a:lnTo>
                      <a:pt x="35" y="24"/>
                    </a:lnTo>
                    <a:lnTo>
                      <a:pt x="33" y="24"/>
                    </a:lnTo>
                    <a:lnTo>
                      <a:pt x="29" y="16"/>
                    </a:lnTo>
                    <a:lnTo>
                      <a:pt x="26" y="10"/>
                    </a:lnTo>
                    <a:lnTo>
                      <a:pt x="20" y="4"/>
                    </a:lnTo>
                    <a:lnTo>
                      <a:pt x="14" y="0"/>
                    </a:lnTo>
                    <a:lnTo>
                      <a:pt x="8" y="0"/>
                    </a:lnTo>
                    <a:lnTo>
                      <a:pt x="5" y="4"/>
                    </a:lnTo>
                    <a:lnTo>
                      <a:pt x="2" y="8"/>
                    </a:lnTo>
                    <a:lnTo>
                      <a:pt x="0" y="11"/>
                    </a:lnTo>
                    <a:lnTo>
                      <a:pt x="2" y="19"/>
                    </a:lnTo>
                    <a:lnTo>
                      <a:pt x="6" y="25"/>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251"/>
              <p:cNvSpPr>
                <a:spLocks/>
              </p:cNvSpPr>
              <p:nvPr/>
            </p:nvSpPr>
            <p:spPr bwMode="auto">
              <a:xfrm>
                <a:off x="715" y="2957"/>
                <a:ext cx="16" cy="13"/>
              </a:xfrm>
              <a:custGeom>
                <a:avLst/>
                <a:gdLst/>
                <a:ahLst/>
                <a:cxnLst>
                  <a:cxn ang="0">
                    <a:pos x="10" y="24"/>
                  </a:cxn>
                  <a:cxn ang="0">
                    <a:pos x="16" y="26"/>
                  </a:cxn>
                  <a:cxn ang="0">
                    <a:pos x="24" y="24"/>
                  </a:cxn>
                  <a:cxn ang="0">
                    <a:pos x="29" y="19"/>
                  </a:cxn>
                  <a:cxn ang="0">
                    <a:pos x="34" y="15"/>
                  </a:cxn>
                  <a:cxn ang="0">
                    <a:pos x="30" y="6"/>
                  </a:cxn>
                  <a:cxn ang="0">
                    <a:pos x="23" y="1"/>
                  </a:cxn>
                  <a:cxn ang="0">
                    <a:pos x="16" y="0"/>
                  </a:cxn>
                  <a:cxn ang="0">
                    <a:pos x="10" y="1"/>
                  </a:cxn>
                  <a:cxn ang="0">
                    <a:pos x="5" y="3"/>
                  </a:cxn>
                  <a:cxn ang="0">
                    <a:pos x="3" y="8"/>
                  </a:cxn>
                  <a:cxn ang="0">
                    <a:pos x="0" y="13"/>
                  </a:cxn>
                  <a:cxn ang="0">
                    <a:pos x="3" y="17"/>
                  </a:cxn>
                  <a:cxn ang="0">
                    <a:pos x="6" y="20"/>
                  </a:cxn>
                  <a:cxn ang="0">
                    <a:pos x="10" y="24"/>
                  </a:cxn>
                </a:cxnLst>
                <a:rect l="0" t="0" r="r" b="b"/>
                <a:pathLst>
                  <a:path w="34" h="26">
                    <a:moveTo>
                      <a:pt x="10" y="24"/>
                    </a:moveTo>
                    <a:lnTo>
                      <a:pt x="16" y="26"/>
                    </a:lnTo>
                    <a:lnTo>
                      <a:pt x="24" y="24"/>
                    </a:lnTo>
                    <a:lnTo>
                      <a:pt x="29" y="19"/>
                    </a:lnTo>
                    <a:lnTo>
                      <a:pt x="34" y="15"/>
                    </a:lnTo>
                    <a:lnTo>
                      <a:pt x="30" y="6"/>
                    </a:lnTo>
                    <a:lnTo>
                      <a:pt x="23" y="1"/>
                    </a:lnTo>
                    <a:lnTo>
                      <a:pt x="16" y="0"/>
                    </a:lnTo>
                    <a:lnTo>
                      <a:pt x="10" y="1"/>
                    </a:lnTo>
                    <a:lnTo>
                      <a:pt x="5" y="3"/>
                    </a:lnTo>
                    <a:lnTo>
                      <a:pt x="3" y="8"/>
                    </a:lnTo>
                    <a:lnTo>
                      <a:pt x="0" y="13"/>
                    </a:lnTo>
                    <a:lnTo>
                      <a:pt x="3" y="17"/>
                    </a:lnTo>
                    <a:lnTo>
                      <a:pt x="6" y="20"/>
                    </a:lnTo>
                    <a:lnTo>
                      <a:pt x="10" y="24"/>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252"/>
              <p:cNvSpPr>
                <a:spLocks/>
              </p:cNvSpPr>
              <p:nvPr/>
            </p:nvSpPr>
            <p:spPr bwMode="auto">
              <a:xfrm>
                <a:off x="727" y="2973"/>
                <a:ext cx="15" cy="11"/>
              </a:xfrm>
              <a:custGeom>
                <a:avLst/>
                <a:gdLst/>
                <a:ahLst/>
                <a:cxnLst>
                  <a:cxn ang="0">
                    <a:pos x="9" y="22"/>
                  </a:cxn>
                  <a:cxn ang="0">
                    <a:pos x="12" y="20"/>
                  </a:cxn>
                  <a:cxn ang="0">
                    <a:pos x="17" y="21"/>
                  </a:cxn>
                  <a:cxn ang="0">
                    <a:pos x="21" y="21"/>
                  </a:cxn>
                  <a:cxn ang="0">
                    <a:pos x="27" y="19"/>
                  </a:cxn>
                  <a:cxn ang="0">
                    <a:pos x="31" y="10"/>
                  </a:cxn>
                  <a:cxn ang="0">
                    <a:pos x="30" y="3"/>
                  </a:cxn>
                  <a:cxn ang="0">
                    <a:pos x="21" y="0"/>
                  </a:cxn>
                  <a:cxn ang="0">
                    <a:pos x="14" y="2"/>
                  </a:cxn>
                  <a:cxn ang="0">
                    <a:pos x="5" y="4"/>
                  </a:cxn>
                  <a:cxn ang="0">
                    <a:pos x="0" y="10"/>
                  </a:cxn>
                  <a:cxn ang="0">
                    <a:pos x="2" y="18"/>
                  </a:cxn>
                  <a:cxn ang="0">
                    <a:pos x="9" y="22"/>
                  </a:cxn>
                </a:cxnLst>
                <a:rect l="0" t="0" r="r" b="b"/>
                <a:pathLst>
                  <a:path w="31" h="22">
                    <a:moveTo>
                      <a:pt x="9" y="22"/>
                    </a:moveTo>
                    <a:lnTo>
                      <a:pt x="12" y="20"/>
                    </a:lnTo>
                    <a:lnTo>
                      <a:pt x="17" y="21"/>
                    </a:lnTo>
                    <a:lnTo>
                      <a:pt x="21" y="21"/>
                    </a:lnTo>
                    <a:lnTo>
                      <a:pt x="27" y="19"/>
                    </a:lnTo>
                    <a:lnTo>
                      <a:pt x="31" y="10"/>
                    </a:lnTo>
                    <a:lnTo>
                      <a:pt x="30" y="3"/>
                    </a:lnTo>
                    <a:lnTo>
                      <a:pt x="21" y="0"/>
                    </a:lnTo>
                    <a:lnTo>
                      <a:pt x="14" y="2"/>
                    </a:lnTo>
                    <a:lnTo>
                      <a:pt x="5" y="4"/>
                    </a:lnTo>
                    <a:lnTo>
                      <a:pt x="0" y="10"/>
                    </a:lnTo>
                    <a:lnTo>
                      <a:pt x="2" y="18"/>
                    </a:lnTo>
                    <a:lnTo>
                      <a:pt x="9" y="22"/>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253"/>
              <p:cNvSpPr>
                <a:spLocks/>
              </p:cNvSpPr>
              <p:nvPr/>
            </p:nvSpPr>
            <p:spPr bwMode="auto">
              <a:xfrm>
                <a:off x="757" y="2964"/>
                <a:ext cx="12" cy="13"/>
              </a:xfrm>
              <a:custGeom>
                <a:avLst/>
                <a:gdLst/>
                <a:ahLst/>
                <a:cxnLst>
                  <a:cxn ang="0">
                    <a:pos x="5" y="24"/>
                  </a:cxn>
                  <a:cxn ang="0">
                    <a:pos x="14" y="25"/>
                  </a:cxn>
                  <a:cxn ang="0">
                    <a:pos x="23" y="24"/>
                  </a:cxn>
                  <a:cxn ang="0">
                    <a:pos x="23" y="20"/>
                  </a:cxn>
                  <a:cxn ang="0">
                    <a:pos x="24" y="15"/>
                  </a:cxn>
                  <a:cxn ang="0">
                    <a:pos x="19" y="9"/>
                  </a:cxn>
                  <a:cxn ang="0">
                    <a:pos x="20" y="4"/>
                  </a:cxn>
                  <a:cxn ang="0">
                    <a:pos x="19" y="2"/>
                  </a:cxn>
                  <a:cxn ang="0">
                    <a:pos x="17" y="0"/>
                  </a:cxn>
                  <a:cxn ang="0">
                    <a:pos x="6" y="2"/>
                  </a:cxn>
                  <a:cxn ang="0">
                    <a:pos x="0" y="10"/>
                  </a:cxn>
                  <a:cxn ang="0">
                    <a:pos x="1" y="18"/>
                  </a:cxn>
                  <a:cxn ang="0">
                    <a:pos x="5" y="24"/>
                  </a:cxn>
                </a:cxnLst>
                <a:rect l="0" t="0" r="r" b="b"/>
                <a:pathLst>
                  <a:path w="24" h="25">
                    <a:moveTo>
                      <a:pt x="5" y="24"/>
                    </a:moveTo>
                    <a:lnTo>
                      <a:pt x="14" y="25"/>
                    </a:lnTo>
                    <a:lnTo>
                      <a:pt x="23" y="24"/>
                    </a:lnTo>
                    <a:lnTo>
                      <a:pt x="23" y="20"/>
                    </a:lnTo>
                    <a:lnTo>
                      <a:pt x="24" y="15"/>
                    </a:lnTo>
                    <a:lnTo>
                      <a:pt x="19" y="9"/>
                    </a:lnTo>
                    <a:lnTo>
                      <a:pt x="20" y="4"/>
                    </a:lnTo>
                    <a:lnTo>
                      <a:pt x="19" y="2"/>
                    </a:lnTo>
                    <a:lnTo>
                      <a:pt x="17" y="0"/>
                    </a:lnTo>
                    <a:lnTo>
                      <a:pt x="6" y="2"/>
                    </a:lnTo>
                    <a:lnTo>
                      <a:pt x="0" y="10"/>
                    </a:lnTo>
                    <a:lnTo>
                      <a:pt x="1" y="18"/>
                    </a:lnTo>
                    <a:lnTo>
                      <a:pt x="5" y="24"/>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Freeform 254"/>
              <p:cNvSpPr>
                <a:spLocks/>
              </p:cNvSpPr>
              <p:nvPr/>
            </p:nvSpPr>
            <p:spPr bwMode="auto">
              <a:xfrm>
                <a:off x="758" y="2945"/>
                <a:ext cx="18" cy="15"/>
              </a:xfrm>
              <a:custGeom>
                <a:avLst/>
                <a:gdLst/>
                <a:ahLst/>
                <a:cxnLst>
                  <a:cxn ang="0">
                    <a:pos x="14" y="31"/>
                  </a:cxn>
                  <a:cxn ang="0">
                    <a:pos x="20" y="30"/>
                  </a:cxn>
                  <a:cxn ang="0">
                    <a:pos x="26" y="28"/>
                  </a:cxn>
                  <a:cxn ang="0">
                    <a:pos x="30" y="23"/>
                  </a:cxn>
                  <a:cxn ang="0">
                    <a:pos x="35" y="18"/>
                  </a:cxn>
                  <a:cxn ang="0">
                    <a:pos x="30" y="9"/>
                  </a:cxn>
                  <a:cxn ang="0">
                    <a:pos x="22" y="2"/>
                  </a:cxn>
                  <a:cxn ang="0">
                    <a:pos x="13" y="0"/>
                  </a:cxn>
                  <a:cxn ang="0">
                    <a:pos x="4" y="2"/>
                  </a:cxn>
                  <a:cxn ang="0">
                    <a:pos x="0" y="10"/>
                  </a:cxn>
                  <a:cxn ang="0">
                    <a:pos x="0" y="18"/>
                  </a:cxn>
                  <a:cxn ang="0">
                    <a:pos x="4" y="26"/>
                  </a:cxn>
                  <a:cxn ang="0">
                    <a:pos x="14" y="31"/>
                  </a:cxn>
                </a:cxnLst>
                <a:rect l="0" t="0" r="r" b="b"/>
                <a:pathLst>
                  <a:path w="35" h="31">
                    <a:moveTo>
                      <a:pt x="14" y="31"/>
                    </a:moveTo>
                    <a:lnTo>
                      <a:pt x="20" y="30"/>
                    </a:lnTo>
                    <a:lnTo>
                      <a:pt x="26" y="28"/>
                    </a:lnTo>
                    <a:lnTo>
                      <a:pt x="30" y="23"/>
                    </a:lnTo>
                    <a:lnTo>
                      <a:pt x="35" y="18"/>
                    </a:lnTo>
                    <a:lnTo>
                      <a:pt x="30" y="9"/>
                    </a:lnTo>
                    <a:lnTo>
                      <a:pt x="22" y="2"/>
                    </a:lnTo>
                    <a:lnTo>
                      <a:pt x="13" y="0"/>
                    </a:lnTo>
                    <a:lnTo>
                      <a:pt x="4" y="2"/>
                    </a:lnTo>
                    <a:lnTo>
                      <a:pt x="0" y="10"/>
                    </a:lnTo>
                    <a:lnTo>
                      <a:pt x="0" y="18"/>
                    </a:lnTo>
                    <a:lnTo>
                      <a:pt x="4" y="26"/>
                    </a:lnTo>
                    <a:lnTo>
                      <a:pt x="14" y="31"/>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255"/>
              <p:cNvSpPr>
                <a:spLocks/>
              </p:cNvSpPr>
              <p:nvPr/>
            </p:nvSpPr>
            <p:spPr bwMode="auto">
              <a:xfrm>
                <a:off x="780" y="2963"/>
                <a:ext cx="15" cy="14"/>
              </a:xfrm>
              <a:custGeom>
                <a:avLst/>
                <a:gdLst/>
                <a:ahLst/>
                <a:cxnLst>
                  <a:cxn ang="0">
                    <a:pos x="7" y="27"/>
                  </a:cxn>
                  <a:cxn ang="0">
                    <a:pos x="14" y="26"/>
                  </a:cxn>
                  <a:cxn ang="0">
                    <a:pos x="20" y="26"/>
                  </a:cxn>
                  <a:cxn ang="0">
                    <a:pos x="24" y="24"/>
                  </a:cxn>
                  <a:cxn ang="0">
                    <a:pos x="30" y="20"/>
                  </a:cxn>
                  <a:cxn ang="0">
                    <a:pos x="30" y="11"/>
                  </a:cxn>
                  <a:cxn ang="0">
                    <a:pos x="25" y="7"/>
                  </a:cxn>
                  <a:cxn ang="0">
                    <a:pos x="19" y="3"/>
                  </a:cxn>
                  <a:cxn ang="0">
                    <a:pos x="16" y="0"/>
                  </a:cxn>
                  <a:cxn ang="0">
                    <a:pos x="6" y="1"/>
                  </a:cxn>
                  <a:cxn ang="0">
                    <a:pos x="0" y="9"/>
                  </a:cxn>
                  <a:cxn ang="0">
                    <a:pos x="1" y="19"/>
                  </a:cxn>
                  <a:cxn ang="0">
                    <a:pos x="7" y="27"/>
                  </a:cxn>
                </a:cxnLst>
                <a:rect l="0" t="0" r="r" b="b"/>
                <a:pathLst>
                  <a:path w="30" h="27">
                    <a:moveTo>
                      <a:pt x="7" y="27"/>
                    </a:moveTo>
                    <a:lnTo>
                      <a:pt x="14" y="26"/>
                    </a:lnTo>
                    <a:lnTo>
                      <a:pt x="20" y="26"/>
                    </a:lnTo>
                    <a:lnTo>
                      <a:pt x="24" y="24"/>
                    </a:lnTo>
                    <a:lnTo>
                      <a:pt x="30" y="20"/>
                    </a:lnTo>
                    <a:lnTo>
                      <a:pt x="30" y="11"/>
                    </a:lnTo>
                    <a:lnTo>
                      <a:pt x="25" y="7"/>
                    </a:lnTo>
                    <a:lnTo>
                      <a:pt x="19" y="3"/>
                    </a:lnTo>
                    <a:lnTo>
                      <a:pt x="16" y="0"/>
                    </a:lnTo>
                    <a:lnTo>
                      <a:pt x="6" y="1"/>
                    </a:lnTo>
                    <a:lnTo>
                      <a:pt x="0" y="9"/>
                    </a:lnTo>
                    <a:lnTo>
                      <a:pt x="1" y="19"/>
                    </a:lnTo>
                    <a:lnTo>
                      <a:pt x="7" y="27"/>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256"/>
              <p:cNvSpPr>
                <a:spLocks/>
              </p:cNvSpPr>
              <p:nvPr/>
            </p:nvSpPr>
            <p:spPr bwMode="auto">
              <a:xfrm>
                <a:off x="783" y="2940"/>
                <a:ext cx="21" cy="19"/>
              </a:xfrm>
              <a:custGeom>
                <a:avLst/>
                <a:gdLst/>
                <a:ahLst/>
                <a:cxnLst>
                  <a:cxn ang="0">
                    <a:pos x="10" y="36"/>
                  </a:cxn>
                  <a:cxn ang="0">
                    <a:pos x="16" y="37"/>
                  </a:cxn>
                  <a:cxn ang="0">
                    <a:pos x="22" y="36"/>
                  </a:cxn>
                  <a:cxn ang="0">
                    <a:pos x="26" y="32"/>
                  </a:cxn>
                  <a:cxn ang="0">
                    <a:pos x="30" y="27"/>
                  </a:cxn>
                  <a:cxn ang="0">
                    <a:pos x="33" y="23"/>
                  </a:cxn>
                  <a:cxn ang="0">
                    <a:pos x="38" y="22"/>
                  </a:cxn>
                  <a:cxn ang="0">
                    <a:pos x="42" y="14"/>
                  </a:cxn>
                  <a:cxn ang="0">
                    <a:pos x="42" y="6"/>
                  </a:cxn>
                  <a:cxn ang="0">
                    <a:pos x="35" y="2"/>
                  </a:cxn>
                  <a:cxn ang="0">
                    <a:pos x="30" y="1"/>
                  </a:cxn>
                  <a:cxn ang="0">
                    <a:pos x="25" y="0"/>
                  </a:cxn>
                  <a:cxn ang="0">
                    <a:pos x="19" y="1"/>
                  </a:cxn>
                  <a:cxn ang="0">
                    <a:pos x="9" y="6"/>
                  </a:cxn>
                  <a:cxn ang="0">
                    <a:pos x="2" y="14"/>
                  </a:cxn>
                  <a:cxn ang="0">
                    <a:pos x="0" y="20"/>
                  </a:cxn>
                  <a:cxn ang="0">
                    <a:pos x="1" y="26"/>
                  </a:cxn>
                  <a:cxn ang="0">
                    <a:pos x="4" y="31"/>
                  </a:cxn>
                  <a:cxn ang="0">
                    <a:pos x="10" y="36"/>
                  </a:cxn>
                </a:cxnLst>
                <a:rect l="0" t="0" r="r" b="b"/>
                <a:pathLst>
                  <a:path w="42" h="37">
                    <a:moveTo>
                      <a:pt x="10" y="36"/>
                    </a:moveTo>
                    <a:lnTo>
                      <a:pt x="16" y="37"/>
                    </a:lnTo>
                    <a:lnTo>
                      <a:pt x="22" y="36"/>
                    </a:lnTo>
                    <a:lnTo>
                      <a:pt x="26" y="32"/>
                    </a:lnTo>
                    <a:lnTo>
                      <a:pt x="30" y="27"/>
                    </a:lnTo>
                    <a:lnTo>
                      <a:pt x="33" y="23"/>
                    </a:lnTo>
                    <a:lnTo>
                      <a:pt x="38" y="22"/>
                    </a:lnTo>
                    <a:lnTo>
                      <a:pt x="42" y="14"/>
                    </a:lnTo>
                    <a:lnTo>
                      <a:pt x="42" y="6"/>
                    </a:lnTo>
                    <a:lnTo>
                      <a:pt x="35" y="2"/>
                    </a:lnTo>
                    <a:lnTo>
                      <a:pt x="30" y="1"/>
                    </a:lnTo>
                    <a:lnTo>
                      <a:pt x="25" y="0"/>
                    </a:lnTo>
                    <a:lnTo>
                      <a:pt x="19" y="1"/>
                    </a:lnTo>
                    <a:lnTo>
                      <a:pt x="9" y="6"/>
                    </a:lnTo>
                    <a:lnTo>
                      <a:pt x="2" y="14"/>
                    </a:lnTo>
                    <a:lnTo>
                      <a:pt x="0" y="20"/>
                    </a:lnTo>
                    <a:lnTo>
                      <a:pt x="1" y="26"/>
                    </a:lnTo>
                    <a:lnTo>
                      <a:pt x="4" y="31"/>
                    </a:lnTo>
                    <a:lnTo>
                      <a:pt x="10" y="36"/>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Freeform 257"/>
              <p:cNvSpPr>
                <a:spLocks/>
              </p:cNvSpPr>
              <p:nvPr/>
            </p:nvSpPr>
            <p:spPr bwMode="auto">
              <a:xfrm>
                <a:off x="798" y="2952"/>
                <a:ext cx="22" cy="23"/>
              </a:xfrm>
              <a:custGeom>
                <a:avLst/>
                <a:gdLst/>
                <a:ahLst/>
                <a:cxnLst>
                  <a:cxn ang="0">
                    <a:pos x="12" y="45"/>
                  </a:cxn>
                  <a:cxn ang="0">
                    <a:pos x="19" y="43"/>
                  </a:cxn>
                  <a:cxn ang="0">
                    <a:pos x="28" y="42"/>
                  </a:cxn>
                  <a:cxn ang="0">
                    <a:pos x="34" y="40"/>
                  </a:cxn>
                  <a:cxn ang="0">
                    <a:pos x="39" y="34"/>
                  </a:cxn>
                  <a:cxn ang="0">
                    <a:pos x="41" y="27"/>
                  </a:cxn>
                  <a:cxn ang="0">
                    <a:pos x="43" y="20"/>
                  </a:cxn>
                  <a:cxn ang="0">
                    <a:pos x="43" y="13"/>
                  </a:cxn>
                  <a:cxn ang="0">
                    <a:pos x="41" y="7"/>
                  </a:cxn>
                  <a:cxn ang="0">
                    <a:pos x="32" y="0"/>
                  </a:cxn>
                  <a:cxn ang="0">
                    <a:pos x="22" y="1"/>
                  </a:cxn>
                  <a:cxn ang="0">
                    <a:pos x="16" y="10"/>
                  </a:cxn>
                  <a:cxn ang="0">
                    <a:pos x="6" y="17"/>
                  </a:cxn>
                  <a:cxn ang="0">
                    <a:pos x="2" y="20"/>
                  </a:cxn>
                  <a:cxn ang="0">
                    <a:pos x="0" y="25"/>
                  </a:cxn>
                  <a:cxn ang="0">
                    <a:pos x="0" y="30"/>
                  </a:cxn>
                  <a:cxn ang="0">
                    <a:pos x="4" y="39"/>
                  </a:cxn>
                  <a:cxn ang="0">
                    <a:pos x="12" y="45"/>
                  </a:cxn>
                </a:cxnLst>
                <a:rect l="0" t="0" r="r" b="b"/>
                <a:pathLst>
                  <a:path w="43" h="45">
                    <a:moveTo>
                      <a:pt x="12" y="45"/>
                    </a:moveTo>
                    <a:lnTo>
                      <a:pt x="19" y="43"/>
                    </a:lnTo>
                    <a:lnTo>
                      <a:pt x="28" y="42"/>
                    </a:lnTo>
                    <a:lnTo>
                      <a:pt x="34" y="40"/>
                    </a:lnTo>
                    <a:lnTo>
                      <a:pt x="39" y="34"/>
                    </a:lnTo>
                    <a:lnTo>
                      <a:pt x="41" y="27"/>
                    </a:lnTo>
                    <a:lnTo>
                      <a:pt x="43" y="20"/>
                    </a:lnTo>
                    <a:lnTo>
                      <a:pt x="43" y="13"/>
                    </a:lnTo>
                    <a:lnTo>
                      <a:pt x="41" y="7"/>
                    </a:lnTo>
                    <a:lnTo>
                      <a:pt x="32" y="0"/>
                    </a:lnTo>
                    <a:lnTo>
                      <a:pt x="22" y="1"/>
                    </a:lnTo>
                    <a:lnTo>
                      <a:pt x="16" y="10"/>
                    </a:lnTo>
                    <a:lnTo>
                      <a:pt x="6" y="17"/>
                    </a:lnTo>
                    <a:lnTo>
                      <a:pt x="2" y="20"/>
                    </a:lnTo>
                    <a:lnTo>
                      <a:pt x="0" y="25"/>
                    </a:lnTo>
                    <a:lnTo>
                      <a:pt x="0" y="30"/>
                    </a:lnTo>
                    <a:lnTo>
                      <a:pt x="4" y="39"/>
                    </a:lnTo>
                    <a:lnTo>
                      <a:pt x="12" y="45"/>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2" name="Freeform 258"/>
              <p:cNvSpPr>
                <a:spLocks/>
              </p:cNvSpPr>
              <p:nvPr/>
            </p:nvSpPr>
            <p:spPr bwMode="auto">
              <a:xfrm>
                <a:off x="808" y="2931"/>
                <a:ext cx="45" cy="31"/>
              </a:xfrm>
              <a:custGeom>
                <a:avLst/>
                <a:gdLst/>
                <a:ahLst/>
                <a:cxnLst>
                  <a:cxn ang="0">
                    <a:pos x="21" y="33"/>
                  </a:cxn>
                  <a:cxn ang="0">
                    <a:pos x="28" y="32"/>
                  </a:cxn>
                  <a:cxn ang="0">
                    <a:pos x="35" y="34"/>
                  </a:cxn>
                  <a:cxn ang="0">
                    <a:pos x="32" y="38"/>
                  </a:cxn>
                  <a:cxn ang="0">
                    <a:pos x="29" y="42"/>
                  </a:cxn>
                  <a:cxn ang="0">
                    <a:pos x="28" y="45"/>
                  </a:cxn>
                  <a:cxn ang="0">
                    <a:pos x="30" y="52"/>
                  </a:cxn>
                  <a:cxn ang="0">
                    <a:pos x="35" y="56"/>
                  </a:cxn>
                  <a:cxn ang="0">
                    <a:pos x="42" y="59"/>
                  </a:cxn>
                  <a:cxn ang="0">
                    <a:pos x="49" y="60"/>
                  </a:cxn>
                  <a:cxn ang="0">
                    <a:pos x="58" y="61"/>
                  </a:cxn>
                  <a:cxn ang="0">
                    <a:pos x="64" y="58"/>
                  </a:cxn>
                  <a:cxn ang="0">
                    <a:pos x="69" y="54"/>
                  </a:cxn>
                  <a:cxn ang="0">
                    <a:pos x="73" y="49"/>
                  </a:cxn>
                  <a:cxn ang="0">
                    <a:pos x="77" y="44"/>
                  </a:cxn>
                  <a:cxn ang="0">
                    <a:pos x="79" y="38"/>
                  </a:cxn>
                  <a:cxn ang="0">
                    <a:pos x="82" y="33"/>
                  </a:cxn>
                  <a:cxn ang="0">
                    <a:pos x="85" y="27"/>
                  </a:cxn>
                  <a:cxn ang="0">
                    <a:pos x="91" y="24"/>
                  </a:cxn>
                  <a:cxn ang="0">
                    <a:pos x="90" y="17"/>
                  </a:cxn>
                  <a:cxn ang="0">
                    <a:pos x="87" y="12"/>
                  </a:cxn>
                  <a:cxn ang="0">
                    <a:pos x="80" y="9"/>
                  </a:cxn>
                  <a:cxn ang="0">
                    <a:pos x="76" y="7"/>
                  </a:cxn>
                  <a:cxn ang="0">
                    <a:pos x="66" y="7"/>
                  </a:cxn>
                  <a:cxn ang="0">
                    <a:pos x="57" y="9"/>
                  </a:cxn>
                  <a:cxn ang="0">
                    <a:pos x="47" y="8"/>
                  </a:cxn>
                  <a:cxn ang="0">
                    <a:pos x="41" y="4"/>
                  </a:cxn>
                  <a:cxn ang="0">
                    <a:pos x="34" y="4"/>
                  </a:cxn>
                  <a:cxn ang="0">
                    <a:pos x="28" y="3"/>
                  </a:cxn>
                  <a:cxn ang="0">
                    <a:pos x="21" y="1"/>
                  </a:cxn>
                  <a:cxn ang="0">
                    <a:pos x="16" y="1"/>
                  </a:cxn>
                  <a:cxn ang="0">
                    <a:pos x="10" y="0"/>
                  </a:cxn>
                  <a:cxn ang="0">
                    <a:pos x="5" y="2"/>
                  </a:cxn>
                  <a:cxn ang="0">
                    <a:pos x="2" y="5"/>
                  </a:cxn>
                  <a:cxn ang="0">
                    <a:pos x="0" y="13"/>
                  </a:cxn>
                  <a:cxn ang="0">
                    <a:pos x="2" y="20"/>
                  </a:cxn>
                  <a:cxn ang="0">
                    <a:pos x="8" y="24"/>
                  </a:cxn>
                  <a:cxn ang="0">
                    <a:pos x="14" y="28"/>
                  </a:cxn>
                  <a:cxn ang="0">
                    <a:pos x="21" y="33"/>
                  </a:cxn>
                </a:cxnLst>
                <a:rect l="0" t="0" r="r" b="b"/>
                <a:pathLst>
                  <a:path w="91" h="61">
                    <a:moveTo>
                      <a:pt x="21" y="33"/>
                    </a:moveTo>
                    <a:lnTo>
                      <a:pt x="28" y="32"/>
                    </a:lnTo>
                    <a:lnTo>
                      <a:pt x="35" y="34"/>
                    </a:lnTo>
                    <a:lnTo>
                      <a:pt x="32" y="38"/>
                    </a:lnTo>
                    <a:lnTo>
                      <a:pt x="29" y="42"/>
                    </a:lnTo>
                    <a:lnTo>
                      <a:pt x="28" y="45"/>
                    </a:lnTo>
                    <a:lnTo>
                      <a:pt x="30" y="52"/>
                    </a:lnTo>
                    <a:lnTo>
                      <a:pt x="35" y="56"/>
                    </a:lnTo>
                    <a:lnTo>
                      <a:pt x="42" y="59"/>
                    </a:lnTo>
                    <a:lnTo>
                      <a:pt x="49" y="60"/>
                    </a:lnTo>
                    <a:lnTo>
                      <a:pt x="58" y="61"/>
                    </a:lnTo>
                    <a:lnTo>
                      <a:pt x="64" y="58"/>
                    </a:lnTo>
                    <a:lnTo>
                      <a:pt x="69" y="54"/>
                    </a:lnTo>
                    <a:lnTo>
                      <a:pt x="73" y="49"/>
                    </a:lnTo>
                    <a:lnTo>
                      <a:pt x="77" y="44"/>
                    </a:lnTo>
                    <a:lnTo>
                      <a:pt x="79" y="38"/>
                    </a:lnTo>
                    <a:lnTo>
                      <a:pt x="82" y="33"/>
                    </a:lnTo>
                    <a:lnTo>
                      <a:pt x="85" y="27"/>
                    </a:lnTo>
                    <a:lnTo>
                      <a:pt x="91" y="24"/>
                    </a:lnTo>
                    <a:lnTo>
                      <a:pt x="90" y="17"/>
                    </a:lnTo>
                    <a:lnTo>
                      <a:pt x="87" y="12"/>
                    </a:lnTo>
                    <a:lnTo>
                      <a:pt x="80" y="9"/>
                    </a:lnTo>
                    <a:lnTo>
                      <a:pt x="76" y="7"/>
                    </a:lnTo>
                    <a:lnTo>
                      <a:pt x="66" y="7"/>
                    </a:lnTo>
                    <a:lnTo>
                      <a:pt x="57" y="9"/>
                    </a:lnTo>
                    <a:lnTo>
                      <a:pt x="47" y="8"/>
                    </a:lnTo>
                    <a:lnTo>
                      <a:pt x="41" y="4"/>
                    </a:lnTo>
                    <a:lnTo>
                      <a:pt x="34" y="4"/>
                    </a:lnTo>
                    <a:lnTo>
                      <a:pt x="28" y="3"/>
                    </a:lnTo>
                    <a:lnTo>
                      <a:pt x="21" y="1"/>
                    </a:lnTo>
                    <a:lnTo>
                      <a:pt x="16" y="1"/>
                    </a:lnTo>
                    <a:lnTo>
                      <a:pt x="10" y="0"/>
                    </a:lnTo>
                    <a:lnTo>
                      <a:pt x="5" y="2"/>
                    </a:lnTo>
                    <a:lnTo>
                      <a:pt x="2" y="5"/>
                    </a:lnTo>
                    <a:lnTo>
                      <a:pt x="0" y="13"/>
                    </a:lnTo>
                    <a:lnTo>
                      <a:pt x="2" y="20"/>
                    </a:lnTo>
                    <a:lnTo>
                      <a:pt x="8" y="24"/>
                    </a:lnTo>
                    <a:lnTo>
                      <a:pt x="14" y="28"/>
                    </a:lnTo>
                    <a:lnTo>
                      <a:pt x="21" y="33"/>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259"/>
              <p:cNvSpPr>
                <a:spLocks/>
              </p:cNvSpPr>
              <p:nvPr/>
            </p:nvSpPr>
            <p:spPr bwMode="auto">
              <a:xfrm>
                <a:off x="913" y="2833"/>
                <a:ext cx="183" cy="76"/>
              </a:xfrm>
              <a:custGeom>
                <a:avLst/>
                <a:gdLst/>
                <a:ahLst/>
                <a:cxnLst>
                  <a:cxn ang="0">
                    <a:pos x="22" y="1"/>
                  </a:cxn>
                  <a:cxn ang="0">
                    <a:pos x="72" y="18"/>
                  </a:cxn>
                  <a:cxn ang="0">
                    <a:pos x="120" y="41"/>
                  </a:cxn>
                  <a:cxn ang="0">
                    <a:pos x="139" y="53"/>
                  </a:cxn>
                  <a:cxn ang="0">
                    <a:pos x="175" y="67"/>
                  </a:cxn>
                  <a:cxn ang="0">
                    <a:pos x="212" y="80"/>
                  </a:cxn>
                  <a:cxn ang="0">
                    <a:pos x="247" y="98"/>
                  </a:cxn>
                  <a:cxn ang="0">
                    <a:pos x="277" y="114"/>
                  </a:cxn>
                  <a:cxn ang="0">
                    <a:pos x="314" y="126"/>
                  </a:cxn>
                  <a:cxn ang="0">
                    <a:pos x="342" y="137"/>
                  </a:cxn>
                  <a:cxn ang="0">
                    <a:pos x="365" y="146"/>
                  </a:cxn>
                  <a:cxn ang="0">
                    <a:pos x="362" y="154"/>
                  </a:cxn>
                  <a:cxn ang="0">
                    <a:pos x="350" y="151"/>
                  </a:cxn>
                  <a:cxn ang="0">
                    <a:pos x="332" y="151"/>
                  </a:cxn>
                  <a:cxn ang="0">
                    <a:pos x="309" y="143"/>
                  </a:cxn>
                  <a:cxn ang="0">
                    <a:pos x="278" y="131"/>
                  </a:cxn>
                  <a:cxn ang="0">
                    <a:pos x="240" y="121"/>
                  </a:cxn>
                  <a:cxn ang="0">
                    <a:pos x="219" y="107"/>
                  </a:cxn>
                  <a:cxn ang="0">
                    <a:pos x="198" y="96"/>
                  </a:cxn>
                  <a:cxn ang="0">
                    <a:pos x="168" y="85"/>
                  </a:cxn>
                  <a:cxn ang="0">
                    <a:pos x="145" y="73"/>
                  </a:cxn>
                  <a:cxn ang="0">
                    <a:pos x="103" y="49"/>
                  </a:cxn>
                  <a:cxn ang="0">
                    <a:pos x="76" y="39"/>
                  </a:cxn>
                  <a:cxn ang="0">
                    <a:pos x="52" y="30"/>
                  </a:cxn>
                  <a:cxn ang="0">
                    <a:pos x="22" y="23"/>
                  </a:cxn>
                  <a:cxn ang="0">
                    <a:pos x="0" y="9"/>
                  </a:cxn>
                  <a:cxn ang="0">
                    <a:pos x="7" y="0"/>
                  </a:cxn>
                  <a:cxn ang="0">
                    <a:pos x="22" y="1"/>
                  </a:cxn>
                </a:cxnLst>
                <a:rect l="0" t="0" r="r" b="b"/>
                <a:pathLst>
                  <a:path w="365" h="154">
                    <a:moveTo>
                      <a:pt x="22" y="1"/>
                    </a:moveTo>
                    <a:lnTo>
                      <a:pt x="72" y="18"/>
                    </a:lnTo>
                    <a:lnTo>
                      <a:pt x="120" y="41"/>
                    </a:lnTo>
                    <a:lnTo>
                      <a:pt x="139" y="53"/>
                    </a:lnTo>
                    <a:lnTo>
                      <a:pt x="175" y="67"/>
                    </a:lnTo>
                    <a:lnTo>
                      <a:pt x="212" y="80"/>
                    </a:lnTo>
                    <a:lnTo>
                      <a:pt x="247" y="98"/>
                    </a:lnTo>
                    <a:lnTo>
                      <a:pt x="277" y="114"/>
                    </a:lnTo>
                    <a:lnTo>
                      <a:pt x="314" y="126"/>
                    </a:lnTo>
                    <a:lnTo>
                      <a:pt x="342" y="137"/>
                    </a:lnTo>
                    <a:lnTo>
                      <a:pt x="365" y="146"/>
                    </a:lnTo>
                    <a:lnTo>
                      <a:pt x="362" y="154"/>
                    </a:lnTo>
                    <a:lnTo>
                      <a:pt x="350" y="151"/>
                    </a:lnTo>
                    <a:lnTo>
                      <a:pt x="332" y="151"/>
                    </a:lnTo>
                    <a:lnTo>
                      <a:pt x="309" y="143"/>
                    </a:lnTo>
                    <a:lnTo>
                      <a:pt x="278" y="131"/>
                    </a:lnTo>
                    <a:lnTo>
                      <a:pt x="240" y="121"/>
                    </a:lnTo>
                    <a:lnTo>
                      <a:pt x="219" y="107"/>
                    </a:lnTo>
                    <a:lnTo>
                      <a:pt x="198" y="96"/>
                    </a:lnTo>
                    <a:lnTo>
                      <a:pt x="168" y="85"/>
                    </a:lnTo>
                    <a:lnTo>
                      <a:pt x="145" y="73"/>
                    </a:lnTo>
                    <a:lnTo>
                      <a:pt x="103" y="49"/>
                    </a:lnTo>
                    <a:lnTo>
                      <a:pt x="76" y="39"/>
                    </a:lnTo>
                    <a:lnTo>
                      <a:pt x="52" y="30"/>
                    </a:lnTo>
                    <a:lnTo>
                      <a:pt x="22" y="23"/>
                    </a:lnTo>
                    <a:lnTo>
                      <a:pt x="0" y="9"/>
                    </a:lnTo>
                    <a:lnTo>
                      <a:pt x="7" y="0"/>
                    </a:lnTo>
                    <a:lnTo>
                      <a:pt x="22" y="1"/>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260"/>
              <p:cNvSpPr>
                <a:spLocks/>
              </p:cNvSpPr>
              <p:nvPr/>
            </p:nvSpPr>
            <p:spPr bwMode="auto">
              <a:xfrm>
                <a:off x="866" y="2924"/>
                <a:ext cx="192" cy="18"/>
              </a:xfrm>
              <a:custGeom>
                <a:avLst/>
                <a:gdLst/>
                <a:ahLst/>
                <a:cxnLst>
                  <a:cxn ang="0">
                    <a:pos x="19" y="34"/>
                  </a:cxn>
                  <a:cxn ang="0">
                    <a:pos x="70" y="36"/>
                  </a:cxn>
                  <a:cxn ang="0">
                    <a:pos x="122" y="33"/>
                  </a:cxn>
                  <a:cxn ang="0">
                    <a:pos x="146" y="26"/>
                  </a:cxn>
                  <a:cxn ang="0">
                    <a:pos x="183" y="25"/>
                  </a:cxn>
                  <a:cxn ang="0">
                    <a:pos x="220" y="26"/>
                  </a:cxn>
                  <a:cxn ang="0">
                    <a:pos x="260" y="22"/>
                  </a:cxn>
                  <a:cxn ang="0">
                    <a:pos x="292" y="18"/>
                  </a:cxn>
                  <a:cxn ang="0">
                    <a:pos x="332" y="21"/>
                  </a:cxn>
                  <a:cxn ang="0">
                    <a:pos x="360" y="19"/>
                  </a:cxn>
                  <a:cxn ang="0">
                    <a:pos x="386" y="21"/>
                  </a:cxn>
                  <a:cxn ang="0">
                    <a:pos x="386" y="11"/>
                  </a:cxn>
                  <a:cxn ang="0">
                    <a:pos x="373" y="10"/>
                  </a:cxn>
                  <a:cxn ang="0">
                    <a:pos x="357" y="4"/>
                  </a:cxn>
                  <a:cxn ang="0">
                    <a:pos x="331" y="3"/>
                  </a:cxn>
                  <a:cxn ang="0">
                    <a:pos x="299" y="3"/>
                  </a:cxn>
                  <a:cxn ang="0">
                    <a:pos x="260" y="0"/>
                  </a:cxn>
                  <a:cxn ang="0">
                    <a:pos x="236" y="4"/>
                  </a:cxn>
                  <a:cxn ang="0">
                    <a:pos x="213" y="7"/>
                  </a:cxn>
                  <a:cxn ang="0">
                    <a:pos x="182" y="8"/>
                  </a:cxn>
                  <a:cxn ang="0">
                    <a:pos x="156" y="10"/>
                  </a:cxn>
                  <a:cxn ang="0">
                    <a:pos x="110" y="18"/>
                  </a:cxn>
                  <a:cxn ang="0">
                    <a:pos x="80" y="18"/>
                  </a:cxn>
                  <a:cxn ang="0">
                    <a:pos x="55" y="18"/>
                  </a:cxn>
                  <a:cxn ang="0">
                    <a:pos x="25" y="14"/>
                  </a:cxn>
                  <a:cxn ang="0">
                    <a:pos x="0" y="18"/>
                  </a:cxn>
                  <a:cxn ang="0">
                    <a:pos x="4" y="30"/>
                  </a:cxn>
                  <a:cxn ang="0">
                    <a:pos x="19" y="34"/>
                  </a:cxn>
                </a:cxnLst>
                <a:rect l="0" t="0" r="r" b="b"/>
                <a:pathLst>
                  <a:path w="386" h="36">
                    <a:moveTo>
                      <a:pt x="19" y="34"/>
                    </a:moveTo>
                    <a:lnTo>
                      <a:pt x="70" y="36"/>
                    </a:lnTo>
                    <a:lnTo>
                      <a:pt x="122" y="33"/>
                    </a:lnTo>
                    <a:lnTo>
                      <a:pt x="146" y="26"/>
                    </a:lnTo>
                    <a:lnTo>
                      <a:pt x="183" y="25"/>
                    </a:lnTo>
                    <a:lnTo>
                      <a:pt x="220" y="26"/>
                    </a:lnTo>
                    <a:lnTo>
                      <a:pt x="260" y="22"/>
                    </a:lnTo>
                    <a:lnTo>
                      <a:pt x="292" y="18"/>
                    </a:lnTo>
                    <a:lnTo>
                      <a:pt x="332" y="21"/>
                    </a:lnTo>
                    <a:lnTo>
                      <a:pt x="360" y="19"/>
                    </a:lnTo>
                    <a:lnTo>
                      <a:pt x="386" y="21"/>
                    </a:lnTo>
                    <a:lnTo>
                      <a:pt x="386" y="11"/>
                    </a:lnTo>
                    <a:lnTo>
                      <a:pt x="373" y="10"/>
                    </a:lnTo>
                    <a:lnTo>
                      <a:pt x="357" y="4"/>
                    </a:lnTo>
                    <a:lnTo>
                      <a:pt x="331" y="3"/>
                    </a:lnTo>
                    <a:lnTo>
                      <a:pt x="299" y="3"/>
                    </a:lnTo>
                    <a:lnTo>
                      <a:pt x="260" y="0"/>
                    </a:lnTo>
                    <a:lnTo>
                      <a:pt x="236" y="4"/>
                    </a:lnTo>
                    <a:lnTo>
                      <a:pt x="213" y="7"/>
                    </a:lnTo>
                    <a:lnTo>
                      <a:pt x="182" y="8"/>
                    </a:lnTo>
                    <a:lnTo>
                      <a:pt x="156" y="10"/>
                    </a:lnTo>
                    <a:lnTo>
                      <a:pt x="110" y="18"/>
                    </a:lnTo>
                    <a:lnTo>
                      <a:pt x="80" y="18"/>
                    </a:lnTo>
                    <a:lnTo>
                      <a:pt x="55" y="18"/>
                    </a:lnTo>
                    <a:lnTo>
                      <a:pt x="25" y="14"/>
                    </a:lnTo>
                    <a:lnTo>
                      <a:pt x="0" y="18"/>
                    </a:lnTo>
                    <a:lnTo>
                      <a:pt x="4" y="30"/>
                    </a:lnTo>
                    <a:lnTo>
                      <a:pt x="19" y="34"/>
                    </a:lnTo>
                    <a:close/>
                  </a:path>
                </a:pathLst>
              </a:custGeom>
              <a:solidFill>
                <a:srgbClr val="B3C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261"/>
              <p:cNvSpPr>
                <a:spLocks/>
              </p:cNvSpPr>
              <p:nvPr/>
            </p:nvSpPr>
            <p:spPr bwMode="auto">
              <a:xfrm>
                <a:off x="1026" y="2922"/>
                <a:ext cx="217" cy="17"/>
              </a:xfrm>
              <a:custGeom>
                <a:avLst/>
                <a:gdLst/>
                <a:ahLst/>
                <a:cxnLst>
                  <a:cxn ang="0">
                    <a:pos x="16" y="22"/>
                  </a:cxn>
                  <a:cxn ang="0">
                    <a:pos x="68" y="26"/>
                  </a:cxn>
                  <a:cxn ang="0">
                    <a:pos x="121" y="26"/>
                  </a:cxn>
                  <a:cxn ang="0">
                    <a:pos x="145" y="23"/>
                  </a:cxn>
                  <a:cxn ang="0">
                    <a:pos x="183" y="25"/>
                  </a:cxn>
                  <a:cxn ang="0">
                    <a:pos x="220" y="27"/>
                  </a:cxn>
                  <a:cxn ang="0">
                    <a:pos x="260" y="27"/>
                  </a:cxn>
                  <a:cxn ang="0">
                    <a:pos x="292" y="25"/>
                  </a:cxn>
                  <a:cxn ang="0">
                    <a:pos x="330" y="30"/>
                  </a:cxn>
                  <a:cxn ang="0">
                    <a:pos x="359" y="30"/>
                  </a:cxn>
                  <a:cxn ang="0">
                    <a:pos x="385" y="34"/>
                  </a:cxn>
                  <a:cxn ang="0">
                    <a:pos x="436" y="27"/>
                  </a:cxn>
                  <a:cxn ang="0">
                    <a:pos x="394" y="19"/>
                  </a:cxn>
                  <a:cxn ang="0">
                    <a:pos x="356" y="15"/>
                  </a:cxn>
                  <a:cxn ang="0">
                    <a:pos x="330" y="12"/>
                  </a:cxn>
                  <a:cxn ang="0">
                    <a:pos x="299" y="9"/>
                  </a:cxn>
                  <a:cxn ang="0">
                    <a:pos x="261" y="4"/>
                  </a:cxn>
                  <a:cxn ang="0">
                    <a:pos x="237" y="8"/>
                  </a:cxn>
                  <a:cxn ang="0">
                    <a:pos x="213" y="8"/>
                  </a:cxn>
                  <a:cxn ang="0">
                    <a:pos x="183" y="7"/>
                  </a:cxn>
                  <a:cxn ang="0">
                    <a:pos x="155" y="7"/>
                  </a:cxn>
                  <a:cxn ang="0">
                    <a:pos x="109" y="11"/>
                  </a:cxn>
                  <a:cxn ang="0">
                    <a:pos x="81" y="9"/>
                  </a:cxn>
                  <a:cxn ang="0">
                    <a:pos x="55" y="8"/>
                  </a:cxn>
                  <a:cxn ang="0">
                    <a:pos x="24" y="0"/>
                  </a:cxn>
                  <a:cxn ang="0">
                    <a:pos x="0" y="4"/>
                  </a:cxn>
                  <a:cxn ang="0">
                    <a:pos x="2" y="15"/>
                  </a:cxn>
                  <a:cxn ang="0">
                    <a:pos x="16" y="22"/>
                  </a:cxn>
                </a:cxnLst>
                <a:rect l="0" t="0" r="r" b="b"/>
                <a:pathLst>
                  <a:path w="436" h="34">
                    <a:moveTo>
                      <a:pt x="16" y="22"/>
                    </a:moveTo>
                    <a:lnTo>
                      <a:pt x="68" y="26"/>
                    </a:lnTo>
                    <a:lnTo>
                      <a:pt x="121" y="26"/>
                    </a:lnTo>
                    <a:lnTo>
                      <a:pt x="145" y="23"/>
                    </a:lnTo>
                    <a:lnTo>
                      <a:pt x="183" y="25"/>
                    </a:lnTo>
                    <a:lnTo>
                      <a:pt x="220" y="27"/>
                    </a:lnTo>
                    <a:lnTo>
                      <a:pt x="260" y="27"/>
                    </a:lnTo>
                    <a:lnTo>
                      <a:pt x="292" y="25"/>
                    </a:lnTo>
                    <a:lnTo>
                      <a:pt x="330" y="30"/>
                    </a:lnTo>
                    <a:lnTo>
                      <a:pt x="359" y="30"/>
                    </a:lnTo>
                    <a:lnTo>
                      <a:pt x="385" y="34"/>
                    </a:lnTo>
                    <a:lnTo>
                      <a:pt x="436" y="27"/>
                    </a:lnTo>
                    <a:lnTo>
                      <a:pt x="394" y="19"/>
                    </a:lnTo>
                    <a:lnTo>
                      <a:pt x="356" y="15"/>
                    </a:lnTo>
                    <a:lnTo>
                      <a:pt x="330" y="12"/>
                    </a:lnTo>
                    <a:lnTo>
                      <a:pt x="299" y="9"/>
                    </a:lnTo>
                    <a:lnTo>
                      <a:pt x="261" y="4"/>
                    </a:lnTo>
                    <a:lnTo>
                      <a:pt x="237" y="8"/>
                    </a:lnTo>
                    <a:lnTo>
                      <a:pt x="213" y="8"/>
                    </a:lnTo>
                    <a:lnTo>
                      <a:pt x="183" y="7"/>
                    </a:lnTo>
                    <a:lnTo>
                      <a:pt x="155" y="7"/>
                    </a:lnTo>
                    <a:lnTo>
                      <a:pt x="109" y="11"/>
                    </a:lnTo>
                    <a:lnTo>
                      <a:pt x="81" y="9"/>
                    </a:lnTo>
                    <a:lnTo>
                      <a:pt x="55" y="8"/>
                    </a:lnTo>
                    <a:lnTo>
                      <a:pt x="24" y="0"/>
                    </a:lnTo>
                    <a:lnTo>
                      <a:pt x="0" y="4"/>
                    </a:lnTo>
                    <a:lnTo>
                      <a:pt x="2" y="15"/>
                    </a:lnTo>
                    <a:lnTo>
                      <a:pt x="16" y="22"/>
                    </a:lnTo>
                    <a:close/>
                  </a:path>
                </a:pathLst>
              </a:custGeom>
              <a:solidFill>
                <a:srgbClr val="B3C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262"/>
              <p:cNvSpPr>
                <a:spLocks/>
              </p:cNvSpPr>
              <p:nvPr/>
            </p:nvSpPr>
            <p:spPr bwMode="auto">
              <a:xfrm>
                <a:off x="709" y="2895"/>
                <a:ext cx="115" cy="20"/>
              </a:xfrm>
              <a:custGeom>
                <a:avLst/>
                <a:gdLst/>
                <a:ahLst/>
                <a:cxnLst>
                  <a:cxn ang="0">
                    <a:pos x="0" y="12"/>
                  </a:cxn>
                  <a:cxn ang="0">
                    <a:pos x="0" y="1"/>
                  </a:cxn>
                  <a:cxn ang="0">
                    <a:pos x="10" y="0"/>
                  </a:cxn>
                  <a:cxn ang="0">
                    <a:pos x="32" y="6"/>
                  </a:cxn>
                  <a:cxn ang="0">
                    <a:pos x="50" y="11"/>
                  </a:cxn>
                  <a:cxn ang="0">
                    <a:pos x="68" y="12"/>
                  </a:cxn>
                  <a:cxn ang="0">
                    <a:pos x="100" y="12"/>
                  </a:cxn>
                  <a:cxn ang="0">
                    <a:pos x="120" y="15"/>
                  </a:cxn>
                  <a:cxn ang="0">
                    <a:pos x="148" y="17"/>
                  </a:cxn>
                  <a:cxn ang="0">
                    <a:pos x="167" y="18"/>
                  </a:cxn>
                  <a:cxn ang="0">
                    <a:pos x="190" y="21"/>
                  </a:cxn>
                  <a:cxn ang="0">
                    <a:pos x="221" y="28"/>
                  </a:cxn>
                  <a:cxn ang="0">
                    <a:pos x="226" y="30"/>
                  </a:cxn>
                  <a:cxn ang="0">
                    <a:pos x="228" y="35"/>
                  </a:cxn>
                  <a:cxn ang="0">
                    <a:pos x="224" y="41"/>
                  </a:cxn>
                  <a:cxn ang="0">
                    <a:pos x="214" y="37"/>
                  </a:cxn>
                  <a:cxn ang="0">
                    <a:pos x="178" y="32"/>
                  </a:cxn>
                  <a:cxn ang="0">
                    <a:pos x="164" y="29"/>
                  </a:cxn>
                  <a:cxn ang="0">
                    <a:pos x="149" y="30"/>
                  </a:cxn>
                  <a:cxn ang="0">
                    <a:pos x="134" y="30"/>
                  </a:cxn>
                  <a:cxn ang="0">
                    <a:pos x="123" y="29"/>
                  </a:cxn>
                  <a:cxn ang="0">
                    <a:pos x="110" y="30"/>
                  </a:cxn>
                  <a:cxn ang="0">
                    <a:pos x="100" y="30"/>
                  </a:cxn>
                  <a:cxn ang="0">
                    <a:pos x="98" y="30"/>
                  </a:cxn>
                  <a:cxn ang="0">
                    <a:pos x="96" y="30"/>
                  </a:cxn>
                  <a:cxn ang="0">
                    <a:pos x="89" y="30"/>
                  </a:cxn>
                  <a:cxn ang="0">
                    <a:pos x="83" y="30"/>
                  </a:cxn>
                  <a:cxn ang="0">
                    <a:pos x="72" y="29"/>
                  </a:cxn>
                  <a:cxn ang="0">
                    <a:pos x="63" y="29"/>
                  </a:cxn>
                  <a:cxn ang="0">
                    <a:pos x="55" y="29"/>
                  </a:cxn>
                  <a:cxn ang="0">
                    <a:pos x="53" y="30"/>
                  </a:cxn>
                  <a:cxn ang="0">
                    <a:pos x="35" y="28"/>
                  </a:cxn>
                  <a:cxn ang="0">
                    <a:pos x="21" y="25"/>
                  </a:cxn>
                  <a:cxn ang="0">
                    <a:pos x="0" y="12"/>
                  </a:cxn>
                </a:cxnLst>
                <a:rect l="0" t="0" r="r" b="b"/>
                <a:pathLst>
                  <a:path w="228" h="41">
                    <a:moveTo>
                      <a:pt x="0" y="12"/>
                    </a:moveTo>
                    <a:lnTo>
                      <a:pt x="0" y="1"/>
                    </a:lnTo>
                    <a:lnTo>
                      <a:pt x="10" y="0"/>
                    </a:lnTo>
                    <a:lnTo>
                      <a:pt x="32" y="6"/>
                    </a:lnTo>
                    <a:lnTo>
                      <a:pt x="50" y="11"/>
                    </a:lnTo>
                    <a:lnTo>
                      <a:pt x="68" y="12"/>
                    </a:lnTo>
                    <a:lnTo>
                      <a:pt x="100" y="12"/>
                    </a:lnTo>
                    <a:lnTo>
                      <a:pt x="120" y="15"/>
                    </a:lnTo>
                    <a:lnTo>
                      <a:pt x="148" y="17"/>
                    </a:lnTo>
                    <a:lnTo>
                      <a:pt x="167" y="18"/>
                    </a:lnTo>
                    <a:lnTo>
                      <a:pt x="190" y="21"/>
                    </a:lnTo>
                    <a:lnTo>
                      <a:pt x="221" y="28"/>
                    </a:lnTo>
                    <a:lnTo>
                      <a:pt x="226" y="30"/>
                    </a:lnTo>
                    <a:lnTo>
                      <a:pt x="228" y="35"/>
                    </a:lnTo>
                    <a:lnTo>
                      <a:pt x="224" y="41"/>
                    </a:lnTo>
                    <a:lnTo>
                      <a:pt x="214" y="37"/>
                    </a:lnTo>
                    <a:lnTo>
                      <a:pt x="178" y="32"/>
                    </a:lnTo>
                    <a:lnTo>
                      <a:pt x="164" y="29"/>
                    </a:lnTo>
                    <a:lnTo>
                      <a:pt x="149" y="30"/>
                    </a:lnTo>
                    <a:lnTo>
                      <a:pt x="134" y="30"/>
                    </a:lnTo>
                    <a:lnTo>
                      <a:pt x="123" y="29"/>
                    </a:lnTo>
                    <a:lnTo>
                      <a:pt x="110" y="30"/>
                    </a:lnTo>
                    <a:lnTo>
                      <a:pt x="100" y="30"/>
                    </a:lnTo>
                    <a:lnTo>
                      <a:pt x="98" y="30"/>
                    </a:lnTo>
                    <a:lnTo>
                      <a:pt x="96" y="30"/>
                    </a:lnTo>
                    <a:lnTo>
                      <a:pt x="89" y="30"/>
                    </a:lnTo>
                    <a:lnTo>
                      <a:pt x="83" y="30"/>
                    </a:lnTo>
                    <a:lnTo>
                      <a:pt x="72" y="29"/>
                    </a:lnTo>
                    <a:lnTo>
                      <a:pt x="63" y="29"/>
                    </a:lnTo>
                    <a:lnTo>
                      <a:pt x="55" y="29"/>
                    </a:lnTo>
                    <a:lnTo>
                      <a:pt x="53" y="30"/>
                    </a:lnTo>
                    <a:lnTo>
                      <a:pt x="35" y="28"/>
                    </a:lnTo>
                    <a:lnTo>
                      <a:pt x="21" y="25"/>
                    </a:lnTo>
                    <a:lnTo>
                      <a:pt x="0" y="12"/>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263"/>
              <p:cNvSpPr>
                <a:spLocks/>
              </p:cNvSpPr>
              <p:nvPr/>
            </p:nvSpPr>
            <p:spPr bwMode="auto">
              <a:xfrm>
                <a:off x="1216" y="2936"/>
                <a:ext cx="236" cy="21"/>
              </a:xfrm>
              <a:custGeom>
                <a:avLst/>
                <a:gdLst/>
                <a:ahLst/>
                <a:cxnLst>
                  <a:cxn ang="0">
                    <a:pos x="0" y="5"/>
                  </a:cxn>
                  <a:cxn ang="0">
                    <a:pos x="53" y="0"/>
                  </a:cxn>
                  <a:cxn ang="0">
                    <a:pos x="56" y="0"/>
                  </a:cxn>
                  <a:cxn ang="0">
                    <a:pos x="63" y="1"/>
                  </a:cxn>
                  <a:cxn ang="0">
                    <a:pos x="71" y="1"/>
                  </a:cxn>
                  <a:cxn ang="0">
                    <a:pos x="75" y="2"/>
                  </a:cxn>
                  <a:cxn ang="0">
                    <a:pos x="80" y="2"/>
                  </a:cxn>
                  <a:cxn ang="0">
                    <a:pos x="87" y="4"/>
                  </a:cxn>
                  <a:cxn ang="0">
                    <a:pos x="95" y="5"/>
                  </a:cxn>
                  <a:cxn ang="0">
                    <a:pos x="106" y="7"/>
                  </a:cxn>
                  <a:cxn ang="0">
                    <a:pos x="113" y="5"/>
                  </a:cxn>
                  <a:cxn ang="0">
                    <a:pos x="118" y="5"/>
                  </a:cxn>
                  <a:cxn ang="0">
                    <a:pos x="120" y="5"/>
                  </a:cxn>
                  <a:cxn ang="0">
                    <a:pos x="124" y="5"/>
                  </a:cxn>
                  <a:cxn ang="0">
                    <a:pos x="129" y="5"/>
                  </a:cxn>
                  <a:cxn ang="0">
                    <a:pos x="138" y="5"/>
                  </a:cxn>
                  <a:cxn ang="0">
                    <a:pos x="147" y="5"/>
                  </a:cxn>
                  <a:cxn ang="0">
                    <a:pos x="154" y="5"/>
                  </a:cxn>
                  <a:cxn ang="0">
                    <a:pos x="160" y="5"/>
                  </a:cxn>
                  <a:cxn ang="0">
                    <a:pos x="168" y="5"/>
                  </a:cxn>
                  <a:cxn ang="0">
                    <a:pos x="177" y="5"/>
                  </a:cxn>
                  <a:cxn ang="0">
                    <a:pos x="185" y="5"/>
                  </a:cxn>
                  <a:cxn ang="0">
                    <a:pos x="187" y="3"/>
                  </a:cxn>
                  <a:cxn ang="0">
                    <a:pos x="192" y="3"/>
                  </a:cxn>
                  <a:cxn ang="0">
                    <a:pos x="199" y="3"/>
                  </a:cxn>
                  <a:cxn ang="0">
                    <a:pos x="205" y="3"/>
                  </a:cxn>
                  <a:cxn ang="0">
                    <a:pos x="211" y="3"/>
                  </a:cxn>
                  <a:cxn ang="0">
                    <a:pos x="216" y="3"/>
                  </a:cxn>
                  <a:cxn ang="0">
                    <a:pos x="221" y="4"/>
                  </a:cxn>
                  <a:cxn ang="0">
                    <a:pos x="225" y="5"/>
                  </a:cxn>
                  <a:cxn ang="0">
                    <a:pos x="230" y="5"/>
                  </a:cxn>
                  <a:cxn ang="0">
                    <a:pos x="239" y="5"/>
                  </a:cxn>
                  <a:cxn ang="0">
                    <a:pos x="251" y="5"/>
                  </a:cxn>
                  <a:cxn ang="0">
                    <a:pos x="266" y="5"/>
                  </a:cxn>
                  <a:cxn ang="0">
                    <a:pos x="278" y="5"/>
                  </a:cxn>
                  <a:cxn ang="0">
                    <a:pos x="289" y="5"/>
                  </a:cxn>
                  <a:cxn ang="0">
                    <a:pos x="298" y="5"/>
                  </a:cxn>
                  <a:cxn ang="0">
                    <a:pos x="301" y="7"/>
                  </a:cxn>
                  <a:cxn ang="0">
                    <a:pos x="330" y="11"/>
                  </a:cxn>
                  <a:cxn ang="0">
                    <a:pos x="357" y="17"/>
                  </a:cxn>
                  <a:cxn ang="0">
                    <a:pos x="382" y="20"/>
                  </a:cxn>
                  <a:cxn ang="0">
                    <a:pos x="411" y="24"/>
                  </a:cxn>
                  <a:cxn ang="0">
                    <a:pos x="462" y="32"/>
                  </a:cxn>
                  <a:cxn ang="0">
                    <a:pos x="472" y="40"/>
                  </a:cxn>
                  <a:cxn ang="0">
                    <a:pos x="464" y="43"/>
                  </a:cxn>
                  <a:cxn ang="0">
                    <a:pos x="418" y="39"/>
                  </a:cxn>
                  <a:cxn ang="0">
                    <a:pos x="393" y="35"/>
                  </a:cxn>
                  <a:cxn ang="0">
                    <a:pos x="364" y="35"/>
                  </a:cxn>
                  <a:cxn ang="0">
                    <a:pos x="333" y="32"/>
                  </a:cxn>
                  <a:cxn ang="0">
                    <a:pos x="299" y="28"/>
                  </a:cxn>
                  <a:cxn ang="0">
                    <a:pos x="259" y="28"/>
                  </a:cxn>
                  <a:cxn ang="0">
                    <a:pos x="224" y="24"/>
                  </a:cxn>
                  <a:cxn ang="0">
                    <a:pos x="176" y="28"/>
                  </a:cxn>
                  <a:cxn ang="0">
                    <a:pos x="117" y="28"/>
                  </a:cxn>
                  <a:cxn ang="0">
                    <a:pos x="73" y="21"/>
                  </a:cxn>
                  <a:cxn ang="0">
                    <a:pos x="0" y="5"/>
                  </a:cxn>
                </a:cxnLst>
                <a:rect l="0" t="0" r="r" b="b"/>
                <a:pathLst>
                  <a:path w="472" h="43">
                    <a:moveTo>
                      <a:pt x="0" y="5"/>
                    </a:moveTo>
                    <a:lnTo>
                      <a:pt x="53" y="0"/>
                    </a:lnTo>
                    <a:lnTo>
                      <a:pt x="56" y="0"/>
                    </a:lnTo>
                    <a:lnTo>
                      <a:pt x="63" y="1"/>
                    </a:lnTo>
                    <a:lnTo>
                      <a:pt x="71" y="1"/>
                    </a:lnTo>
                    <a:lnTo>
                      <a:pt x="75" y="2"/>
                    </a:lnTo>
                    <a:lnTo>
                      <a:pt x="80" y="2"/>
                    </a:lnTo>
                    <a:lnTo>
                      <a:pt x="87" y="4"/>
                    </a:lnTo>
                    <a:lnTo>
                      <a:pt x="95" y="5"/>
                    </a:lnTo>
                    <a:lnTo>
                      <a:pt x="106" y="7"/>
                    </a:lnTo>
                    <a:lnTo>
                      <a:pt x="113" y="5"/>
                    </a:lnTo>
                    <a:lnTo>
                      <a:pt x="118" y="5"/>
                    </a:lnTo>
                    <a:lnTo>
                      <a:pt x="120" y="5"/>
                    </a:lnTo>
                    <a:lnTo>
                      <a:pt x="124" y="5"/>
                    </a:lnTo>
                    <a:lnTo>
                      <a:pt x="129" y="5"/>
                    </a:lnTo>
                    <a:lnTo>
                      <a:pt x="138" y="5"/>
                    </a:lnTo>
                    <a:lnTo>
                      <a:pt x="147" y="5"/>
                    </a:lnTo>
                    <a:lnTo>
                      <a:pt x="154" y="5"/>
                    </a:lnTo>
                    <a:lnTo>
                      <a:pt x="160" y="5"/>
                    </a:lnTo>
                    <a:lnTo>
                      <a:pt x="168" y="5"/>
                    </a:lnTo>
                    <a:lnTo>
                      <a:pt x="177" y="5"/>
                    </a:lnTo>
                    <a:lnTo>
                      <a:pt x="185" y="5"/>
                    </a:lnTo>
                    <a:lnTo>
                      <a:pt x="187" y="3"/>
                    </a:lnTo>
                    <a:lnTo>
                      <a:pt x="192" y="3"/>
                    </a:lnTo>
                    <a:lnTo>
                      <a:pt x="199" y="3"/>
                    </a:lnTo>
                    <a:lnTo>
                      <a:pt x="205" y="3"/>
                    </a:lnTo>
                    <a:lnTo>
                      <a:pt x="211" y="3"/>
                    </a:lnTo>
                    <a:lnTo>
                      <a:pt x="216" y="3"/>
                    </a:lnTo>
                    <a:lnTo>
                      <a:pt x="221" y="4"/>
                    </a:lnTo>
                    <a:lnTo>
                      <a:pt x="225" y="5"/>
                    </a:lnTo>
                    <a:lnTo>
                      <a:pt x="230" y="5"/>
                    </a:lnTo>
                    <a:lnTo>
                      <a:pt x="239" y="5"/>
                    </a:lnTo>
                    <a:lnTo>
                      <a:pt x="251" y="5"/>
                    </a:lnTo>
                    <a:lnTo>
                      <a:pt x="266" y="5"/>
                    </a:lnTo>
                    <a:lnTo>
                      <a:pt x="278" y="5"/>
                    </a:lnTo>
                    <a:lnTo>
                      <a:pt x="289" y="5"/>
                    </a:lnTo>
                    <a:lnTo>
                      <a:pt x="298" y="5"/>
                    </a:lnTo>
                    <a:lnTo>
                      <a:pt x="301" y="7"/>
                    </a:lnTo>
                    <a:lnTo>
                      <a:pt x="330" y="11"/>
                    </a:lnTo>
                    <a:lnTo>
                      <a:pt x="357" y="17"/>
                    </a:lnTo>
                    <a:lnTo>
                      <a:pt x="382" y="20"/>
                    </a:lnTo>
                    <a:lnTo>
                      <a:pt x="411" y="24"/>
                    </a:lnTo>
                    <a:lnTo>
                      <a:pt x="462" y="32"/>
                    </a:lnTo>
                    <a:lnTo>
                      <a:pt x="472" y="40"/>
                    </a:lnTo>
                    <a:lnTo>
                      <a:pt x="464" y="43"/>
                    </a:lnTo>
                    <a:lnTo>
                      <a:pt x="418" y="39"/>
                    </a:lnTo>
                    <a:lnTo>
                      <a:pt x="393" y="35"/>
                    </a:lnTo>
                    <a:lnTo>
                      <a:pt x="364" y="35"/>
                    </a:lnTo>
                    <a:lnTo>
                      <a:pt x="333" y="32"/>
                    </a:lnTo>
                    <a:lnTo>
                      <a:pt x="299" y="28"/>
                    </a:lnTo>
                    <a:lnTo>
                      <a:pt x="259" y="28"/>
                    </a:lnTo>
                    <a:lnTo>
                      <a:pt x="224" y="24"/>
                    </a:lnTo>
                    <a:lnTo>
                      <a:pt x="176" y="28"/>
                    </a:lnTo>
                    <a:lnTo>
                      <a:pt x="117" y="28"/>
                    </a:lnTo>
                    <a:lnTo>
                      <a:pt x="73" y="21"/>
                    </a:lnTo>
                    <a:lnTo>
                      <a:pt x="0" y="5"/>
                    </a:lnTo>
                    <a:close/>
                  </a:path>
                </a:pathLst>
              </a:custGeom>
              <a:solidFill>
                <a:srgbClr val="B3C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264"/>
              <p:cNvSpPr>
                <a:spLocks/>
              </p:cNvSpPr>
              <p:nvPr/>
            </p:nvSpPr>
            <p:spPr bwMode="auto">
              <a:xfrm>
                <a:off x="707" y="2545"/>
                <a:ext cx="3" cy="3"/>
              </a:xfrm>
              <a:custGeom>
                <a:avLst/>
                <a:gdLst/>
                <a:ahLst/>
                <a:cxnLst>
                  <a:cxn ang="0">
                    <a:pos x="4" y="0"/>
                  </a:cxn>
                  <a:cxn ang="0">
                    <a:pos x="5" y="3"/>
                  </a:cxn>
                  <a:cxn ang="0">
                    <a:pos x="4" y="7"/>
                  </a:cxn>
                  <a:cxn ang="0">
                    <a:pos x="0" y="3"/>
                  </a:cxn>
                  <a:cxn ang="0">
                    <a:pos x="1" y="0"/>
                  </a:cxn>
                  <a:cxn ang="0">
                    <a:pos x="4" y="0"/>
                  </a:cxn>
                </a:cxnLst>
                <a:rect l="0" t="0" r="r" b="b"/>
                <a:pathLst>
                  <a:path w="5" h="7">
                    <a:moveTo>
                      <a:pt x="4" y="0"/>
                    </a:moveTo>
                    <a:lnTo>
                      <a:pt x="5" y="3"/>
                    </a:lnTo>
                    <a:lnTo>
                      <a:pt x="4" y="7"/>
                    </a:lnTo>
                    <a:lnTo>
                      <a:pt x="0" y="3"/>
                    </a:lnTo>
                    <a:lnTo>
                      <a:pt x="1" y="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265"/>
              <p:cNvSpPr>
                <a:spLocks/>
              </p:cNvSpPr>
              <p:nvPr/>
            </p:nvSpPr>
            <p:spPr bwMode="auto">
              <a:xfrm>
                <a:off x="688" y="2474"/>
                <a:ext cx="767" cy="558"/>
              </a:xfrm>
              <a:custGeom>
                <a:avLst/>
                <a:gdLst/>
                <a:ahLst/>
                <a:cxnLst>
                  <a:cxn ang="0">
                    <a:pos x="801" y="321"/>
                  </a:cxn>
                  <a:cxn ang="0">
                    <a:pos x="859" y="397"/>
                  </a:cxn>
                  <a:cxn ang="0">
                    <a:pos x="880" y="502"/>
                  </a:cxn>
                  <a:cxn ang="0">
                    <a:pos x="925" y="630"/>
                  </a:cxn>
                  <a:cxn ang="0">
                    <a:pos x="1022" y="758"/>
                  </a:cxn>
                  <a:cxn ang="0">
                    <a:pos x="1129" y="863"/>
                  </a:cxn>
                  <a:cxn ang="0">
                    <a:pos x="1314" y="975"/>
                  </a:cxn>
                  <a:cxn ang="0">
                    <a:pos x="1470" y="1059"/>
                  </a:cxn>
                  <a:cxn ang="0">
                    <a:pos x="1497" y="1097"/>
                  </a:cxn>
                  <a:cxn ang="0">
                    <a:pos x="1353" y="1046"/>
                  </a:cxn>
                  <a:cxn ang="0">
                    <a:pos x="1227" y="981"/>
                  </a:cxn>
                  <a:cxn ang="0">
                    <a:pos x="1118" y="922"/>
                  </a:cxn>
                  <a:cxn ang="0">
                    <a:pos x="801" y="766"/>
                  </a:cxn>
                  <a:cxn ang="0">
                    <a:pos x="542" y="601"/>
                  </a:cxn>
                  <a:cxn ang="0">
                    <a:pos x="446" y="569"/>
                  </a:cxn>
                  <a:cxn ang="0">
                    <a:pos x="349" y="525"/>
                  </a:cxn>
                  <a:cxn ang="0">
                    <a:pos x="303" y="510"/>
                  </a:cxn>
                  <a:cxn ang="0">
                    <a:pos x="248" y="479"/>
                  </a:cxn>
                  <a:cxn ang="0">
                    <a:pos x="190" y="442"/>
                  </a:cxn>
                  <a:cxn ang="0">
                    <a:pos x="151" y="395"/>
                  </a:cxn>
                  <a:cxn ang="0">
                    <a:pos x="76" y="336"/>
                  </a:cxn>
                  <a:cxn ang="0">
                    <a:pos x="78" y="308"/>
                  </a:cxn>
                  <a:cxn ang="0">
                    <a:pos x="79" y="274"/>
                  </a:cxn>
                  <a:cxn ang="0">
                    <a:pos x="50" y="239"/>
                  </a:cxn>
                  <a:cxn ang="0">
                    <a:pos x="14" y="178"/>
                  </a:cxn>
                  <a:cxn ang="0">
                    <a:pos x="30" y="169"/>
                  </a:cxn>
                  <a:cxn ang="0">
                    <a:pos x="41" y="128"/>
                  </a:cxn>
                  <a:cxn ang="0">
                    <a:pos x="86" y="118"/>
                  </a:cxn>
                  <a:cxn ang="0">
                    <a:pos x="79" y="97"/>
                  </a:cxn>
                  <a:cxn ang="0">
                    <a:pos x="59" y="34"/>
                  </a:cxn>
                  <a:cxn ang="0">
                    <a:pos x="98" y="47"/>
                  </a:cxn>
                  <a:cxn ang="0">
                    <a:pos x="152" y="55"/>
                  </a:cxn>
                  <a:cxn ang="0">
                    <a:pos x="202" y="114"/>
                  </a:cxn>
                  <a:cxn ang="0">
                    <a:pos x="215" y="125"/>
                  </a:cxn>
                  <a:cxn ang="0">
                    <a:pos x="261" y="206"/>
                  </a:cxn>
                  <a:cxn ang="0">
                    <a:pos x="333" y="286"/>
                  </a:cxn>
                  <a:cxn ang="0">
                    <a:pos x="386" y="310"/>
                  </a:cxn>
                  <a:cxn ang="0">
                    <a:pos x="497" y="470"/>
                  </a:cxn>
                  <a:cxn ang="0">
                    <a:pos x="640" y="614"/>
                  </a:cxn>
                  <a:cxn ang="0">
                    <a:pos x="795" y="724"/>
                  </a:cxn>
                  <a:cxn ang="0">
                    <a:pos x="1100" y="882"/>
                  </a:cxn>
                  <a:cxn ang="0">
                    <a:pos x="953" y="740"/>
                  </a:cxn>
                  <a:cxn ang="0">
                    <a:pos x="856" y="639"/>
                  </a:cxn>
                  <a:cxn ang="0">
                    <a:pos x="685" y="567"/>
                  </a:cxn>
                  <a:cxn ang="0">
                    <a:pos x="579" y="491"/>
                  </a:cxn>
                  <a:cxn ang="0">
                    <a:pos x="516" y="416"/>
                  </a:cxn>
                  <a:cxn ang="0">
                    <a:pos x="494" y="391"/>
                  </a:cxn>
                  <a:cxn ang="0">
                    <a:pos x="489" y="330"/>
                  </a:cxn>
                  <a:cxn ang="0">
                    <a:pos x="456" y="269"/>
                  </a:cxn>
                  <a:cxn ang="0">
                    <a:pos x="455" y="235"/>
                  </a:cxn>
                  <a:cxn ang="0">
                    <a:pos x="423" y="176"/>
                  </a:cxn>
                  <a:cxn ang="0">
                    <a:pos x="427" y="146"/>
                  </a:cxn>
                  <a:cxn ang="0">
                    <a:pos x="398" y="87"/>
                  </a:cxn>
                  <a:cxn ang="0">
                    <a:pos x="438" y="90"/>
                  </a:cxn>
                  <a:cxn ang="0">
                    <a:pos x="436" y="57"/>
                  </a:cxn>
                  <a:cxn ang="0">
                    <a:pos x="432" y="12"/>
                  </a:cxn>
                  <a:cxn ang="0">
                    <a:pos x="493" y="46"/>
                  </a:cxn>
                  <a:cxn ang="0">
                    <a:pos x="571" y="88"/>
                  </a:cxn>
                  <a:cxn ang="0">
                    <a:pos x="593" y="107"/>
                  </a:cxn>
                  <a:cxn ang="0">
                    <a:pos x="628" y="135"/>
                  </a:cxn>
                  <a:cxn ang="0">
                    <a:pos x="696" y="185"/>
                  </a:cxn>
                </a:cxnLst>
                <a:rect l="0" t="0" r="r" b="b"/>
                <a:pathLst>
                  <a:path w="1535" h="1116">
                    <a:moveTo>
                      <a:pt x="702" y="185"/>
                    </a:moveTo>
                    <a:lnTo>
                      <a:pt x="747" y="212"/>
                    </a:lnTo>
                    <a:lnTo>
                      <a:pt x="753" y="221"/>
                    </a:lnTo>
                    <a:lnTo>
                      <a:pt x="763" y="229"/>
                    </a:lnTo>
                    <a:lnTo>
                      <a:pt x="773" y="236"/>
                    </a:lnTo>
                    <a:lnTo>
                      <a:pt x="782" y="245"/>
                    </a:lnTo>
                    <a:lnTo>
                      <a:pt x="785" y="252"/>
                    </a:lnTo>
                    <a:lnTo>
                      <a:pt x="789" y="261"/>
                    </a:lnTo>
                    <a:lnTo>
                      <a:pt x="791" y="270"/>
                    </a:lnTo>
                    <a:lnTo>
                      <a:pt x="794" y="280"/>
                    </a:lnTo>
                    <a:lnTo>
                      <a:pt x="795" y="288"/>
                    </a:lnTo>
                    <a:lnTo>
                      <a:pt x="797" y="298"/>
                    </a:lnTo>
                    <a:lnTo>
                      <a:pt x="799" y="306"/>
                    </a:lnTo>
                    <a:lnTo>
                      <a:pt x="801" y="316"/>
                    </a:lnTo>
                    <a:lnTo>
                      <a:pt x="801" y="321"/>
                    </a:lnTo>
                    <a:lnTo>
                      <a:pt x="801" y="328"/>
                    </a:lnTo>
                    <a:lnTo>
                      <a:pt x="802" y="334"/>
                    </a:lnTo>
                    <a:lnTo>
                      <a:pt x="805" y="341"/>
                    </a:lnTo>
                    <a:lnTo>
                      <a:pt x="806" y="346"/>
                    </a:lnTo>
                    <a:lnTo>
                      <a:pt x="808" y="352"/>
                    </a:lnTo>
                    <a:lnTo>
                      <a:pt x="810" y="359"/>
                    </a:lnTo>
                    <a:lnTo>
                      <a:pt x="812" y="365"/>
                    </a:lnTo>
                    <a:lnTo>
                      <a:pt x="818" y="365"/>
                    </a:lnTo>
                    <a:lnTo>
                      <a:pt x="825" y="368"/>
                    </a:lnTo>
                    <a:lnTo>
                      <a:pt x="831" y="372"/>
                    </a:lnTo>
                    <a:lnTo>
                      <a:pt x="838" y="377"/>
                    </a:lnTo>
                    <a:lnTo>
                      <a:pt x="843" y="380"/>
                    </a:lnTo>
                    <a:lnTo>
                      <a:pt x="848" y="385"/>
                    </a:lnTo>
                    <a:lnTo>
                      <a:pt x="854" y="391"/>
                    </a:lnTo>
                    <a:lnTo>
                      <a:pt x="859" y="397"/>
                    </a:lnTo>
                    <a:lnTo>
                      <a:pt x="860" y="402"/>
                    </a:lnTo>
                    <a:lnTo>
                      <a:pt x="862" y="409"/>
                    </a:lnTo>
                    <a:lnTo>
                      <a:pt x="864" y="414"/>
                    </a:lnTo>
                    <a:lnTo>
                      <a:pt x="866" y="421"/>
                    </a:lnTo>
                    <a:lnTo>
                      <a:pt x="867" y="426"/>
                    </a:lnTo>
                    <a:lnTo>
                      <a:pt x="870" y="432"/>
                    </a:lnTo>
                    <a:lnTo>
                      <a:pt x="870" y="439"/>
                    </a:lnTo>
                    <a:lnTo>
                      <a:pt x="871" y="445"/>
                    </a:lnTo>
                    <a:lnTo>
                      <a:pt x="872" y="453"/>
                    </a:lnTo>
                    <a:lnTo>
                      <a:pt x="874" y="461"/>
                    </a:lnTo>
                    <a:lnTo>
                      <a:pt x="875" y="469"/>
                    </a:lnTo>
                    <a:lnTo>
                      <a:pt x="877" y="478"/>
                    </a:lnTo>
                    <a:lnTo>
                      <a:pt x="878" y="486"/>
                    </a:lnTo>
                    <a:lnTo>
                      <a:pt x="879" y="494"/>
                    </a:lnTo>
                    <a:lnTo>
                      <a:pt x="880" y="502"/>
                    </a:lnTo>
                    <a:lnTo>
                      <a:pt x="881" y="511"/>
                    </a:lnTo>
                    <a:lnTo>
                      <a:pt x="883" y="520"/>
                    </a:lnTo>
                    <a:lnTo>
                      <a:pt x="887" y="528"/>
                    </a:lnTo>
                    <a:lnTo>
                      <a:pt x="888" y="537"/>
                    </a:lnTo>
                    <a:lnTo>
                      <a:pt x="890" y="547"/>
                    </a:lnTo>
                    <a:lnTo>
                      <a:pt x="891" y="555"/>
                    </a:lnTo>
                    <a:lnTo>
                      <a:pt x="895" y="564"/>
                    </a:lnTo>
                    <a:lnTo>
                      <a:pt x="899" y="571"/>
                    </a:lnTo>
                    <a:lnTo>
                      <a:pt x="907" y="580"/>
                    </a:lnTo>
                    <a:lnTo>
                      <a:pt x="909" y="588"/>
                    </a:lnTo>
                    <a:lnTo>
                      <a:pt x="911" y="597"/>
                    </a:lnTo>
                    <a:lnTo>
                      <a:pt x="914" y="605"/>
                    </a:lnTo>
                    <a:lnTo>
                      <a:pt x="918" y="614"/>
                    </a:lnTo>
                    <a:lnTo>
                      <a:pt x="921" y="621"/>
                    </a:lnTo>
                    <a:lnTo>
                      <a:pt x="925" y="630"/>
                    </a:lnTo>
                    <a:lnTo>
                      <a:pt x="929" y="638"/>
                    </a:lnTo>
                    <a:lnTo>
                      <a:pt x="936" y="648"/>
                    </a:lnTo>
                    <a:lnTo>
                      <a:pt x="942" y="657"/>
                    </a:lnTo>
                    <a:lnTo>
                      <a:pt x="949" y="668"/>
                    </a:lnTo>
                    <a:lnTo>
                      <a:pt x="956" y="678"/>
                    </a:lnTo>
                    <a:lnTo>
                      <a:pt x="965" y="688"/>
                    </a:lnTo>
                    <a:lnTo>
                      <a:pt x="971" y="698"/>
                    </a:lnTo>
                    <a:lnTo>
                      <a:pt x="979" y="708"/>
                    </a:lnTo>
                    <a:lnTo>
                      <a:pt x="986" y="717"/>
                    </a:lnTo>
                    <a:lnTo>
                      <a:pt x="994" y="729"/>
                    </a:lnTo>
                    <a:lnTo>
                      <a:pt x="1001" y="733"/>
                    </a:lnTo>
                    <a:lnTo>
                      <a:pt x="1006" y="740"/>
                    </a:lnTo>
                    <a:lnTo>
                      <a:pt x="1010" y="746"/>
                    </a:lnTo>
                    <a:lnTo>
                      <a:pt x="1016" y="753"/>
                    </a:lnTo>
                    <a:lnTo>
                      <a:pt x="1022" y="758"/>
                    </a:lnTo>
                    <a:lnTo>
                      <a:pt x="1029" y="764"/>
                    </a:lnTo>
                    <a:lnTo>
                      <a:pt x="1034" y="772"/>
                    </a:lnTo>
                    <a:lnTo>
                      <a:pt x="1039" y="779"/>
                    </a:lnTo>
                    <a:lnTo>
                      <a:pt x="1043" y="786"/>
                    </a:lnTo>
                    <a:lnTo>
                      <a:pt x="1049" y="793"/>
                    </a:lnTo>
                    <a:lnTo>
                      <a:pt x="1055" y="798"/>
                    </a:lnTo>
                    <a:lnTo>
                      <a:pt x="1064" y="805"/>
                    </a:lnTo>
                    <a:lnTo>
                      <a:pt x="1072" y="813"/>
                    </a:lnTo>
                    <a:lnTo>
                      <a:pt x="1081" y="823"/>
                    </a:lnTo>
                    <a:lnTo>
                      <a:pt x="1087" y="828"/>
                    </a:lnTo>
                    <a:lnTo>
                      <a:pt x="1094" y="834"/>
                    </a:lnTo>
                    <a:lnTo>
                      <a:pt x="1101" y="839"/>
                    </a:lnTo>
                    <a:lnTo>
                      <a:pt x="1110" y="845"/>
                    </a:lnTo>
                    <a:lnTo>
                      <a:pt x="1118" y="855"/>
                    </a:lnTo>
                    <a:lnTo>
                      <a:pt x="1129" y="863"/>
                    </a:lnTo>
                    <a:lnTo>
                      <a:pt x="1138" y="870"/>
                    </a:lnTo>
                    <a:lnTo>
                      <a:pt x="1150" y="877"/>
                    </a:lnTo>
                    <a:lnTo>
                      <a:pt x="1161" y="884"/>
                    </a:lnTo>
                    <a:lnTo>
                      <a:pt x="1173" y="891"/>
                    </a:lnTo>
                    <a:lnTo>
                      <a:pt x="1183" y="898"/>
                    </a:lnTo>
                    <a:lnTo>
                      <a:pt x="1195" y="904"/>
                    </a:lnTo>
                    <a:lnTo>
                      <a:pt x="1207" y="910"/>
                    </a:lnTo>
                    <a:lnTo>
                      <a:pt x="1220" y="918"/>
                    </a:lnTo>
                    <a:lnTo>
                      <a:pt x="1285" y="954"/>
                    </a:lnTo>
                    <a:lnTo>
                      <a:pt x="1287" y="958"/>
                    </a:lnTo>
                    <a:lnTo>
                      <a:pt x="1292" y="963"/>
                    </a:lnTo>
                    <a:lnTo>
                      <a:pt x="1297" y="966"/>
                    </a:lnTo>
                    <a:lnTo>
                      <a:pt x="1304" y="970"/>
                    </a:lnTo>
                    <a:lnTo>
                      <a:pt x="1309" y="972"/>
                    </a:lnTo>
                    <a:lnTo>
                      <a:pt x="1314" y="975"/>
                    </a:lnTo>
                    <a:lnTo>
                      <a:pt x="1320" y="979"/>
                    </a:lnTo>
                    <a:lnTo>
                      <a:pt x="1326" y="984"/>
                    </a:lnTo>
                    <a:lnTo>
                      <a:pt x="1340" y="989"/>
                    </a:lnTo>
                    <a:lnTo>
                      <a:pt x="1354" y="996"/>
                    </a:lnTo>
                    <a:lnTo>
                      <a:pt x="1368" y="1003"/>
                    </a:lnTo>
                    <a:lnTo>
                      <a:pt x="1382" y="1013"/>
                    </a:lnTo>
                    <a:lnTo>
                      <a:pt x="1394" y="1020"/>
                    </a:lnTo>
                    <a:lnTo>
                      <a:pt x="1409" y="1029"/>
                    </a:lnTo>
                    <a:lnTo>
                      <a:pt x="1423" y="1035"/>
                    </a:lnTo>
                    <a:lnTo>
                      <a:pt x="1439" y="1043"/>
                    </a:lnTo>
                    <a:lnTo>
                      <a:pt x="1444" y="1046"/>
                    </a:lnTo>
                    <a:lnTo>
                      <a:pt x="1450" y="1049"/>
                    </a:lnTo>
                    <a:lnTo>
                      <a:pt x="1455" y="1051"/>
                    </a:lnTo>
                    <a:lnTo>
                      <a:pt x="1462" y="1054"/>
                    </a:lnTo>
                    <a:lnTo>
                      <a:pt x="1470" y="1059"/>
                    </a:lnTo>
                    <a:lnTo>
                      <a:pt x="1480" y="1064"/>
                    </a:lnTo>
                    <a:lnTo>
                      <a:pt x="1489" y="1068"/>
                    </a:lnTo>
                    <a:lnTo>
                      <a:pt x="1499" y="1074"/>
                    </a:lnTo>
                    <a:lnTo>
                      <a:pt x="1507" y="1078"/>
                    </a:lnTo>
                    <a:lnTo>
                      <a:pt x="1515" y="1083"/>
                    </a:lnTo>
                    <a:lnTo>
                      <a:pt x="1524" y="1089"/>
                    </a:lnTo>
                    <a:lnTo>
                      <a:pt x="1532" y="1096"/>
                    </a:lnTo>
                    <a:lnTo>
                      <a:pt x="1534" y="1101"/>
                    </a:lnTo>
                    <a:lnTo>
                      <a:pt x="1535" y="1107"/>
                    </a:lnTo>
                    <a:lnTo>
                      <a:pt x="1533" y="1112"/>
                    </a:lnTo>
                    <a:lnTo>
                      <a:pt x="1530" y="1116"/>
                    </a:lnTo>
                    <a:lnTo>
                      <a:pt x="1523" y="1111"/>
                    </a:lnTo>
                    <a:lnTo>
                      <a:pt x="1516" y="1105"/>
                    </a:lnTo>
                    <a:lnTo>
                      <a:pt x="1507" y="1100"/>
                    </a:lnTo>
                    <a:lnTo>
                      <a:pt x="1497" y="1097"/>
                    </a:lnTo>
                    <a:lnTo>
                      <a:pt x="1487" y="1095"/>
                    </a:lnTo>
                    <a:lnTo>
                      <a:pt x="1478" y="1094"/>
                    </a:lnTo>
                    <a:lnTo>
                      <a:pt x="1468" y="1091"/>
                    </a:lnTo>
                    <a:lnTo>
                      <a:pt x="1459" y="1087"/>
                    </a:lnTo>
                    <a:lnTo>
                      <a:pt x="1449" y="1083"/>
                    </a:lnTo>
                    <a:lnTo>
                      <a:pt x="1439" y="1079"/>
                    </a:lnTo>
                    <a:lnTo>
                      <a:pt x="1429" y="1075"/>
                    </a:lnTo>
                    <a:lnTo>
                      <a:pt x="1419" y="1070"/>
                    </a:lnTo>
                    <a:lnTo>
                      <a:pt x="1408" y="1066"/>
                    </a:lnTo>
                    <a:lnTo>
                      <a:pt x="1399" y="1063"/>
                    </a:lnTo>
                    <a:lnTo>
                      <a:pt x="1388" y="1058"/>
                    </a:lnTo>
                    <a:lnTo>
                      <a:pt x="1378" y="1053"/>
                    </a:lnTo>
                    <a:lnTo>
                      <a:pt x="1369" y="1049"/>
                    </a:lnTo>
                    <a:lnTo>
                      <a:pt x="1359" y="1047"/>
                    </a:lnTo>
                    <a:lnTo>
                      <a:pt x="1353" y="1046"/>
                    </a:lnTo>
                    <a:lnTo>
                      <a:pt x="1348" y="1044"/>
                    </a:lnTo>
                    <a:lnTo>
                      <a:pt x="1343" y="1040"/>
                    </a:lnTo>
                    <a:lnTo>
                      <a:pt x="1339" y="1038"/>
                    </a:lnTo>
                    <a:lnTo>
                      <a:pt x="1334" y="1034"/>
                    </a:lnTo>
                    <a:lnTo>
                      <a:pt x="1329" y="1031"/>
                    </a:lnTo>
                    <a:lnTo>
                      <a:pt x="1324" y="1029"/>
                    </a:lnTo>
                    <a:lnTo>
                      <a:pt x="1319" y="1029"/>
                    </a:lnTo>
                    <a:lnTo>
                      <a:pt x="1306" y="1023"/>
                    </a:lnTo>
                    <a:lnTo>
                      <a:pt x="1294" y="1018"/>
                    </a:lnTo>
                    <a:lnTo>
                      <a:pt x="1281" y="1012"/>
                    </a:lnTo>
                    <a:lnTo>
                      <a:pt x="1271" y="1006"/>
                    </a:lnTo>
                    <a:lnTo>
                      <a:pt x="1258" y="1000"/>
                    </a:lnTo>
                    <a:lnTo>
                      <a:pt x="1247" y="994"/>
                    </a:lnTo>
                    <a:lnTo>
                      <a:pt x="1237" y="987"/>
                    </a:lnTo>
                    <a:lnTo>
                      <a:pt x="1227" y="981"/>
                    </a:lnTo>
                    <a:lnTo>
                      <a:pt x="1218" y="980"/>
                    </a:lnTo>
                    <a:lnTo>
                      <a:pt x="1212" y="978"/>
                    </a:lnTo>
                    <a:lnTo>
                      <a:pt x="1207" y="973"/>
                    </a:lnTo>
                    <a:lnTo>
                      <a:pt x="1201" y="969"/>
                    </a:lnTo>
                    <a:lnTo>
                      <a:pt x="1195" y="964"/>
                    </a:lnTo>
                    <a:lnTo>
                      <a:pt x="1190" y="960"/>
                    </a:lnTo>
                    <a:lnTo>
                      <a:pt x="1183" y="957"/>
                    </a:lnTo>
                    <a:lnTo>
                      <a:pt x="1177" y="958"/>
                    </a:lnTo>
                    <a:lnTo>
                      <a:pt x="1167" y="950"/>
                    </a:lnTo>
                    <a:lnTo>
                      <a:pt x="1158" y="944"/>
                    </a:lnTo>
                    <a:lnTo>
                      <a:pt x="1147" y="939"/>
                    </a:lnTo>
                    <a:lnTo>
                      <a:pt x="1137" y="934"/>
                    </a:lnTo>
                    <a:lnTo>
                      <a:pt x="1131" y="930"/>
                    </a:lnTo>
                    <a:lnTo>
                      <a:pt x="1125" y="926"/>
                    </a:lnTo>
                    <a:lnTo>
                      <a:pt x="1118" y="922"/>
                    </a:lnTo>
                    <a:lnTo>
                      <a:pt x="1112" y="922"/>
                    </a:lnTo>
                    <a:lnTo>
                      <a:pt x="1027" y="878"/>
                    </a:lnTo>
                    <a:lnTo>
                      <a:pt x="873" y="808"/>
                    </a:lnTo>
                    <a:lnTo>
                      <a:pt x="865" y="803"/>
                    </a:lnTo>
                    <a:lnTo>
                      <a:pt x="859" y="799"/>
                    </a:lnTo>
                    <a:lnTo>
                      <a:pt x="853" y="796"/>
                    </a:lnTo>
                    <a:lnTo>
                      <a:pt x="847" y="792"/>
                    </a:lnTo>
                    <a:lnTo>
                      <a:pt x="840" y="789"/>
                    </a:lnTo>
                    <a:lnTo>
                      <a:pt x="832" y="786"/>
                    </a:lnTo>
                    <a:lnTo>
                      <a:pt x="825" y="780"/>
                    </a:lnTo>
                    <a:lnTo>
                      <a:pt x="818" y="779"/>
                    </a:lnTo>
                    <a:lnTo>
                      <a:pt x="814" y="774"/>
                    </a:lnTo>
                    <a:lnTo>
                      <a:pt x="809" y="773"/>
                    </a:lnTo>
                    <a:lnTo>
                      <a:pt x="803" y="771"/>
                    </a:lnTo>
                    <a:lnTo>
                      <a:pt x="801" y="766"/>
                    </a:lnTo>
                    <a:lnTo>
                      <a:pt x="777" y="750"/>
                    </a:lnTo>
                    <a:lnTo>
                      <a:pt x="754" y="735"/>
                    </a:lnTo>
                    <a:lnTo>
                      <a:pt x="730" y="720"/>
                    </a:lnTo>
                    <a:lnTo>
                      <a:pt x="707" y="705"/>
                    </a:lnTo>
                    <a:lnTo>
                      <a:pt x="684" y="689"/>
                    </a:lnTo>
                    <a:lnTo>
                      <a:pt x="662" y="675"/>
                    </a:lnTo>
                    <a:lnTo>
                      <a:pt x="639" y="660"/>
                    </a:lnTo>
                    <a:lnTo>
                      <a:pt x="618" y="645"/>
                    </a:lnTo>
                    <a:lnTo>
                      <a:pt x="607" y="636"/>
                    </a:lnTo>
                    <a:lnTo>
                      <a:pt x="596" y="629"/>
                    </a:lnTo>
                    <a:lnTo>
                      <a:pt x="586" y="622"/>
                    </a:lnTo>
                    <a:lnTo>
                      <a:pt x="576" y="617"/>
                    </a:lnTo>
                    <a:lnTo>
                      <a:pt x="564" y="611"/>
                    </a:lnTo>
                    <a:lnTo>
                      <a:pt x="554" y="606"/>
                    </a:lnTo>
                    <a:lnTo>
                      <a:pt x="542" y="601"/>
                    </a:lnTo>
                    <a:lnTo>
                      <a:pt x="531" y="598"/>
                    </a:lnTo>
                    <a:lnTo>
                      <a:pt x="524" y="591"/>
                    </a:lnTo>
                    <a:lnTo>
                      <a:pt x="518" y="586"/>
                    </a:lnTo>
                    <a:lnTo>
                      <a:pt x="510" y="582"/>
                    </a:lnTo>
                    <a:lnTo>
                      <a:pt x="503" y="581"/>
                    </a:lnTo>
                    <a:lnTo>
                      <a:pt x="497" y="575"/>
                    </a:lnTo>
                    <a:lnTo>
                      <a:pt x="492" y="574"/>
                    </a:lnTo>
                    <a:lnTo>
                      <a:pt x="487" y="574"/>
                    </a:lnTo>
                    <a:lnTo>
                      <a:pt x="481" y="575"/>
                    </a:lnTo>
                    <a:lnTo>
                      <a:pt x="475" y="572"/>
                    </a:lnTo>
                    <a:lnTo>
                      <a:pt x="470" y="571"/>
                    </a:lnTo>
                    <a:lnTo>
                      <a:pt x="463" y="571"/>
                    </a:lnTo>
                    <a:lnTo>
                      <a:pt x="458" y="571"/>
                    </a:lnTo>
                    <a:lnTo>
                      <a:pt x="451" y="570"/>
                    </a:lnTo>
                    <a:lnTo>
                      <a:pt x="446" y="569"/>
                    </a:lnTo>
                    <a:lnTo>
                      <a:pt x="440" y="567"/>
                    </a:lnTo>
                    <a:lnTo>
                      <a:pt x="434" y="565"/>
                    </a:lnTo>
                    <a:lnTo>
                      <a:pt x="424" y="561"/>
                    </a:lnTo>
                    <a:lnTo>
                      <a:pt x="414" y="558"/>
                    </a:lnTo>
                    <a:lnTo>
                      <a:pt x="404" y="555"/>
                    </a:lnTo>
                    <a:lnTo>
                      <a:pt x="396" y="553"/>
                    </a:lnTo>
                    <a:lnTo>
                      <a:pt x="386" y="550"/>
                    </a:lnTo>
                    <a:lnTo>
                      <a:pt x="377" y="547"/>
                    </a:lnTo>
                    <a:lnTo>
                      <a:pt x="367" y="543"/>
                    </a:lnTo>
                    <a:lnTo>
                      <a:pt x="357" y="540"/>
                    </a:lnTo>
                    <a:lnTo>
                      <a:pt x="350" y="536"/>
                    </a:lnTo>
                    <a:lnTo>
                      <a:pt x="343" y="535"/>
                    </a:lnTo>
                    <a:lnTo>
                      <a:pt x="337" y="532"/>
                    </a:lnTo>
                    <a:lnTo>
                      <a:pt x="339" y="525"/>
                    </a:lnTo>
                    <a:lnTo>
                      <a:pt x="349" y="525"/>
                    </a:lnTo>
                    <a:lnTo>
                      <a:pt x="360" y="527"/>
                    </a:lnTo>
                    <a:lnTo>
                      <a:pt x="370" y="529"/>
                    </a:lnTo>
                    <a:lnTo>
                      <a:pt x="381" y="529"/>
                    </a:lnTo>
                    <a:lnTo>
                      <a:pt x="375" y="526"/>
                    </a:lnTo>
                    <a:lnTo>
                      <a:pt x="369" y="525"/>
                    </a:lnTo>
                    <a:lnTo>
                      <a:pt x="363" y="523"/>
                    </a:lnTo>
                    <a:lnTo>
                      <a:pt x="357" y="521"/>
                    </a:lnTo>
                    <a:lnTo>
                      <a:pt x="349" y="521"/>
                    </a:lnTo>
                    <a:lnTo>
                      <a:pt x="341" y="519"/>
                    </a:lnTo>
                    <a:lnTo>
                      <a:pt x="334" y="517"/>
                    </a:lnTo>
                    <a:lnTo>
                      <a:pt x="327" y="515"/>
                    </a:lnTo>
                    <a:lnTo>
                      <a:pt x="320" y="513"/>
                    </a:lnTo>
                    <a:lnTo>
                      <a:pt x="315" y="513"/>
                    </a:lnTo>
                    <a:lnTo>
                      <a:pt x="308" y="511"/>
                    </a:lnTo>
                    <a:lnTo>
                      <a:pt x="303" y="510"/>
                    </a:lnTo>
                    <a:lnTo>
                      <a:pt x="291" y="506"/>
                    </a:lnTo>
                    <a:lnTo>
                      <a:pt x="281" y="503"/>
                    </a:lnTo>
                    <a:lnTo>
                      <a:pt x="279" y="497"/>
                    </a:lnTo>
                    <a:lnTo>
                      <a:pt x="281" y="495"/>
                    </a:lnTo>
                    <a:lnTo>
                      <a:pt x="287" y="494"/>
                    </a:lnTo>
                    <a:lnTo>
                      <a:pt x="293" y="495"/>
                    </a:lnTo>
                    <a:lnTo>
                      <a:pt x="299" y="496"/>
                    </a:lnTo>
                    <a:lnTo>
                      <a:pt x="305" y="499"/>
                    </a:lnTo>
                    <a:lnTo>
                      <a:pt x="300" y="493"/>
                    </a:lnTo>
                    <a:lnTo>
                      <a:pt x="296" y="491"/>
                    </a:lnTo>
                    <a:lnTo>
                      <a:pt x="285" y="490"/>
                    </a:lnTo>
                    <a:lnTo>
                      <a:pt x="276" y="488"/>
                    </a:lnTo>
                    <a:lnTo>
                      <a:pt x="267" y="485"/>
                    </a:lnTo>
                    <a:lnTo>
                      <a:pt x="257" y="483"/>
                    </a:lnTo>
                    <a:lnTo>
                      <a:pt x="248" y="479"/>
                    </a:lnTo>
                    <a:lnTo>
                      <a:pt x="239" y="477"/>
                    </a:lnTo>
                    <a:lnTo>
                      <a:pt x="236" y="474"/>
                    </a:lnTo>
                    <a:lnTo>
                      <a:pt x="234" y="473"/>
                    </a:lnTo>
                    <a:lnTo>
                      <a:pt x="236" y="468"/>
                    </a:lnTo>
                    <a:lnTo>
                      <a:pt x="241" y="467"/>
                    </a:lnTo>
                    <a:lnTo>
                      <a:pt x="250" y="470"/>
                    </a:lnTo>
                    <a:lnTo>
                      <a:pt x="258" y="470"/>
                    </a:lnTo>
                    <a:lnTo>
                      <a:pt x="249" y="462"/>
                    </a:lnTo>
                    <a:lnTo>
                      <a:pt x="239" y="459"/>
                    </a:lnTo>
                    <a:lnTo>
                      <a:pt x="229" y="457"/>
                    </a:lnTo>
                    <a:lnTo>
                      <a:pt x="221" y="455"/>
                    </a:lnTo>
                    <a:lnTo>
                      <a:pt x="212" y="452"/>
                    </a:lnTo>
                    <a:lnTo>
                      <a:pt x="204" y="451"/>
                    </a:lnTo>
                    <a:lnTo>
                      <a:pt x="195" y="446"/>
                    </a:lnTo>
                    <a:lnTo>
                      <a:pt x="190" y="442"/>
                    </a:lnTo>
                    <a:lnTo>
                      <a:pt x="193" y="437"/>
                    </a:lnTo>
                    <a:lnTo>
                      <a:pt x="201" y="436"/>
                    </a:lnTo>
                    <a:lnTo>
                      <a:pt x="207" y="435"/>
                    </a:lnTo>
                    <a:lnTo>
                      <a:pt x="211" y="430"/>
                    </a:lnTo>
                    <a:lnTo>
                      <a:pt x="204" y="427"/>
                    </a:lnTo>
                    <a:lnTo>
                      <a:pt x="196" y="425"/>
                    </a:lnTo>
                    <a:lnTo>
                      <a:pt x="189" y="423"/>
                    </a:lnTo>
                    <a:lnTo>
                      <a:pt x="183" y="421"/>
                    </a:lnTo>
                    <a:lnTo>
                      <a:pt x="175" y="417"/>
                    </a:lnTo>
                    <a:lnTo>
                      <a:pt x="169" y="414"/>
                    </a:lnTo>
                    <a:lnTo>
                      <a:pt x="162" y="410"/>
                    </a:lnTo>
                    <a:lnTo>
                      <a:pt x="157" y="406"/>
                    </a:lnTo>
                    <a:lnTo>
                      <a:pt x="157" y="401"/>
                    </a:lnTo>
                    <a:lnTo>
                      <a:pt x="157" y="397"/>
                    </a:lnTo>
                    <a:lnTo>
                      <a:pt x="151" y="395"/>
                    </a:lnTo>
                    <a:lnTo>
                      <a:pt x="145" y="393"/>
                    </a:lnTo>
                    <a:lnTo>
                      <a:pt x="139" y="390"/>
                    </a:lnTo>
                    <a:lnTo>
                      <a:pt x="135" y="386"/>
                    </a:lnTo>
                    <a:lnTo>
                      <a:pt x="136" y="380"/>
                    </a:lnTo>
                    <a:lnTo>
                      <a:pt x="132" y="376"/>
                    </a:lnTo>
                    <a:lnTo>
                      <a:pt x="127" y="372"/>
                    </a:lnTo>
                    <a:lnTo>
                      <a:pt x="123" y="367"/>
                    </a:lnTo>
                    <a:lnTo>
                      <a:pt x="116" y="363"/>
                    </a:lnTo>
                    <a:lnTo>
                      <a:pt x="110" y="359"/>
                    </a:lnTo>
                    <a:lnTo>
                      <a:pt x="105" y="354"/>
                    </a:lnTo>
                    <a:lnTo>
                      <a:pt x="99" y="351"/>
                    </a:lnTo>
                    <a:lnTo>
                      <a:pt x="93" y="347"/>
                    </a:lnTo>
                    <a:lnTo>
                      <a:pt x="88" y="343"/>
                    </a:lnTo>
                    <a:lnTo>
                      <a:pt x="81" y="340"/>
                    </a:lnTo>
                    <a:lnTo>
                      <a:pt x="76" y="336"/>
                    </a:lnTo>
                    <a:lnTo>
                      <a:pt x="77" y="332"/>
                    </a:lnTo>
                    <a:lnTo>
                      <a:pt x="79" y="328"/>
                    </a:lnTo>
                    <a:lnTo>
                      <a:pt x="89" y="330"/>
                    </a:lnTo>
                    <a:lnTo>
                      <a:pt x="98" y="334"/>
                    </a:lnTo>
                    <a:lnTo>
                      <a:pt x="108" y="336"/>
                    </a:lnTo>
                    <a:lnTo>
                      <a:pt x="119" y="336"/>
                    </a:lnTo>
                    <a:lnTo>
                      <a:pt x="119" y="329"/>
                    </a:lnTo>
                    <a:lnTo>
                      <a:pt x="114" y="326"/>
                    </a:lnTo>
                    <a:lnTo>
                      <a:pt x="107" y="322"/>
                    </a:lnTo>
                    <a:lnTo>
                      <a:pt x="101" y="320"/>
                    </a:lnTo>
                    <a:lnTo>
                      <a:pt x="100" y="320"/>
                    </a:lnTo>
                    <a:lnTo>
                      <a:pt x="94" y="316"/>
                    </a:lnTo>
                    <a:lnTo>
                      <a:pt x="89" y="313"/>
                    </a:lnTo>
                    <a:lnTo>
                      <a:pt x="83" y="310"/>
                    </a:lnTo>
                    <a:lnTo>
                      <a:pt x="78" y="308"/>
                    </a:lnTo>
                    <a:lnTo>
                      <a:pt x="67" y="301"/>
                    </a:lnTo>
                    <a:lnTo>
                      <a:pt x="59" y="295"/>
                    </a:lnTo>
                    <a:lnTo>
                      <a:pt x="66" y="296"/>
                    </a:lnTo>
                    <a:lnTo>
                      <a:pt x="75" y="295"/>
                    </a:lnTo>
                    <a:lnTo>
                      <a:pt x="75" y="289"/>
                    </a:lnTo>
                    <a:lnTo>
                      <a:pt x="73" y="285"/>
                    </a:lnTo>
                    <a:lnTo>
                      <a:pt x="67" y="282"/>
                    </a:lnTo>
                    <a:lnTo>
                      <a:pt x="62" y="281"/>
                    </a:lnTo>
                    <a:lnTo>
                      <a:pt x="56" y="278"/>
                    </a:lnTo>
                    <a:lnTo>
                      <a:pt x="51" y="274"/>
                    </a:lnTo>
                    <a:lnTo>
                      <a:pt x="58" y="278"/>
                    </a:lnTo>
                    <a:lnTo>
                      <a:pt x="66" y="281"/>
                    </a:lnTo>
                    <a:lnTo>
                      <a:pt x="73" y="281"/>
                    </a:lnTo>
                    <a:lnTo>
                      <a:pt x="80" y="280"/>
                    </a:lnTo>
                    <a:lnTo>
                      <a:pt x="79" y="274"/>
                    </a:lnTo>
                    <a:lnTo>
                      <a:pt x="73" y="270"/>
                    </a:lnTo>
                    <a:lnTo>
                      <a:pt x="67" y="267"/>
                    </a:lnTo>
                    <a:lnTo>
                      <a:pt x="61" y="264"/>
                    </a:lnTo>
                    <a:lnTo>
                      <a:pt x="56" y="261"/>
                    </a:lnTo>
                    <a:lnTo>
                      <a:pt x="49" y="257"/>
                    </a:lnTo>
                    <a:lnTo>
                      <a:pt x="44" y="254"/>
                    </a:lnTo>
                    <a:lnTo>
                      <a:pt x="37" y="251"/>
                    </a:lnTo>
                    <a:lnTo>
                      <a:pt x="33" y="248"/>
                    </a:lnTo>
                    <a:lnTo>
                      <a:pt x="40" y="249"/>
                    </a:lnTo>
                    <a:lnTo>
                      <a:pt x="48" y="252"/>
                    </a:lnTo>
                    <a:lnTo>
                      <a:pt x="56" y="254"/>
                    </a:lnTo>
                    <a:lnTo>
                      <a:pt x="64" y="254"/>
                    </a:lnTo>
                    <a:lnTo>
                      <a:pt x="65" y="248"/>
                    </a:lnTo>
                    <a:lnTo>
                      <a:pt x="58" y="242"/>
                    </a:lnTo>
                    <a:lnTo>
                      <a:pt x="50" y="239"/>
                    </a:lnTo>
                    <a:lnTo>
                      <a:pt x="44" y="235"/>
                    </a:lnTo>
                    <a:lnTo>
                      <a:pt x="37" y="232"/>
                    </a:lnTo>
                    <a:lnTo>
                      <a:pt x="31" y="226"/>
                    </a:lnTo>
                    <a:lnTo>
                      <a:pt x="25" y="222"/>
                    </a:lnTo>
                    <a:lnTo>
                      <a:pt x="18" y="217"/>
                    </a:lnTo>
                    <a:lnTo>
                      <a:pt x="14" y="213"/>
                    </a:lnTo>
                    <a:lnTo>
                      <a:pt x="19" y="207"/>
                    </a:lnTo>
                    <a:lnTo>
                      <a:pt x="26" y="205"/>
                    </a:lnTo>
                    <a:lnTo>
                      <a:pt x="32" y="204"/>
                    </a:lnTo>
                    <a:lnTo>
                      <a:pt x="41" y="204"/>
                    </a:lnTo>
                    <a:lnTo>
                      <a:pt x="35" y="197"/>
                    </a:lnTo>
                    <a:lnTo>
                      <a:pt x="33" y="189"/>
                    </a:lnTo>
                    <a:lnTo>
                      <a:pt x="27" y="184"/>
                    </a:lnTo>
                    <a:lnTo>
                      <a:pt x="21" y="182"/>
                    </a:lnTo>
                    <a:lnTo>
                      <a:pt x="14" y="178"/>
                    </a:lnTo>
                    <a:lnTo>
                      <a:pt x="10" y="176"/>
                    </a:lnTo>
                    <a:lnTo>
                      <a:pt x="6" y="175"/>
                    </a:lnTo>
                    <a:lnTo>
                      <a:pt x="3" y="174"/>
                    </a:lnTo>
                    <a:lnTo>
                      <a:pt x="3" y="172"/>
                    </a:lnTo>
                    <a:lnTo>
                      <a:pt x="8" y="174"/>
                    </a:lnTo>
                    <a:lnTo>
                      <a:pt x="13" y="174"/>
                    </a:lnTo>
                    <a:lnTo>
                      <a:pt x="14" y="169"/>
                    </a:lnTo>
                    <a:lnTo>
                      <a:pt x="13" y="165"/>
                    </a:lnTo>
                    <a:lnTo>
                      <a:pt x="6" y="160"/>
                    </a:lnTo>
                    <a:lnTo>
                      <a:pt x="0" y="156"/>
                    </a:lnTo>
                    <a:lnTo>
                      <a:pt x="4" y="156"/>
                    </a:lnTo>
                    <a:lnTo>
                      <a:pt x="10" y="159"/>
                    </a:lnTo>
                    <a:lnTo>
                      <a:pt x="15" y="162"/>
                    </a:lnTo>
                    <a:lnTo>
                      <a:pt x="21" y="167"/>
                    </a:lnTo>
                    <a:lnTo>
                      <a:pt x="30" y="169"/>
                    </a:lnTo>
                    <a:lnTo>
                      <a:pt x="38" y="174"/>
                    </a:lnTo>
                    <a:lnTo>
                      <a:pt x="47" y="176"/>
                    </a:lnTo>
                    <a:lnTo>
                      <a:pt x="57" y="174"/>
                    </a:lnTo>
                    <a:lnTo>
                      <a:pt x="50" y="166"/>
                    </a:lnTo>
                    <a:lnTo>
                      <a:pt x="41" y="160"/>
                    </a:lnTo>
                    <a:lnTo>
                      <a:pt x="49" y="160"/>
                    </a:lnTo>
                    <a:lnTo>
                      <a:pt x="58" y="165"/>
                    </a:lnTo>
                    <a:lnTo>
                      <a:pt x="66" y="168"/>
                    </a:lnTo>
                    <a:lnTo>
                      <a:pt x="75" y="168"/>
                    </a:lnTo>
                    <a:lnTo>
                      <a:pt x="68" y="160"/>
                    </a:lnTo>
                    <a:lnTo>
                      <a:pt x="63" y="155"/>
                    </a:lnTo>
                    <a:lnTo>
                      <a:pt x="57" y="150"/>
                    </a:lnTo>
                    <a:lnTo>
                      <a:pt x="54" y="143"/>
                    </a:lnTo>
                    <a:lnTo>
                      <a:pt x="46" y="136"/>
                    </a:lnTo>
                    <a:lnTo>
                      <a:pt x="41" y="128"/>
                    </a:lnTo>
                    <a:lnTo>
                      <a:pt x="34" y="120"/>
                    </a:lnTo>
                    <a:lnTo>
                      <a:pt x="28" y="113"/>
                    </a:lnTo>
                    <a:lnTo>
                      <a:pt x="28" y="107"/>
                    </a:lnTo>
                    <a:lnTo>
                      <a:pt x="32" y="105"/>
                    </a:lnTo>
                    <a:lnTo>
                      <a:pt x="41" y="103"/>
                    </a:lnTo>
                    <a:lnTo>
                      <a:pt x="50" y="105"/>
                    </a:lnTo>
                    <a:lnTo>
                      <a:pt x="46" y="97"/>
                    </a:lnTo>
                    <a:lnTo>
                      <a:pt x="53" y="104"/>
                    </a:lnTo>
                    <a:lnTo>
                      <a:pt x="62" y="112"/>
                    </a:lnTo>
                    <a:lnTo>
                      <a:pt x="66" y="116"/>
                    </a:lnTo>
                    <a:lnTo>
                      <a:pt x="72" y="119"/>
                    </a:lnTo>
                    <a:lnTo>
                      <a:pt x="77" y="121"/>
                    </a:lnTo>
                    <a:lnTo>
                      <a:pt x="83" y="123"/>
                    </a:lnTo>
                    <a:lnTo>
                      <a:pt x="84" y="121"/>
                    </a:lnTo>
                    <a:lnTo>
                      <a:pt x="86" y="118"/>
                    </a:lnTo>
                    <a:lnTo>
                      <a:pt x="79" y="108"/>
                    </a:lnTo>
                    <a:lnTo>
                      <a:pt x="72" y="101"/>
                    </a:lnTo>
                    <a:lnTo>
                      <a:pt x="64" y="92"/>
                    </a:lnTo>
                    <a:lnTo>
                      <a:pt x="58" y="83"/>
                    </a:lnTo>
                    <a:lnTo>
                      <a:pt x="51" y="75"/>
                    </a:lnTo>
                    <a:lnTo>
                      <a:pt x="45" y="67"/>
                    </a:lnTo>
                    <a:lnTo>
                      <a:pt x="40" y="59"/>
                    </a:lnTo>
                    <a:lnTo>
                      <a:pt x="36" y="51"/>
                    </a:lnTo>
                    <a:lnTo>
                      <a:pt x="38" y="51"/>
                    </a:lnTo>
                    <a:lnTo>
                      <a:pt x="44" y="58"/>
                    </a:lnTo>
                    <a:lnTo>
                      <a:pt x="50" y="66"/>
                    </a:lnTo>
                    <a:lnTo>
                      <a:pt x="57" y="75"/>
                    </a:lnTo>
                    <a:lnTo>
                      <a:pt x="64" y="83"/>
                    </a:lnTo>
                    <a:lnTo>
                      <a:pt x="70" y="90"/>
                    </a:lnTo>
                    <a:lnTo>
                      <a:pt x="79" y="97"/>
                    </a:lnTo>
                    <a:lnTo>
                      <a:pt x="89" y="104"/>
                    </a:lnTo>
                    <a:lnTo>
                      <a:pt x="100" y="109"/>
                    </a:lnTo>
                    <a:lnTo>
                      <a:pt x="102" y="114"/>
                    </a:lnTo>
                    <a:lnTo>
                      <a:pt x="109" y="118"/>
                    </a:lnTo>
                    <a:lnTo>
                      <a:pt x="109" y="114"/>
                    </a:lnTo>
                    <a:lnTo>
                      <a:pt x="102" y="104"/>
                    </a:lnTo>
                    <a:lnTo>
                      <a:pt x="97" y="94"/>
                    </a:lnTo>
                    <a:lnTo>
                      <a:pt x="92" y="83"/>
                    </a:lnTo>
                    <a:lnTo>
                      <a:pt x="86" y="74"/>
                    </a:lnTo>
                    <a:lnTo>
                      <a:pt x="80" y="64"/>
                    </a:lnTo>
                    <a:lnTo>
                      <a:pt x="74" y="56"/>
                    </a:lnTo>
                    <a:lnTo>
                      <a:pt x="66" y="47"/>
                    </a:lnTo>
                    <a:lnTo>
                      <a:pt x="58" y="41"/>
                    </a:lnTo>
                    <a:lnTo>
                      <a:pt x="53" y="29"/>
                    </a:lnTo>
                    <a:lnTo>
                      <a:pt x="59" y="34"/>
                    </a:lnTo>
                    <a:lnTo>
                      <a:pt x="65" y="40"/>
                    </a:lnTo>
                    <a:lnTo>
                      <a:pt x="72" y="45"/>
                    </a:lnTo>
                    <a:lnTo>
                      <a:pt x="78" y="51"/>
                    </a:lnTo>
                    <a:lnTo>
                      <a:pt x="84" y="57"/>
                    </a:lnTo>
                    <a:lnTo>
                      <a:pt x="91" y="63"/>
                    </a:lnTo>
                    <a:lnTo>
                      <a:pt x="98" y="69"/>
                    </a:lnTo>
                    <a:lnTo>
                      <a:pt x="106" y="74"/>
                    </a:lnTo>
                    <a:lnTo>
                      <a:pt x="110" y="72"/>
                    </a:lnTo>
                    <a:lnTo>
                      <a:pt x="113" y="69"/>
                    </a:lnTo>
                    <a:lnTo>
                      <a:pt x="108" y="60"/>
                    </a:lnTo>
                    <a:lnTo>
                      <a:pt x="101" y="54"/>
                    </a:lnTo>
                    <a:lnTo>
                      <a:pt x="94" y="47"/>
                    </a:lnTo>
                    <a:lnTo>
                      <a:pt x="90" y="41"/>
                    </a:lnTo>
                    <a:lnTo>
                      <a:pt x="94" y="43"/>
                    </a:lnTo>
                    <a:lnTo>
                      <a:pt x="98" y="47"/>
                    </a:lnTo>
                    <a:lnTo>
                      <a:pt x="102" y="51"/>
                    </a:lnTo>
                    <a:lnTo>
                      <a:pt x="108" y="56"/>
                    </a:lnTo>
                    <a:lnTo>
                      <a:pt x="114" y="60"/>
                    </a:lnTo>
                    <a:lnTo>
                      <a:pt x="123" y="62"/>
                    </a:lnTo>
                    <a:lnTo>
                      <a:pt x="122" y="53"/>
                    </a:lnTo>
                    <a:lnTo>
                      <a:pt x="116" y="45"/>
                    </a:lnTo>
                    <a:lnTo>
                      <a:pt x="109" y="38"/>
                    </a:lnTo>
                    <a:lnTo>
                      <a:pt x="105" y="30"/>
                    </a:lnTo>
                    <a:lnTo>
                      <a:pt x="110" y="22"/>
                    </a:lnTo>
                    <a:lnTo>
                      <a:pt x="117" y="30"/>
                    </a:lnTo>
                    <a:lnTo>
                      <a:pt x="126" y="40"/>
                    </a:lnTo>
                    <a:lnTo>
                      <a:pt x="133" y="49"/>
                    </a:lnTo>
                    <a:lnTo>
                      <a:pt x="144" y="59"/>
                    </a:lnTo>
                    <a:lnTo>
                      <a:pt x="148" y="57"/>
                    </a:lnTo>
                    <a:lnTo>
                      <a:pt x="152" y="55"/>
                    </a:lnTo>
                    <a:lnTo>
                      <a:pt x="138" y="29"/>
                    </a:lnTo>
                    <a:lnTo>
                      <a:pt x="143" y="32"/>
                    </a:lnTo>
                    <a:lnTo>
                      <a:pt x="149" y="39"/>
                    </a:lnTo>
                    <a:lnTo>
                      <a:pt x="154" y="45"/>
                    </a:lnTo>
                    <a:lnTo>
                      <a:pt x="158" y="51"/>
                    </a:lnTo>
                    <a:lnTo>
                      <a:pt x="161" y="58"/>
                    </a:lnTo>
                    <a:lnTo>
                      <a:pt x="164" y="66"/>
                    </a:lnTo>
                    <a:lnTo>
                      <a:pt x="168" y="73"/>
                    </a:lnTo>
                    <a:lnTo>
                      <a:pt x="171" y="81"/>
                    </a:lnTo>
                    <a:lnTo>
                      <a:pt x="200" y="145"/>
                    </a:lnTo>
                    <a:lnTo>
                      <a:pt x="204" y="144"/>
                    </a:lnTo>
                    <a:lnTo>
                      <a:pt x="207" y="143"/>
                    </a:lnTo>
                    <a:lnTo>
                      <a:pt x="207" y="132"/>
                    </a:lnTo>
                    <a:lnTo>
                      <a:pt x="204" y="121"/>
                    </a:lnTo>
                    <a:lnTo>
                      <a:pt x="202" y="114"/>
                    </a:lnTo>
                    <a:lnTo>
                      <a:pt x="200" y="108"/>
                    </a:lnTo>
                    <a:lnTo>
                      <a:pt x="197" y="102"/>
                    </a:lnTo>
                    <a:lnTo>
                      <a:pt x="196" y="96"/>
                    </a:lnTo>
                    <a:lnTo>
                      <a:pt x="194" y="90"/>
                    </a:lnTo>
                    <a:lnTo>
                      <a:pt x="193" y="83"/>
                    </a:lnTo>
                    <a:lnTo>
                      <a:pt x="192" y="78"/>
                    </a:lnTo>
                    <a:lnTo>
                      <a:pt x="192" y="73"/>
                    </a:lnTo>
                    <a:lnTo>
                      <a:pt x="196" y="77"/>
                    </a:lnTo>
                    <a:lnTo>
                      <a:pt x="201" y="83"/>
                    </a:lnTo>
                    <a:lnTo>
                      <a:pt x="204" y="90"/>
                    </a:lnTo>
                    <a:lnTo>
                      <a:pt x="207" y="97"/>
                    </a:lnTo>
                    <a:lnTo>
                      <a:pt x="208" y="104"/>
                    </a:lnTo>
                    <a:lnTo>
                      <a:pt x="210" y="111"/>
                    </a:lnTo>
                    <a:lnTo>
                      <a:pt x="212" y="118"/>
                    </a:lnTo>
                    <a:lnTo>
                      <a:pt x="215" y="125"/>
                    </a:lnTo>
                    <a:lnTo>
                      <a:pt x="220" y="128"/>
                    </a:lnTo>
                    <a:lnTo>
                      <a:pt x="224" y="134"/>
                    </a:lnTo>
                    <a:lnTo>
                      <a:pt x="227" y="140"/>
                    </a:lnTo>
                    <a:lnTo>
                      <a:pt x="232" y="146"/>
                    </a:lnTo>
                    <a:lnTo>
                      <a:pt x="233" y="153"/>
                    </a:lnTo>
                    <a:lnTo>
                      <a:pt x="235" y="159"/>
                    </a:lnTo>
                    <a:lnTo>
                      <a:pt x="236" y="166"/>
                    </a:lnTo>
                    <a:lnTo>
                      <a:pt x="239" y="172"/>
                    </a:lnTo>
                    <a:lnTo>
                      <a:pt x="243" y="182"/>
                    </a:lnTo>
                    <a:lnTo>
                      <a:pt x="245" y="191"/>
                    </a:lnTo>
                    <a:lnTo>
                      <a:pt x="245" y="196"/>
                    </a:lnTo>
                    <a:lnTo>
                      <a:pt x="248" y="200"/>
                    </a:lnTo>
                    <a:lnTo>
                      <a:pt x="251" y="204"/>
                    </a:lnTo>
                    <a:lnTo>
                      <a:pt x="257" y="208"/>
                    </a:lnTo>
                    <a:lnTo>
                      <a:pt x="261" y="206"/>
                    </a:lnTo>
                    <a:lnTo>
                      <a:pt x="264" y="201"/>
                    </a:lnTo>
                    <a:lnTo>
                      <a:pt x="265" y="198"/>
                    </a:lnTo>
                    <a:lnTo>
                      <a:pt x="272" y="201"/>
                    </a:lnTo>
                    <a:lnTo>
                      <a:pt x="273" y="209"/>
                    </a:lnTo>
                    <a:lnTo>
                      <a:pt x="277" y="219"/>
                    </a:lnTo>
                    <a:lnTo>
                      <a:pt x="281" y="229"/>
                    </a:lnTo>
                    <a:lnTo>
                      <a:pt x="286" y="239"/>
                    </a:lnTo>
                    <a:lnTo>
                      <a:pt x="291" y="248"/>
                    </a:lnTo>
                    <a:lnTo>
                      <a:pt x="298" y="257"/>
                    </a:lnTo>
                    <a:lnTo>
                      <a:pt x="305" y="266"/>
                    </a:lnTo>
                    <a:lnTo>
                      <a:pt x="313" y="274"/>
                    </a:lnTo>
                    <a:lnTo>
                      <a:pt x="320" y="272"/>
                    </a:lnTo>
                    <a:lnTo>
                      <a:pt x="328" y="281"/>
                    </a:lnTo>
                    <a:lnTo>
                      <a:pt x="330" y="284"/>
                    </a:lnTo>
                    <a:lnTo>
                      <a:pt x="333" y="286"/>
                    </a:lnTo>
                    <a:lnTo>
                      <a:pt x="336" y="285"/>
                    </a:lnTo>
                    <a:lnTo>
                      <a:pt x="339" y="281"/>
                    </a:lnTo>
                    <a:lnTo>
                      <a:pt x="336" y="271"/>
                    </a:lnTo>
                    <a:lnTo>
                      <a:pt x="335" y="263"/>
                    </a:lnTo>
                    <a:lnTo>
                      <a:pt x="340" y="268"/>
                    </a:lnTo>
                    <a:lnTo>
                      <a:pt x="346" y="274"/>
                    </a:lnTo>
                    <a:lnTo>
                      <a:pt x="351" y="280"/>
                    </a:lnTo>
                    <a:lnTo>
                      <a:pt x="357" y="286"/>
                    </a:lnTo>
                    <a:lnTo>
                      <a:pt x="362" y="293"/>
                    </a:lnTo>
                    <a:lnTo>
                      <a:pt x="367" y="299"/>
                    </a:lnTo>
                    <a:lnTo>
                      <a:pt x="371" y="306"/>
                    </a:lnTo>
                    <a:lnTo>
                      <a:pt x="376" y="316"/>
                    </a:lnTo>
                    <a:lnTo>
                      <a:pt x="380" y="317"/>
                    </a:lnTo>
                    <a:lnTo>
                      <a:pt x="385" y="316"/>
                    </a:lnTo>
                    <a:lnTo>
                      <a:pt x="386" y="310"/>
                    </a:lnTo>
                    <a:lnTo>
                      <a:pt x="388" y="305"/>
                    </a:lnTo>
                    <a:lnTo>
                      <a:pt x="395" y="311"/>
                    </a:lnTo>
                    <a:lnTo>
                      <a:pt x="401" y="317"/>
                    </a:lnTo>
                    <a:lnTo>
                      <a:pt x="407" y="325"/>
                    </a:lnTo>
                    <a:lnTo>
                      <a:pt x="412" y="333"/>
                    </a:lnTo>
                    <a:lnTo>
                      <a:pt x="416" y="342"/>
                    </a:lnTo>
                    <a:lnTo>
                      <a:pt x="420" y="350"/>
                    </a:lnTo>
                    <a:lnTo>
                      <a:pt x="425" y="359"/>
                    </a:lnTo>
                    <a:lnTo>
                      <a:pt x="430" y="367"/>
                    </a:lnTo>
                    <a:lnTo>
                      <a:pt x="440" y="384"/>
                    </a:lnTo>
                    <a:lnTo>
                      <a:pt x="450" y="402"/>
                    </a:lnTo>
                    <a:lnTo>
                      <a:pt x="462" y="420"/>
                    </a:lnTo>
                    <a:lnTo>
                      <a:pt x="475" y="437"/>
                    </a:lnTo>
                    <a:lnTo>
                      <a:pt x="486" y="453"/>
                    </a:lnTo>
                    <a:lnTo>
                      <a:pt x="497" y="470"/>
                    </a:lnTo>
                    <a:lnTo>
                      <a:pt x="507" y="487"/>
                    </a:lnTo>
                    <a:lnTo>
                      <a:pt x="516" y="506"/>
                    </a:lnTo>
                    <a:lnTo>
                      <a:pt x="522" y="513"/>
                    </a:lnTo>
                    <a:lnTo>
                      <a:pt x="529" y="522"/>
                    </a:lnTo>
                    <a:lnTo>
                      <a:pt x="537" y="528"/>
                    </a:lnTo>
                    <a:lnTo>
                      <a:pt x="545" y="536"/>
                    </a:lnTo>
                    <a:lnTo>
                      <a:pt x="553" y="542"/>
                    </a:lnTo>
                    <a:lnTo>
                      <a:pt x="560" y="550"/>
                    </a:lnTo>
                    <a:lnTo>
                      <a:pt x="568" y="557"/>
                    </a:lnTo>
                    <a:lnTo>
                      <a:pt x="576" y="566"/>
                    </a:lnTo>
                    <a:lnTo>
                      <a:pt x="589" y="575"/>
                    </a:lnTo>
                    <a:lnTo>
                      <a:pt x="602" y="585"/>
                    </a:lnTo>
                    <a:lnTo>
                      <a:pt x="615" y="595"/>
                    </a:lnTo>
                    <a:lnTo>
                      <a:pt x="627" y="605"/>
                    </a:lnTo>
                    <a:lnTo>
                      <a:pt x="640" y="614"/>
                    </a:lnTo>
                    <a:lnTo>
                      <a:pt x="653" y="623"/>
                    </a:lnTo>
                    <a:lnTo>
                      <a:pt x="666" y="633"/>
                    </a:lnTo>
                    <a:lnTo>
                      <a:pt x="680" y="643"/>
                    </a:lnTo>
                    <a:lnTo>
                      <a:pt x="690" y="651"/>
                    </a:lnTo>
                    <a:lnTo>
                      <a:pt x="701" y="660"/>
                    </a:lnTo>
                    <a:lnTo>
                      <a:pt x="712" y="668"/>
                    </a:lnTo>
                    <a:lnTo>
                      <a:pt x="723" y="677"/>
                    </a:lnTo>
                    <a:lnTo>
                      <a:pt x="730" y="677"/>
                    </a:lnTo>
                    <a:lnTo>
                      <a:pt x="736" y="680"/>
                    </a:lnTo>
                    <a:lnTo>
                      <a:pt x="743" y="683"/>
                    </a:lnTo>
                    <a:lnTo>
                      <a:pt x="749" y="687"/>
                    </a:lnTo>
                    <a:lnTo>
                      <a:pt x="759" y="696"/>
                    </a:lnTo>
                    <a:lnTo>
                      <a:pt x="769" y="707"/>
                    </a:lnTo>
                    <a:lnTo>
                      <a:pt x="782" y="715"/>
                    </a:lnTo>
                    <a:lnTo>
                      <a:pt x="795" y="724"/>
                    </a:lnTo>
                    <a:lnTo>
                      <a:pt x="808" y="732"/>
                    </a:lnTo>
                    <a:lnTo>
                      <a:pt x="822" y="741"/>
                    </a:lnTo>
                    <a:lnTo>
                      <a:pt x="834" y="748"/>
                    </a:lnTo>
                    <a:lnTo>
                      <a:pt x="847" y="757"/>
                    </a:lnTo>
                    <a:lnTo>
                      <a:pt x="861" y="764"/>
                    </a:lnTo>
                    <a:lnTo>
                      <a:pt x="875" y="774"/>
                    </a:lnTo>
                    <a:lnTo>
                      <a:pt x="882" y="779"/>
                    </a:lnTo>
                    <a:lnTo>
                      <a:pt x="892" y="784"/>
                    </a:lnTo>
                    <a:lnTo>
                      <a:pt x="901" y="788"/>
                    </a:lnTo>
                    <a:lnTo>
                      <a:pt x="910" y="792"/>
                    </a:lnTo>
                    <a:lnTo>
                      <a:pt x="940" y="806"/>
                    </a:lnTo>
                    <a:lnTo>
                      <a:pt x="983" y="827"/>
                    </a:lnTo>
                    <a:lnTo>
                      <a:pt x="1029" y="850"/>
                    </a:lnTo>
                    <a:lnTo>
                      <a:pt x="1071" y="870"/>
                    </a:lnTo>
                    <a:lnTo>
                      <a:pt x="1100" y="882"/>
                    </a:lnTo>
                    <a:lnTo>
                      <a:pt x="1108" y="880"/>
                    </a:lnTo>
                    <a:lnTo>
                      <a:pt x="1086" y="861"/>
                    </a:lnTo>
                    <a:lnTo>
                      <a:pt x="1026" y="821"/>
                    </a:lnTo>
                    <a:lnTo>
                      <a:pt x="1018" y="813"/>
                    </a:lnTo>
                    <a:lnTo>
                      <a:pt x="1010" y="807"/>
                    </a:lnTo>
                    <a:lnTo>
                      <a:pt x="1002" y="798"/>
                    </a:lnTo>
                    <a:lnTo>
                      <a:pt x="994" y="792"/>
                    </a:lnTo>
                    <a:lnTo>
                      <a:pt x="988" y="786"/>
                    </a:lnTo>
                    <a:lnTo>
                      <a:pt x="983" y="779"/>
                    </a:lnTo>
                    <a:lnTo>
                      <a:pt x="976" y="773"/>
                    </a:lnTo>
                    <a:lnTo>
                      <a:pt x="971" y="767"/>
                    </a:lnTo>
                    <a:lnTo>
                      <a:pt x="965" y="760"/>
                    </a:lnTo>
                    <a:lnTo>
                      <a:pt x="960" y="753"/>
                    </a:lnTo>
                    <a:lnTo>
                      <a:pt x="956" y="746"/>
                    </a:lnTo>
                    <a:lnTo>
                      <a:pt x="953" y="740"/>
                    </a:lnTo>
                    <a:lnTo>
                      <a:pt x="945" y="733"/>
                    </a:lnTo>
                    <a:lnTo>
                      <a:pt x="939" y="728"/>
                    </a:lnTo>
                    <a:lnTo>
                      <a:pt x="933" y="721"/>
                    </a:lnTo>
                    <a:lnTo>
                      <a:pt x="928" y="717"/>
                    </a:lnTo>
                    <a:lnTo>
                      <a:pt x="923" y="707"/>
                    </a:lnTo>
                    <a:lnTo>
                      <a:pt x="915" y="699"/>
                    </a:lnTo>
                    <a:lnTo>
                      <a:pt x="908" y="692"/>
                    </a:lnTo>
                    <a:lnTo>
                      <a:pt x="904" y="684"/>
                    </a:lnTo>
                    <a:lnTo>
                      <a:pt x="896" y="677"/>
                    </a:lnTo>
                    <a:lnTo>
                      <a:pt x="890" y="670"/>
                    </a:lnTo>
                    <a:lnTo>
                      <a:pt x="883" y="664"/>
                    </a:lnTo>
                    <a:lnTo>
                      <a:pt x="877" y="657"/>
                    </a:lnTo>
                    <a:lnTo>
                      <a:pt x="870" y="651"/>
                    </a:lnTo>
                    <a:lnTo>
                      <a:pt x="863" y="646"/>
                    </a:lnTo>
                    <a:lnTo>
                      <a:pt x="856" y="639"/>
                    </a:lnTo>
                    <a:lnTo>
                      <a:pt x="848" y="635"/>
                    </a:lnTo>
                    <a:lnTo>
                      <a:pt x="834" y="624"/>
                    </a:lnTo>
                    <a:lnTo>
                      <a:pt x="822" y="618"/>
                    </a:lnTo>
                    <a:lnTo>
                      <a:pt x="808" y="612"/>
                    </a:lnTo>
                    <a:lnTo>
                      <a:pt x="794" y="608"/>
                    </a:lnTo>
                    <a:lnTo>
                      <a:pt x="779" y="603"/>
                    </a:lnTo>
                    <a:lnTo>
                      <a:pt x="765" y="599"/>
                    </a:lnTo>
                    <a:lnTo>
                      <a:pt x="750" y="595"/>
                    </a:lnTo>
                    <a:lnTo>
                      <a:pt x="736" y="590"/>
                    </a:lnTo>
                    <a:lnTo>
                      <a:pt x="727" y="587"/>
                    </a:lnTo>
                    <a:lnTo>
                      <a:pt x="719" y="584"/>
                    </a:lnTo>
                    <a:lnTo>
                      <a:pt x="710" y="580"/>
                    </a:lnTo>
                    <a:lnTo>
                      <a:pt x="702" y="576"/>
                    </a:lnTo>
                    <a:lnTo>
                      <a:pt x="694" y="571"/>
                    </a:lnTo>
                    <a:lnTo>
                      <a:pt x="685" y="567"/>
                    </a:lnTo>
                    <a:lnTo>
                      <a:pt x="676" y="564"/>
                    </a:lnTo>
                    <a:lnTo>
                      <a:pt x="669" y="563"/>
                    </a:lnTo>
                    <a:lnTo>
                      <a:pt x="659" y="557"/>
                    </a:lnTo>
                    <a:lnTo>
                      <a:pt x="650" y="552"/>
                    </a:lnTo>
                    <a:lnTo>
                      <a:pt x="640" y="547"/>
                    </a:lnTo>
                    <a:lnTo>
                      <a:pt x="632" y="542"/>
                    </a:lnTo>
                    <a:lnTo>
                      <a:pt x="622" y="536"/>
                    </a:lnTo>
                    <a:lnTo>
                      <a:pt x="614" y="531"/>
                    </a:lnTo>
                    <a:lnTo>
                      <a:pt x="606" y="524"/>
                    </a:lnTo>
                    <a:lnTo>
                      <a:pt x="600" y="518"/>
                    </a:lnTo>
                    <a:lnTo>
                      <a:pt x="592" y="513"/>
                    </a:lnTo>
                    <a:lnTo>
                      <a:pt x="588" y="509"/>
                    </a:lnTo>
                    <a:lnTo>
                      <a:pt x="585" y="504"/>
                    </a:lnTo>
                    <a:lnTo>
                      <a:pt x="582" y="500"/>
                    </a:lnTo>
                    <a:lnTo>
                      <a:pt x="579" y="491"/>
                    </a:lnTo>
                    <a:lnTo>
                      <a:pt x="584" y="485"/>
                    </a:lnTo>
                    <a:lnTo>
                      <a:pt x="575" y="477"/>
                    </a:lnTo>
                    <a:lnTo>
                      <a:pt x="567" y="472"/>
                    </a:lnTo>
                    <a:lnTo>
                      <a:pt x="557" y="467"/>
                    </a:lnTo>
                    <a:lnTo>
                      <a:pt x="550" y="460"/>
                    </a:lnTo>
                    <a:lnTo>
                      <a:pt x="548" y="460"/>
                    </a:lnTo>
                    <a:lnTo>
                      <a:pt x="545" y="455"/>
                    </a:lnTo>
                    <a:lnTo>
                      <a:pt x="543" y="449"/>
                    </a:lnTo>
                    <a:lnTo>
                      <a:pt x="539" y="444"/>
                    </a:lnTo>
                    <a:lnTo>
                      <a:pt x="535" y="442"/>
                    </a:lnTo>
                    <a:lnTo>
                      <a:pt x="524" y="447"/>
                    </a:lnTo>
                    <a:lnTo>
                      <a:pt x="519" y="439"/>
                    </a:lnTo>
                    <a:lnTo>
                      <a:pt x="515" y="431"/>
                    </a:lnTo>
                    <a:lnTo>
                      <a:pt x="514" y="423"/>
                    </a:lnTo>
                    <a:lnTo>
                      <a:pt x="516" y="416"/>
                    </a:lnTo>
                    <a:lnTo>
                      <a:pt x="520" y="418"/>
                    </a:lnTo>
                    <a:lnTo>
                      <a:pt x="524" y="424"/>
                    </a:lnTo>
                    <a:lnTo>
                      <a:pt x="527" y="427"/>
                    </a:lnTo>
                    <a:lnTo>
                      <a:pt x="532" y="430"/>
                    </a:lnTo>
                    <a:lnTo>
                      <a:pt x="530" y="421"/>
                    </a:lnTo>
                    <a:lnTo>
                      <a:pt x="525" y="413"/>
                    </a:lnTo>
                    <a:lnTo>
                      <a:pt x="520" y="404"/>
                    </a:lnTo>
                    <a:lnTo>
                      <a:pt x="518" y="395"/>
                    </a:lnTo>
                    <a:lnTo>
                      <a:pt x="512" y="392"/>
                    </a:lnTo>
                    <a:lnTo>
                      <a:pt x="507" y="391"/>
                    </a:lnTo>
                    <a:lnTo>
                      <a:pt x="512" y="404"/>
                    </a:lnTo>
                    <a:lnTo>
                      <a:pt x="505" y="401"/>
                    </a:lnTo>
                    <a:lnTo>
                      <a:pt x="500" y="398"/>
                    </a:lnTo>
                    <a:lnTo>
                      <a:pt x="497" y="394"/>
                    </a:lnTo>
                    <a:lnTo>
                      <a:pt x="494" y="391"/>
                    </a:lnTo>
                    <a:lnTo>
                      <a:pt x="489" y="382"/>
                    </a:lnTo>
                    <a:lnTo>
                      <a:pt x="483" y="375"/>
                    </a:lnTo>
                    <a:lnTo>
                      <a:pt x="482" y="368"/>
                    </a:lnTo>
                    <a:lnTo>
                      <a:pt x="479" y="362"/>
                    </a:lnTo>
                    <a:lnTo>
                      <a:pt x="478" y="357"/>
                    </a:lnTo>
                    <a:lnTo>
                      <a:pt x="484" y="357"/>
                    </a:lnTo>
                    <a:lnTo>
                      <a:pt x="488" y="354"/>
                    </a:lnTo>
                    <a:lnTo>
                      <a:pt x="491" y="351"/>
                    </a:lnTo>
                    <a:lnTo>
                      <a:pt x="488" y="345"/>
                    </a:lnTo>
                    <a:lnTo>
                      <a:pt x="483" y="342"/>
                    </a:lnTo>
                    <a:lnTo>
                      <a:pt x="478" y="338"/>
                    </a:lnTo>
                    <a:lnTo>
                      <a:pt x="476" y="335"/>
                    </a:lnTo>
                    <a:lnTo>
                      <a:pt x="489" y="338"/>
                    </a:lnTo>
                    <a:lnTo>
                      <a:pt x="488" y="334"/>
                    </a:lnTo>
                    <a:lnTo>
                      <a:pt x="489" y="330"/>
                    </a:lnTo>
                    <a:lnTo>
                      <a:pt x="488" y="326"/>
                    </a:lnTo>
                    <a:lnTo>
                      <a:pt x="483" y="324"/>
                    </a:lnTo>
                    <a:lnTo>
                      <a:pt x="478" y="317"/>
                    </a:lnTo>
                    <a:lnTo>
                      <a:pt x="474" y="312"/>
                    </a:lnTo>
                    <a:lnTo>
                      <a:pt x="470" y="306"/>
                    </a:lnTo>
                    <a:lnTo>
                      <a:pt x="465" y="303"/>
                    </a:lnTo>
                    <a:lnTo>
                      <a:pt x="454" y="295"/>
                    </a:lnTo>
                    <a:lnTo>
                      <a:pt x="444" y="287"/>
                    </a:lnTo>
                    <a:lnTo>
                      <a:pt x="445" y="282"/>
                    </a:lnTo>
                    <a:lnTo>
                      <a:pt x="452" y="285"/>
                    </a:lnTo>
                    <a:lnTo>
                      <a:pt x="461" y="285"/>
                    </a:lnTo>
                    <a:lnTo>
                      <a:pt x="462" y="280"/>
                    </a:lnTo>
                    <a:lnTo>
                      <a:pt x="466" y="278"/>
                    </a:lnTo>
                    <a:lnTo>
                      <a:pt x="461" y="272"/>
                    </a:lnTo>
                    <a:lnTo>
                      <a:pt x="456" y="269"/>
                    </a:lnTo>
                    <a:lnTo>
                      <a:pt x="449" y="267"/>
                    </a:lnTo>
                    <a:lnTo>
                      <a:pt x="444" y="264"/>
                    </a:lnTo>
                    <a:lnTo>
                      <a:pt x="411" y="241"/>
                    </a:lnTo>
                    <a:lnTo>
                      <a:pt x="405" y="234"/>
                    </a:lnTo>
                    <a:lnTo>
                      <a:pt x="407" y="226"/>
                    </a:lnTo>
                    <a:lnTo>
                      <a:pt x="409" y="225"/>
                    </a:lnTo>
                    <a:lnTo>
                      <a:pt x="413" y="226"/>
                    </a:lnTo>
                    <a:lnTo>
                      <a:pt x="418" y="229"/>
                    </a:lnTo>
                    <a:lnTo>
                      <a:pt x="425" y="232"/>
                    </a:lnTo>
                    <a:lnTo>
                      <a:pt x="431" y="236"/>
                    </a:lnTo>
                    <a:lnTo>
                      <a:pt x="436" y="238"/>
                    </a:lnTo>
                    <a:lnTo>
                      <a:pt x="443" y="241"/>
                    </a:lnTo>
                    <a:lnTo>
                      <a:pt x="448" y="242"/>
                    </a:lnTo>
                    <a:lnTo>
                      <a:pt x="455" y="244"/>
                    </a:lnTo>
                    <a:lnTo>
                      <a:pt x="455" y="235"/>
                    </a:lnTo>
                    <a:lnTo>
                      <a:pt x="449" y="231"/>
                    </a:lnTo>
                    <a:lnTo>
                      <a:pt x="441" y="226"/>
                    </a:lnTo>
                    <a:lnTo>
                      <a:pt x="436" y="223"/>
                    </a:lnTo>
                    <a:lnTo>
                      <a:pt x="434" y="219"/>
                    </a:lnTo>
                    <a:lnTo>
                      <a:pt x="432" y="217"/>
                    </a:lnTo>
                    <a:lnTo>
                      <a:pt x="429" y="214"/>
                    </a:lnTo>
                    <a:lnTo>
                      <a:pt x="427" y="210"/>
                    </a:lnTo>
                    <a:lnTo>
                      <a:pt x="427" y="204"/>
                    </a:lnTo>
                    <a:lnTo>
                      <a:pt x="429" y="198"/>
                    </a:lnTo>
                    <a:lnTo>
                      <a:pt x="435" y="199"/>
                    </a:lnTo>
                    <a:lnTo>
                      <a:pt x="443" y="197"/>
                    </a:lnTo>
                    <a:lnTo>
                      <a:pt x="439" y="190"/>
                    </a:lnTo>
                    <a:lnTo>
                      <a:pt x="434" y="185"/>
                    </a:lnTo>
                    <a:lnTo>
                      <a:pt x="428" y="180"/>
                    </a:lnTo>
                    <a:lnTo>
                      <a:pt x="423" y="176"/>
                    </a:lnTo>
                    <a:lnTo>
                      <a:pt x="415" y="172"/>
                    </a:lnTo>
                    <a:lnTo>
                      <a:pt x="408" y="169"/>
                    </a:lnTo>
                    <a:lnTo>
                      <a:pt x="401" y="165"/>
                    </a:lnTo>
                    <a:lnTo>
                      <a:pt x="397" y="160"/>
                    </a:lnTo>
                    <a:lnTo>
                      <a:pt x="392" y="155"/>
                    </a:lnTo>
                    <a:lnTo>
                      <a:pt x="386" y="152"/>
                    </a:lnTo>
                    <a:lnTo>
                      <a:pt x="381" y="148"/>
                    </a:lnTo>
                    <a:lnTo>
                      <a:pt x="379" y="143"/>
                    </a:lnTo>
                    <a:lnTo>
                      <a:pt x="382" y="138"/>
                    </a:lnTo>
                    <a:lnTo>
                      <a:pt x="393" y="142"/>
                    </a:lnTo>
                    <a:lnTo>
                      <a:pt x="404" y="149"/>
                    </a:lnTo>
                    <a:lnTo>
                      <a:pt x="415" y="154"/>
                    </a:lnTo>
                    <a:lnTo>
                      <a:pt x="427" y="157"/>
                    </a:lnTo>
                    <a:lnTo>
                      <a:pt x="428" y="152"/>
                    </a:lnTo>
                    <a:lnTo>
                      <a:pt x="427" y="146"/>
                    </a:lnTo>
                    <a:lnTo>
                      <a:pt x="418" y="141"/>
                    </a:lnTo>
                    <a:lnTo>
                      <a:pt x="429" y="143"/>
                    </a:lnTo>
                    <a:lnTo>
                      <a:pt x="440" y="145"/>
                    </a:lnTo>
                    <a:lnTo>
                      <a:pt x="430" y="135"/>
                    </a:lnTo>
                    <a:lnTo>
                      <a:pt x="421" y="127"/>
                    </a:lnTo>
                    <a:lnTo>
                      <a:pt x="415" y="120"/>
                    </a:lnTo>
                    <a:lnTo>
                      <a:pt x="409" y="113"/>
                    </a:lnTo>
                    <a:lnTo>
                      <a:pt x="402" y="108"/>
                    </a:lnTo>
                    <a:lnTo>
                      <a:pt x="396" y="103"/>
                    </a:lnTo>
                    <a:lnTo>
                      <a:pt x="399" y="103"/>
                    </a:lnTo>
                    <a:lnTo>
                      <a:pt x="402" y="105"/>
                    </a:lnTo>
                    <a:lnTo>
                      <a:pt x="405" y="106"/>
                    </a:lnTo>
                    <a:lnTo>
                      <a:pt x="409" y="105"/>
                    </a:lnTo>
                    <a:lnTo>
                      <a:pt x="405" y="94"/>
                    </a:lnTo>
                    <a:lnTo>
                      <a:pt x="398" y="87"/>
                    </a:lnTo>
                    <a:lnTo>
                      <a:pt x="388" y="78"/>
                    </a:lnTo>
                    <a:lnTo>
                      <a:pt x="381" y="71"/>
                    </a:lnTo>
                    <a:lnTo>
                      <a:pt x="377" y="70"/>
                    </a:lnTo>
                    <a:lnTo>
                      <a:pt x="376" y="69"/>
                    </a:lnTo>
                    <a:lnTo>
                      <a:pt x="379" y="63"/>
                    </a:lnTo>
                    <a:lnTo>
                      <a:pt x="385" y="62"/>
                    </a:lnTo>
                    <a:lnTo>
                      <a:pt x="395" y="70"/>
                    </a:lnTo>
                    <a:lnTo>
                      <a:pt x="405" y="78"/>
                    </a:lnTo>
                    <a:lnTo>
                      <a:pt x="411" y="81"/>
                    </a:lnTo>
                    <a:lnTo>
                      <a:pt x="416" y="86"/>
                    </a:lnTo>
                    <a:lnTo>
                      <a:pt x="423" y="90"/>
                    </a:lnTo>
                    <a:lnTo>
                      <a:pt x="429" y="94"/>
                    </a:lnTo>
                    <a:lnTo>
                      <a:pt x="431" y="92"/>
                    </a:lnTo>
                    <a:lnTo>
                      <a:pt x="434" y="91"/>
                    </a:lnTo>
                    <a:lnTo>
                      <a:pt x="438" y="90"/>
                    </a:lnTo>
                    <a:lnTo>
                      <a:pt x="441" y="94"/>
                    </a:lnTo>
                    <a:lnTo>
                      <a:pt x="442" y="95"/>
                    </a:lnTo>
                    <a:lnTo>
                      <a:pt x="445" y="95"/>
                    </a:lnTo>
                    <a:lnTo>
                      <a:pt x="441" y="89"/>
                    </a:lnTo>
                    <a:lnTo>
                      <a:pt x="438" y="82"/>
                    </a:lnTo>
                    <a:lnTo>
                      <a:pt x="434" y="76"/>
                    </a:lnTo>
                    <a:lnTo>
                      <a:pt x="431" y="71"/>
                    </a:lnTo>
                    <a:lnTo>
                      <a:pt x="428" y="64"/>
                    </a:lnTo>
                    <a:lnTo>
                      <a:pt x="425" y="58"/>
                    </a:lnTo>
                    <a:lnTo>
                      <a:pt x="421" y="53"/>
                    </a:lnTo>
                    <a:lnTo>
                      <a:pt x="418" y="47"/>
                    </a:lnTo>
                    <a:lnTo>
                      <a:pt x="418" y="45"/>
                    </a:lnTo>
                    <a:lnTo>
                      <a:pt x="424" y="49"/>
                    </a:lnTo>
                    <a:lnTo>
                      <a:pt x="430" y="55"/>
                    </a:lnTo>
                    <a:lnTo>
                      <a:pt x="436" y="57"/>
                    </a:lnTo>
                    <a:lnTo>
                      <a:pt x="444" y="56"/>
                    </a:lnTo>
                    <a:lnTo>
                      <a:pt x="440" y="47"/>
                    </a:lnTo>
                    <a:lnTo>
                      <a:pt x="433" y="40"/>
                    </a:lnTo>
                    <a:lnTo>
                      <a:pt x="425" y="32"/>
                    </a:lnTo>
                    <a:lnTo>
                      <a:pt x="418" y="25"/>
                    </a:lnTo>
                    <a:lnTo>
                      <a:pt x="411" y="17"/>
                    </a:lnTo>
                    <a:lnTo>
                      <a:pt x="403" y="11"/>
                    </a:lnTo>
                    <a:lnTo>
                      <a:pt x="409" y="13"/>
                    </a:lnTo>
                    <a:lnTo>
                      <a:pt x="416" y="18"/>
                    </a:lnTo>
                    <a:lnTo>
                      <a:pt x="423" y="21"/>
                    </a:lnTo>
                    <a:lnTo>
                      <a:pt x="430" y="22"/>
                    </a:lnTo>
                    <a:lnTo>
                      <a:pt x="431" y="15"/>
                    </a:lnTo>
                    <a:lnTo>
                      <a:pt x="427" y="9"/>
                    </a:lnTo>
                    <a:lnTo>
                      <a:pt x="423" y="7"/>
                    </a:lnTo>
                    <a:lnTo>
                      <a:pt x="432" y="12"/>
                    </a:lnTo>
                    <a:lnTo>
                      <a:pt x="441" y="22"/>
                    </a:lnTo>
                    <a:lnTo>
                      <a:pt x="445" y="24"/>
                    </a:lnTo>
                    <a:lnTo>
                      <a:pt x="449" y="28"/>
                    </a:lnTo>
                    <a:lnTo>
                      <a:pt x="452" y="30"/>
                    </a:lnTo>
                    <a:lnTo>
                      <a:pt x="459" y="29"/>
                    </a:lnTo>
                    <a:lnTo>
                      <a:pt x="458" y="21"/>
                    </a:lnTo>
                    <a:lnTo>
                      <a:pt x="454" y="14"/>
                    </a:lnTo>
                    <a:lnTo>
                      <a:pt x="447" y="7"/>
                    </a:lnTo>
                    <a:lnTo>
                      <a:pt x="443" y="0"/>
                    </a:lnTo>
                    <a:lnTo>
                      <a:pt x="450" y="8"/>
                    </a:lnTo>
                    <a:lnTo>
                      <a:pt x="459" y="15"/>
                    </a:lnTo>
                    <a:lnTo>
                      <a:pt x="467" y="23"/>
                    </a:lnTo>
                    <a:lnTo>
                      <a:pt x="476" y="31"/>
                    </a:lnTo>
                    <a:lnTo>
                      <a:pt x="484" y="38"/>
                    </a:lnTo>
                    <a:lnTo>
                      <a:pt x="493" y="46"/>
                    </a:lnTo>
                    <a:lnTo>
                      <a:pt x="502" y="54"/>
                    </a:lnTo>
                    <a:lnTo>
                      <a:pt x="510" y="63"/>
                    </a:lnTo>
                    <a:lnTo>
                      <a:pt x="516" y="69"/>
                    </a:lnTo>
                    <a:lnTo>
                      <a:pt x="522" y="77"/>
                    </a:lnTo>
                    <a:lnTo>
                      <a:pt x="528" y="82"/>
                    </a:lnTo>
                    <a:lnTo>
                      <a:pt x="538" y="85"/>
                    </a:lnTo>
                    <a:lnTo>
                      <a:pt x="539" y="76"/>
                    </a:lnTo>
                    <a:lnTo>
                      <a:pt x="543" y="70"/>
                    </a:lnTo>
                    <a:lnTo>
                      <a:pt x="548" y="76"/>
                    </a:lnTo>
                    <a:lnTo>
                      <a:pt x="554" y="87"/>
                    </a:lnTo>
                    <a:lnTo>
                      <a:pt x="557" y="90"/>
                    </a:lnTo>
                    <a:lnTo>
                      <a:pt x="560" y="93"/>
                    </a:lnTo>
                    <a:lnTo>
                      <a:pt x="564" y="94"/>
                    </a:lnTo>
                    <a:lnTo>
                      <a:pt x="571" y="94"/>
                    </a:lnTo>
                    <a:lnTo>
                      <a:pt x="571" y="88"/>
                    </a:lnTo>
                    <a:lnTo>
                      <a:pt x="569" y="82"/>
                    </a:lnTo>
                    <a:lnTo>
                      <a:pt x="566" y="77"/>
                    </a:lnTo>
                    <a:lnTo>
                      <a:pt x="562" y="72"/>
                    </a:lnTo>
                    <a:lnTo>
                      <a:pt x="559" y="65"/>
                    </a:lnTo>
                    <a:lnTo>
                      <a:pt x="558" y="61"/>
                    </a:lnTo>
                    <a:lnTo>
                      <a:pt x="560" y="58"/>
                    </a:lnTo>
                    <a:lnTo>
                      <a:pt x="568" y="56"/>
                    </a:lnTo>
                    <a:lnTo>
                      <a:pt x="571" y="62"/>
                    </a:lnTo>
                    <a:lnTo>
                      <a:pt x="574" y="69"/>
                    </a:lnTo>
                    <a:lnTo>
                      <a:pt x="577" y="75"/>
                    </a:lnTo>
                    <a:lnTo>
                      <a:pt x="582" y="81"/>
                    </a:lnTo>
                    <a:lnTo>
                      <a:pt x="584" y="88"/>
                    </a:lnTo>
                    <a:lnTo>
                      <a:pt x="587" y="94"/>
                    </a:lnTo>
                    <a:lnTo>
                      <a:pt x="590" y="101"/>
                    </a:lnTo>
                    <a:lnTo>
                      <a:pt x="593" y="107"/>
                    </a:lnTo>
                    <a:lnTo>
                      <a:pt x="599" y="109"/>
                    </a:lnTo>
                    <a:lnTo>
                      <a:pt x="604" y="109"/>
                    </a:lnTo>
                    <a:lnTo>
                      <a:pt x="604" y="102"/>
                    </a:lnTo>
                    <a:lnTo>
                      <a:pt x="602" y="94"/>
                    </a:lnTo>
                    <a:lnTo>
                      <a:pt x="605" y="97"/>
                    </a:lnTo>
                    <a:lnTo>
                      <a:pt x="608" y="103"/>
                    </a:lnTo>
                    <a:lnTo>
                      <a:pt x="610" y="109"/>
                    </a:lnTo>
                    <a:lnTo>
                      <a:pt x="612" y="116"/>
                    </a:lnTo>
                    <a:lnTo>
                      <a:pt x="614" y="122"/>
                    </a:lnTo>
                    <a:lnTo>
                      <a:pt x="616" y="128"/>
                    </a:lnTo>
                    <a:lnTo>
                      <a:pt x="617" y="135"/>
                    </a:lnTo>
                    <a:lnTo>
                      <a:pt x="619" y="141"/>
                    </a:lnTo>
                    <a:lnTo>
                      <a:pt x="623" y="142"/>
                    </a:lnTo>
                    <a:lnTo>
                      <a:pt x="627" y="141"/>
                    </a:lnTo>
                    <a:lnTo>
                      <a:pt x="628" y="135"/>
                    </a:lnTo>
                    <a:lnTo>
                      <a:pt x="633" y="130"/>
                    </a:lnTo>
                    <a:lnTo>
                      <a:pt x="636" y="135"/>
                    </a:lnTo>
                    <a:lnTo>
                      <a:pt x="640" y="141"/>
                    </a:lnTo>
                    <a:lnTo>
                      <a:pt x="643" y="148"/>
                    </a:lnTo>
                    <a:lnTo>
                      <a:pt x="647" y="155"/>
                    </a:lnTo>
                    <a:lnTo>
                      <a:pt x="650" y="160"/>
                    </a:lnTo>
                    <a:lnTo>
                      <a:pt x="653" y="167"/>
                    </a:lnTo>
                    <a:lnTo>
                      <a:pt x="657" y="172"/>
                    </a:lnTo>
                    <a:lnTo>
                      <a:pt x="664" y="176"/>
                    </a:lnTo>
                    <a:lnTo>
                      <a:pt x="666" y="182"/>
                    </a:lnTo>
                    <a:lnTo>
                      <a:pt x="670" y="188"/>
                    </a:lnTo>
                    <a:lnTo>
                      <a:pt x="676" y="192"/>
                    </a:lnTo>
                    <a:lnTo>
                      <a:pt x="684" y="194"/>
                    </a:lnTo>
                    <a:lnTo>
                      <a:pt x="691" y="191"/>
                    </a:lnTo>
                    <a:lnTo>
                      <a:pt x="696" y="185"/>
                    </a:lnTo>
                    <a:lnTo>
                      <a:pt x="699" y="185"/>
                    </a:lnTo>
                    <a:lnTo>
                      <a:pt x="702" y="18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266"/>
              <p:cNvSpPr>
                <a:spLocks/>
              </p:cNvSpPr>
              <p:nvPr/>
            </p:nvSpPr>
            <p:spPr bwMode="auto">
              <a:xfrm>
                <a:off x="729" y="2548"/>
                <a:ext cx="181" cy="183"/>
              </a:xfrm>
              <a:custGeom>
                <a:avLst/>
                <a:gdLst/>
                <a:ahLst/>
                <a:cxnLst>
                  <a:cxn ang="0">
                    <a:pos x="32" y="77"/>
                  </a:cxn>
                  <a:cxn ang="0">
                    <a:pos x="58" y="90"/>
                  </a:cxn>
                  <a:cxn ang="0">
                    <a:pos x="38" y="57"/>
                  </a:cxn>
                  <a:cxn ang="0">
                    <a:pos x="49" y="57"/>
                  </a:cxn>
                  <a:cxn ang="0">
                    <a:pos x="74" y="76"/>
                  </a:cxn>
                  <a:cxn ang="0">
                    <a:pos x="60" y="45"/>
                  </a:cxn>
                  <a:cxn ang="0">
                    <a:pos x="65" y="35"/>
                  </a:cxn>
                  <a:cxn ang="0">
                    <a:pos x="87" y="55"/>
                  </a:cxn>
                  <a:cxn ang="0">
                    <a:pos x="70" y="23"/>
                  </a:cxn>
                  <a:cxn ang="0">
                    <a:pos x="66" y="0"/>
                  </a:cxn>
                  <a:cxn ang="0">
                    <a:pos x="89" y="31"/>
                  </a:cxn>
                  <a:cxn ang="0">
                    <a:pos x="87" y="8"/>
                  </a:cxn>
                  <a:cxn ang="0">
                    <a:pos x="109" y="25"/>
                  </a:cxn>
                  <a:cxn ang="0">
                    <a:pos x="139" y="67"/>
                  </a:cxn>
                  <a:cxn ang="0">
                    <a:pos x="169" y="99"/>
                  </a:cxn>
                  <a:cxn ang="0">
                    <a:pos x="180" y="93"/>
                  </a:cxn>
                  <a:cxn ang="0">
                    <a:pos x="202" y="122"/>
                  </a:cxn>
                  <a:cxn ang="0">
                    <a:pos x="222" y="143"/>
                  </a:cxn>
                  <a:cxn ang="0">
                    <a:pos x="248" y="171"/>
                  </a:cxn>
                  <a:cxn ang="0">
                    <a:pos x="262" y="171"/>
                  </a:cxn>
                  <a:cxn ang="0">
                    <a:pos x="288" y="198"/>
                  </a:cxn>
                  <a:cxn ang="0">
                    <a:pos x="302" y="208"/>
                  </a:cxn>
                  <a:cxn ang="0">
                    <a:pos x="320" y="205"/>
                  </a:cxn>
                  <a:cxn ang="0">
                    <a:pos x="330" y="276"/>
                  </a:cxn>
                  <a:cxn ang="0">
                    <a:pos x="273" y="234"/>
                  </a:cxn>
                  <a:cxn ang="0">
                    <a:pos x="234" y="196"/>
                  </a:cxn>
                  <a:cxn ang="0">
                    <a:pos x="193" y="168"/>
                  </a:cxn>
                  <a:cxn ang="0">
                    <a:pos x="159" y="154"/>
                  </a:cxn>
                  <a:cxn ang="0">
                    <a:pos x="133" y="161"/>
                  </a:cxn>
                  <a:cxn ang="0">
                    <a:pos x="138" y="197"/>
                  </a:cxn>
                  <a:cxn ang="0">
                    <a:pos x="168" y="226"/>
                  </a:cxn>
                  <a:cxn ang="0">
                    <a:pos x="196" y="249"/>
                  </a:cxn>
                  <a:cxn ang="0">
                    <a:pos x="210" y="248"/>
                  </a:cxn>
                  <a:cxn ang="0">
                    <a:pos x="244" y="263"/>
                  </a:cxn>
                  <a:cxn ang="0">
                    <a:pos x="210" y="263"/>
                  </a:cxn>
                  <a:cxn ang="0">
                    <a:pos x="238" y="294"/>
                  </a:cxn>
                  <a:cxn ang="0">
                    <a:pos x="282" y="332"/>
                  </a:cxn>
                  <a:cxn ang="0">
                    <a:pos x="295" y="366"/>
                  </a:cxn>
                  <a:cxn ang="0">
                    <a:pos x="262" y="345"/>
                  </a:cxn>
                  <a:cxn ang="0">
                    <a:pos x="216" y="318"/>
                  </a:cxn>
                  <a:cxn ang="0">
                    <a:pos x="178" y="286"/>
                  </a:cxn>
                  <a:cxn ang="0">
                    <a:pos x="150" y="266"/>
                  </a:cxn>
                  <a:cxn ang="0">
                    <a:pos x="121" y="250"/>
                  </a:cxn>
                  <a:cxn ang="0">
                    <a:pos x="87" y="225"/>
                  </a:cxn>
                  <a:cxn ang="0">
                    <a:pos x="63" y="208"/>
                  </a:cxn>
                  <a:cxn ang="0">
                    <a:pos x="88" y="211"/>
                  </a:cxn>
                  <a:cxn ang="0">
                    <a:pos x="120" y="223"/>
                  </a:cxn>
                  <a:cxn ang="0">
                    <a:pos x="88" y="200"/>
                  </a:cxn>
                  <a:cxn ang="0">
                    <a:pos x="66" y="175"/>
                  </a:cxn>
                  <a:cxn ang="0">
                    <a:pos x="32" y="145"/>
                  </a:cxn>
                  <a:cxn ang="0">
                    <a:pos x="43" y="137"/>
                  </a:cxn>
                  <a:cxn ang="0">
                    <a:pos x="105" y="172"/>
                  </a:cxn>
                  <a:cxn ang="0">
                    <a:pos x="65" y="140"/>
                  </a:cxn>
                  <a:cxn ang="0">
                    <a:pos x="22" y="105"/>
                  </a:cxn>
                  <a:cxn ang="0">
                    <a:pos x="22" y="85"/>
                  </a:cxn>
                  <a:cxn ang="0">
                    <a:pos x="3" y="55"/>
                  </a:cxn>
                </a:cxnLst>
                <a:rect l="0" t="0" r="r" b="b"/>
                <a:pathLst>
                  <a:path w="362" h="366">
                    <a:moveTo>
                      <a:pt x="3" y="55"/>
                    </a:moveTo>
                    <a:lnTo>
                      <a:pt x="10" y="59"/>
                    </a:lnTo>
                    <a:lnTo>
                      <a:pt x="17" y="66"/>
                    </a:lnTo>
                    <a:lnTo>
                      <a:pt x="25" y="71"/>
                    </a:lnTo>
                    <a:lnTo>
                      <a:pt x="32" y="77"/>
                    </a:lnTo>
                    <a:lnTo>
                      <a:pt x="39" y="83"/>
                    </a:lnTo>
                    <a:lnTo>
                      <a:pt x="45" y="88"/>
                    </a:lnTo>
                    <a:lnTo>
                      <a:pt x="53" y="92"/>
                    </a:lnTo>
                    <a:lnTo>
                      <a:pt x="62" y="98"/>
                    </a:lnTo>
                    <a:lnTo>
                      <a:pt x="58" y="90"/>
                    </a:lnTo>
                    <a:lnTo>
                      <a:pt x="54" y="84"/>
                    </a:lnTo>
                    <a:lnTo>
                      <a:pt x="49" y="77"/>
                    </a:lnTo>
                    <a:lnTo>
                      <a:pt x="46" y="71"/>
                    </a:lnTo>
                    <a:lnTo>
                      <a:pt x="42" y="64"/>
                    </a:lnTo>
                    <a:lnTo>
                      <a:pt x="38" y="57"/>
                    </a:lnTo>
                    <a:lnTo>
                      <a:pt x="34" y="51"/>
                    </a:lnTo>
                    <a:lnTo>
                      <a:pt x="32" y="44"/>
                    </a:lnTo>
                    <a:lnTo>
                      <a:pt x="37" y="42"/>
                    </a:lnTo>
                    <a:lnTo>
                      <a:pt x="44" y="48"/>
                    </a:lnTo>
                    <a:lnTo>
                      <a:pt x="49" y="57"/>
                    </a:lnTo>
                    <a:lnTo>
                      <a:pt x="58" y="66"/>
                    </a:lnTo>
                    <a:lnTo>
                      <a:pt x="66" y="74"/>
                    </a:lnTo>
                    <a:lnTo>
                      <a:pt x="76" y="84"/>
                    </a:lnTo>
                    <a:lnTo>
                      <a:pt x="77" y="84"/>
                    </a:lnTo>
                    <a:lnTo>
                      <a:pt x="74" y="76"/>
                    </a:lnTo>
                    <a:lnTo>
                      <a:pt x="71" y="70"/>
                    </a:lnTo>
                    <a:lnTo>
                      <a:pt x="68" y="64"/>
                    </a:lnTo>
                    <a:lnTo>
                      <a:pt x="65" y="58"/>
                    </a:lnTo>
                    <a:lnTo>
                      <a:pt x="62" y="52"/>
                    </a:lnTo>
                    <a:lnTo>
                      <a:pt x="60" y="45"/>
                    </a:lnTo>
                    <a:lnTo>
                      <a:pt x="57" y="39"/>
                    </a:lnTo>
                    <a:lnTo>
                      <a:pt x="55" y="33"/>
                    </a:lnTo>
                    <a:lnTo>
                      <a:pt x="55" y="31"/>
                    </a:lnTo>
                    <a:lnTo>
                      <a:pt x="59" y="29"/>
                    </a:lnTo>
                    <a:lnTo>
                      <a:pt x="65" y="35"/>
                    </a:lnTo>
                    <a:lnTo>
                      <a:pt x="72" y="43"/>
                    </a:lnTo>
                    <a:lnTo>
                      <a:pt x="76" y="51"/>
                    </a:lnTo>
                    <a:lnTo>
                      <a:pt x="84" y="59"/>
                    </a:lnTo>
                    <a:lnTo>
                      <a:pt x="85" y="57"/>
                    </a:lnTo>
                    <a:lnTo>
                      <a:pt x="87" y="55"/>
                    </a:lnTo>
                    <a:lnTo>
                      <a:pt x="82" y="49"/>
                    </a:lnTo>
                    <a:lnTo>
                      <a:pt x="79" y="42"/>
                    </a:lnTo>
                    <a:lnTo>
                      <a:pt x="76" y="36"/>
                    </a:lnTo>
                    <a:lnTo>
                      <a:pt x="73" y="29"/>
                    </a:lnTo>
                    <a:lnTo>
                      <a:pt x="70" y="23"/>
                    </a:lnTo>
                    <a:lnTo>
                      <a:pt x="66" y="17"/>
                    </a:lnTo>
                    <a:lnTo>
                      <a:pt x="64" y="10"/>
                    </a:lnTo>
                    <a:lnTo>
                      <a:pt x="62" y="5"/>
                    </a:lnTo>
                    <a:lnTo>
                      <a:pt x="63" y="1"/>
                    </a:lnTo>
                    <a:lnTo>
                      <a:pt x="66" y="0"/>
                    </a:lnTo>
                    <a:lnTo>
                      <a:pt x="72" y="4"/>
                    </a:lnTo>
                    <a:lnTo>
                      <a:pt x="77" y="10"/>
                    </a:lnTo>
                    <a:lnTo>
                      <a:pt x="81" y="17"/>
                    </a:lnTo>
                    <a:lnTo>
                      <a:pt x="86" y="24"/>
                    </a:lnTo>
                    <a:lnTo>
                      <a:pt x="89" y="31"/>
                    </a:lnTo>
                    <a:lnTo>
                      <a:pt x="93" y="38"/>
                    </a:lnTo>
                    <a:lnTo>
                      <a:pt x="98" y="44"/>
                    </a:lnTo>
                    <a:lnTo>
                      <a:pt x="105" y="51"/>
                    </a:lnTo>
                    <a:lnTo>
                      <a:pt x="106" y="51"/>
                    </a:lnTo>
                    <a:lnTo>
                      <a:pt x="87" y="8"/>
                    </a:lnTo>
                    <a:lnTo>
                      <a:pt x="87" y="4"/>
                    </a:lnTo>
                    <a:lnTo>
                      <a:pt x="91" y="4"/>
                    </a:lnTo>
                    <a:lnTo>
                      <a:pt x="97" y="10"/>
                    </a:lnTo>
                    <a:lnTo>
                      <a:pt x="104" y="18"/>
                    </a:lnTo>
                    <a:lnTo>
                      <a:pt x="109" y="25"/>
                    </a:lnTo>
                    <a:lnTo>
                      <a:pt x="114" y="34"/>
                    </a:lnTo>
                    <a:lnTo>
                      <a:pt x="120" y="41"/>
                    </a:lnTo>
                    <a:lnTo>
                      <a:pt x="125" y="50"/>
                    </a:lnTo>
                    <a:lnTo>
                      <a:pt x="132" y="58"/>
                    </a:lnTo>
                    <a:lnTo>
                      <a:pt x="139" y="67"/>
                    </a:lnTo>
                    <a:lnTo>
                      <a:pt x="144" y="65"/>
                    </a:lnTo>
                    <a:lnTo>
                      <a:pt x="150" y="70"/>
                    </a:lnTo>
                    <a:lnTo>
                      <a:pt x="155" y="80"/>
                    </a:lnTo>
                    <a:lnTo>
                      <a:pt x="162" y="89"/>
                    </a:lnTo>
                    <a:lnTo>
                      <a:pt x="169" y="99"/>
                    </a:lnTo>
                    <a:lnTo>
                      <a:pt x="176" y="109"/>
                    </a:lnTo>
                    <a:lnTo>
                      <a:pt x="178" y="109"/>
                    </a:lnTo>
                    <a:lnTo>
                      <a:pt x="175" y="102"/>
                    </a:lnTo>
                    <a:lnTo>
                      <a:pt x="174" y="95"/>
                    </a:lnTo>
                    <a:lnTo>
                      <a:pt x="180" y="93"/>
                    </a:lnTo>
                    <a:lnTo>
                      <a:pt x="185" y="99"/>
                    </a:lnTo>
                    <a:lnTo>
                      <a:pt x="188" y="104"/>
                    </a:lnTo>
                    <a:lnTo>
                      <a:pt x="192" y="109"/>
                    </a:lnTo>
                    <a:lnTo>
                      <a:pt x="197" y="116"/>
                    </a:lnTo>
                    <a:lnTo>
                      <a:pt x="202" y="122"/>
                    </a:lnTo>
                    <a:lnTo>
                      <a:pt x="205" y="128"/>
                    </a:lnTo>
                    <a:lnTo>
                      <a:pt x="210" y="134"/>
                    </a:lnTo>
                    <a:lnTo>
                      <a:pt x="215" y="139"/>
                    </a:lnTo>
                    <a:lnTo>
                      <a:pt x="220" y="146"/>
                    </a:lnTo>
                    <a:lnTo>
                      <a:pt x="222" y="143"/>
                    </a:lnTo>
                    <a:lnTo>
                      <a:pt x="226" y="141"/>
                    </a:lnTo>
                    <a:lnTo>
                      <a:pt x="233" y="147"/>
                    </a:lnTo>
                    <a:lnTo>
                      <a:pt x="238" y="155"/>
                    </a:lnTo>
                    <a:lnTo>
                      <a:pt x="242" y="163"/>
                    </a:lnTo>
                    <a:lnTo>
                      <a:pt x="248" y="171"/>
                    </a:lnTo>
                    <a:lnTo>
                      <a:pt x="250" y="167"/>
                    </a:lnTo>
                    <a:lnTo>
                      <a:pt x="254" y="162"/>
                    </a:lnTo>
                    <a:lnTo>
                      <a:pt x="256" y="163"/>
                    </a:lnTo>
                    <a:lnTo>
                      <a:pt x="260" y="167"/>
                    </a:lnTo>
                    <a:lnTo>
                      <a:pt x="262" y="171"/>
                    </a:lnTo>
                    <a:lnTo>
                      <a:pt x="264" y="177"/>
                    </a:lnTo>
                    <a:lnTo>
                      <a:pt x="268" y="183"/>
                    </a:lnTo>
                    <a:lnTo>
                      <a:pt x="274" y="182"/>
                    </a:lnTo>
                    <a:lnTo>
                      <a:pt x="282" y="188"/>
                    </a:lnTo>
                    <a:lnTo>
                      <a:pt x="288" y="198"/>
                    </a:lnTo>
                    <a:lnTo>
                      <a:pt x="293" y="208"/>
                    </a:lnTo>
                    <a:lnTo>
                      <a:pt x="299" y="218"/>
                    </a:lnTo>
                    <a:lnTo>
                      <a:pt x="301" y="214"/>
                    </a:lnTo>
                    <a:lnTo>
                      <a:pt x="300" y="211"/>
                    </a:lnTo>
                    <a:lnTo>
                      <a:pt x="302" y="208"/>
                    </a:lnTo>
                    <a:lnTo>
                      <a:pt x="308" y="208"/>
                    </a:lnTo>
                    <a:lnTo>
                      <a:pt x="311" y="207"/>
                    </a:lnTo>
                    <a:lnTo>
                      <a:pt x="313" y="202"/>
                    </a:lnTo>
                    <a:lnTo>
                      <a:pt x="315" y="203"/>
                    </a:lnTo>
                    <a:lnTo>
                      <a:pt x="320" y="205"/>
                    </a:lnTo>
                    <a:lnTo>
                      <a:pt x="362" y="292"/>
                    </a:lnTo>
                    <a:lnTo>
                      <a:pt x="359" y="294"/>
                    </a:lnTo>
                    <a:lnTo>
                      <a:pt x="355" y="293"/>
                    </a:lnTo>
                    <a:lnTo>
                      <a:pt x="342" y="283"/>
                    </a:lnTo>
                    <a:lnTo>
                      <a:pt x="330" y="276"/>
                    </a:lnTo>
                    <a:lnTo>
                      <a:pt x="318" y="268"/>
                    </a:lnTo>
                    <a:lnTo>
                      <a:pt x="306" y="261"/>
                    </a:lnTo>
                    <a:lnTo>
                      <a:pt x="294" y="252"/>
                    </a:lnTo>
                    <a:lnTo>
                      <a:pt x="283" y="245"/>
                    </a:lnTo>
                    <a:lnTo>
                      <a:pt x="273" y="234"/>
                    </a:lnTo>
                    <a:lnTo>
                      <a:pt x="267" y="224"/>
                    </a:lnTo>
                    <a:lnTo>
                      <a:pt x="258" y="216"/>
                    </a:lnTo>
                    <a:lnTo>
                      <a:pt x="250" y="210"/>
                    </a:lnTo>
                    <a:lnTo>
                      <a:pt x="241" y="202"/>
                    </a:lnTo>
                    <a:lnTo>
                      <a:pt x="234" y="196"/>
                    </a:lnTo>
                    <a:lnTo>
                      <a:pt x="225" y="188"/>
                    </a:lnTo>
                    <a:lnTo>
                      <a:pt x="217" y="182"/>
                    </a:lnTo>
                    <a:lnTo>
                      <a:pt x="208" y="176"/>
                    </a:lnTo>
                    <a:lnTo>
                      <a:pt x="201" y="169"/>
                    </a:lnTo>
                    <a:lnTo>
                      <a:pt x="193" y="168"/>
                    </a:lnTo>
                    <a:lnTo>
                      <a:pt x="186" y="165"/>
                    </a:lnTo>
                    <a:lnTo>
                      <a:pt x="182" y="156"/>
                    </a:lnTo>
                    <a:lnTo>
                      <a:pt x="173" y="159"/>
                    </a:lnTo>
                    <a:lnTo>
                      <a:pt x="167" y="159"/>
                    </a:lnTo>
                    <a:lnTo>
                      <a:pt x="159" y="154"/>
                    </a:lnTo>
                    <a:lnTo>
                      <a:pt x="156" y="149"/>
                    </a:lnTo>
                    <a:lnTo>
                      <a:pt x="149" y="154"/>
                    </a:lnTo>
                    <a:lnTo>
                      <a:pt x="140" y="157"/>
                    </a:lnTo>
                    <a:lnTo>
                      <a:pt x="135" y="159"/>
                    </a:lnTo>
                    <a:lnTo>
                      <a:pt x="133" y="161"/>
                    </a:lnTo>
                    <a:lnTo>
                      <a:pt x="130" y="164"/>
                    </a:lnTo>
                    <a:lnTo>
                      <a:pt x="132" y="171"/>
                    </a:lnTo>
                    <a:lnTo>
                      <a:pt x="132" y="180"/>
                    </a:lnTo>
                    <a:lnTo>
                      <a:pt x="135" y="188"/>
                    </a:lnTo>
                    <a:lnTo>
                      <a:pt x="138" y="197"/>
                    </a:lnTo>
                    <a:lnTo>
                      <a:pt x="143" y="205"/>
                    </a:lnTo>
                    <a:lnTo>
                      <a:pt x="150" y="209"/>
                    </a:lnTo>
                    <a:lnTo>
                      <a:pt x="156" y="214"/>
                    </a:lnTo>
                    <a:lnTo>
                      <a:pt x="161" y="219"/>
                    </a:lnTo>
                    <a:lnTo>
                      <a:pt x="168" y="226"/>
                    </a:lnTo>
                    <a:lnTo>
                      <a:pt x="172" y="231"/>
                    </a:lnTo>
                    <a:lnTo>
                      <a:pt x="178" y="236"/>
                    </a:lnTo>
                    <a:lnTo>
                      <a:pt x="184" y="241"/>
                    </a:lnTo>
                    <a:lnTo>
                      <a:pt x="192" y="246"/>
                    </a:lnTo>
                    <a:lnTo>
                      <a:pt x="196" y="249"/>
                    </a:lnTo>
                    <a:lnTo>
                      <a:pt x="199" y="255"/>
                    </a:lnTo>
                    <a:lnTo>
                      <a:pt x="203" y="258"/>
                    </a:lnTo>
                    <a:lnTo>
                      <a:pt x="208" y="260"/>
                    </a:lnTo>
                    <a:lnTo>
                      <a:pt x="207" y="253"/>
                    </a:lnTo>
                    <a:lnTo>
                      <a:pt x="210" y="248"/>
                    </a:lnTo>
                    <a:lnTo>
                      <a:pt x="219" y="246"/>
                    </a:lnTo>
                    <a:lnTo>
                      <a:pt x="231" y="251"/>
                    </a:lnTo>
                    <a:lnTo>
                      <a:pt x="234" y="256"/>
                    </a:lnTo>
                    <a:lnTo>
                      <a:pt x="240" y="260"/>
                    </a:lnTo>
                    <a:lnTo>
                      <a:pt x="244" y="263"/>
                    </a:lnTo>
                    <a:lnTo>
                      <a:pt x="240" y="267"/>
                    </a:lnTo>
                    <a:lnTo>
                      <a:pt x="232" y="267"/>
                    </a:lnTo>
                    <a:lnTo>
                      <a:pt x="224" y="267"/>
                    </a:lnTo>
                    <a:lnTo>
                      <a:pt x="217" y="266"/>
                    </a:lnTo>
                    <a:lnTo>
                      <a:pt x="210" y="263"/>
                    </a:lnTo>
                    <a:lnTo>
                      <a:pt x="216" y="268"/>
                    </a:lnTo>
                    <a:lnTo>
                      <a:pt x="221" y="275"/>
                    </a:lnTo>
                    <a:lnTo>
                      <a:pt x="226" y="279"/>
                    </a:lnTo>
                    <a:lnTo>
                      <a:pt x="233" y="286"/>
                    </a:lnTo>
                    <a:lnTo>
                      <a:pt x="238" y="294"/>
                    </a:lnTo>
                    <a:lnTo>
                      <a:pt x="248" y="302"/>
                    </a:lnTo>
                    <a:lnTo>
                      <a:pt x="256" y="309"/>
                    </a:lnTo>
                    <a:lnTo>
                      <a:pt x="266" y="316"/>
                    </a:lnTo>
                    <a:lnTo>
                      <a:pt x="274" y="324"/>
                    </a:lnTo>
                    <a:lnTo>
                      <a:pt x="282" y="332"/>
                    </a:lnTo>
                    <a:lnTo>
                      <a:pt x="288" y="342"/>
                    </a:lnTo>
                    <a:lnTo>
                      <a:pt x="293" y="354"/>
                    </a:lnTo>
                    <a:lnTo>
                      <a:pt x="297" y="358"/>
                    </a:lnTo>
                    <a:lnTo>
                      <a:pt x="300" y="364"/>
                    </a:lnTo>
                    <a:lnTo>
                      <a:pt x="295" y="366"/>
                    </a:lnTo>
                    <a:lnTo>
                      <a:pt x="287" y="362"/>
                    </a:lnTo>
                    <a:lnTo>
                      <a:pt x="282" y="360"/>
                    </a:lnTo>
                    <a:lnTo>
                      <a:pt x="281" y="357"/>
                    </a:lnTo>
                    <a:lnTo>
                      <a:pt x="271" y="351"/>
                    </a:lnTo>
                    <a:lnTo>
                      <a:pt x="262" y="345"/>
                    </a:lnTo>
                    <a:lnTo>
                      <a:pt x="252" y="340"/>
                    </a:lnTo>
                    <a:lnTo>
                      <a:pt x="244" y="335"/>
                    </a:lnTo>
                    <a:lnTo>
                      <a:pt x="234" y="328"/>
                    </a:lnTo>
                    <a:lnTo>
                      <a:pt x="225" y="323"/>
                    </a:lnTo>
                    <a:lnTo>
                      <a:pt x="216" y="318"/>
                    </a:lnTo>
                    <a:lnTo>
                      <a:pt x="207" y="313"/>
                    </a:lnTo>
                    <a:lnTo>
                      <a:pt x="203" y="304"/>
                    </a:lnTo>
                    <a:lnTo>
                      <a:pt x="196" y="297"/>
                    </a:lnTo>
                    <a:lnTo>
                      <a:pt x="185" y="292"/>
                    </a:lnTo>
                    <a:lnTo>
                      <a:pt x="178" y="286"/>
                    </a:lnTo>
                    <a:lnTo>
                      <a:pt x="173" y="280"/>
                    </a:lnTo>
                    <a:lnTo>
                      <a:pt x="167" y="276"/>
                    </a:lnTo>
                    <a:lnTo>
                      <a:pt x="160" y="273"/>
                    </a:lnTo>
                    <a:lnTo>
                      <a:pt x="156" y="271"/>
                    </a:lnTo>
                    <a:lnTo>
                      <a:pt x="150" y="266"/>
                    </a:lnTo>
                    <a:lnTo>
                      <a:pt x="144" y="263"/>
                    </a:lnTo>
                    <a:lnTo>
                      <a:pt x="138" y="260"/>
                    </a:lnTo>
                    <a:lnTo>
                      <a:pt x="133" y="257"/>
                    </a:lnTo>
                    <a:lnTo>
                      <a:pt x="126" y="253"/>
                    </a:lnTo>
                    <a:lnTo>
                      <a:pt x="121" y="250"/>
                    </a:lnTo>
                    <a:lnTo>
                      <a:pt x="117" y="245"/>
                    </a:lnTo>
                    <a:lnTo>
                      <a:pt x="114" y="241"/>
                    </a:lnTo>
                    <a:lnTo>
                      <a:pt x="105" y="234"/>
                    </a:lnTo>
                    <a:lnTo>
                      <a:pt x="96" y="230"/>
                    </a:lnTo>
                    <a:lnTo>
                      <a:pt x="87" y="225"/>
                    </a:lnTo>
                    <a:lnTo>
                      <a:pt x="77" y="219"/>
                    </a:lnTo>
                    <a:lnTo>
                      <a:pt x="73" y="216"/>
                    </a:lnTo>
                    <a:lnTo>
                      <a:pt x="69" y="214"/>
                    </a:lnTo>
                    <a:lnTo>
                      <a:pt x="64" y="211"/>
                    </a:lnTo>
                    <a:lnTo>
                      <a:pt x="63" y="208"/>
                    </a:lnTo>
                    <a:lnTo>
                      <a:pt x="64" y="203"/>
                    </a:lnTo>
                    <a:lnTo>
                      <a:pt x="70" y="202"/>
                    </a:lnTo>
                    <a:lnTo>
                      <a:pt x="75" y="204"/>
                    </a:lnTo>
                    <a:lnTo>
                      <a:pt x="81" y="208"/>
                    </a:lnTo>
                    <a:lnTo>
                      <a:pt x="88" y="211"/>
                    </a:lnTo>
                    <a:lnTo>
                      <a:pt x="94" y="214"/>
                    </a:lnTo>
                    <a:lnTo>
                      <a:pt x="101" y="216"/>
                    </a:lnTo>
                    <a:lnTo>
                      <a:pt x="107" y="219"/>
                    </a:lnTo>
                    <a:lnTo>
                      <a:pt x="113" y="220"/>
                    </a:lnTo>
                    <a:lnTo>
                      <a:pt x="120" y="223"/>
                    </a:lnTo>
                    <a:lnTo>
                      <a:pt x="114" y="217"/>
                    </a:lnTo>
                    <a:lnTo>
                      <a:pt x="109" y="213"/>
                    </a:lnTo>
                    <a:lnTo>
                      <a:pt x="103" y="209"/>
                    </a:lnTo>
                    <a:lnTo>
                      <a:pt x="97" y="205"/>
                    </a:lnTo>
                    <a:lnTo>
                      <a:pt x="88" y="200"/>
                    </a:lnTo>
                    <a:lnTo>
                      <a:pt x="78" y="196"/>
                    </a:lnTo>
                    <a:lnTo>
                      <a:pt x="69" y="191"/>
                    </a:lnTo>
                    <a:lnTo>
                      <a:pt x="61" y="185"/>
                    </a:lnTo>
                    <a:lnTo>
                      <a:pt x="58" y="177"/>
                    </a:lnTo>
                    <a:lnTo>
                      <a:pt x="66" y="175"/>
                    </a:lnTo>
                    <a:lnTo>
                      <a:pt x="59" y="167"/>
                    </a:lnTo>
                    <a:lnTo>
                      <a:pt x="52" y="161"/>
                    </a:lnTo>
                    <a:lnTo>
                      <a:pt x="44" y="154"/>
                    </a:lnTo>
                    <a:lnTo>
                      <a:pt x="37" y="149"/>
                    </a:lnTo>
                    <a:lnTo>
                      <a:pt x="32" y="145"/>
                    </a:lnTo>
                    <a:lnTo>
                      <a:pt x="29" y="140"/>
                    </a:lnTo>
                    <a:lnTo>
                      <a:pt x="27" y="136"/>
                    </a:lnTo>
                    <a:lnTo>
                      <a:pt x="29" y="132"/>
                    </a:lnTo>
                    <a:lnTo>
                      <a:pt x="36" y="133"/>
                    </a:lnTo>
                    <a:lnTo>
                      <a:pt x="43" y="137"/>
                    </a:lnTo>
                    <a:lnTo>
                      <a:pt x="49" y="144"/>
                    </a:lnTo>
                    <a:lnTo>
                      <a:pt x="56" y="150"/>
                    </a:lnTo>
                    <a:lnTo>
                      <a:pt x="95" y="172"/>
                    </a:lnTo>
                    <a:lnTo>
                      <a:pt x="100" y="173"/>
                    </a:lnTo>
                    <a:lnTo>
                      <a:pt x="105" y="172"/>
                    </a:lnTo>
                    <a:lnTo>
                      <a:pt x="98" y="166"/>
                    </a:lnTo>
                    <a:lnTo>
                      <a:pt x="89" y="164"/>
                    </a:lnTo>
                    <a:lnTo>
                      <a:pt x="79" y="156"/>
                    </a:lnTo>
                    <a:lnTo>
                      <a:pt x="73" y="149"/>
                    </a:lnTo>
                    <a:lnTo>
                      <a:pt x="65" y="140"/>
                    </a:lnTo>
                    <a:lnTo>
                      <a:pt x="58" y="135"/>
                    </a:lnTo>
                    <a:lnTo>
                      <a:pt x="48" y="127"/>
                    </a:lnTo>
                    <a:lnTo>
                      <a:pt x="39" y="119"/>
                    </a:lnTo>
                    <a:lnTo>
                      <a:pt x="30" y="112"/>
                    </a:lnTo>
                    <a:lnTo>
                      <a:pt x="22" y="105"/>
                    </a:lnTo>
                    <a:lnTo>
                      <a:pt x="15" y="97"/>
                    </a:lnTo>
                    <a:lnTo>
                      <a:pt x="12" y="88"/>
                    </a:lnTo>
                    <a:lnTo>
                      <a:pt x="16" y="88"/>
                    </a:lnTo>
                    <a:lnTo>
                      <a:pt x="19" y="88"/>
                    </a:lnTo>
                    <a:lnTo>
                      <a:pt x="22" y="85"/>
                    </a:lnTo>
                    <a:lnTo>
                      <a:pt x="14" y="79"/>
                    </a:lnTo>
                    <a:lnTo>
                      <a:pt x="7" y="72"/>
                    </a:lnTo>
                    <a:lnTo>
                      <a:pt x="0" y="64"/>
                    </a:lnTo>
                    <a:lnTo>
                      <a:pt x="0" y="56"/>
                    </a:lnTo>
                    <a:lnTo>
                      <a:pt x="3" y="55"/>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267"/>
              <p:cNvSpPr>
                <a:spLocks/>
              </p:cNvSpPr>
              <p:nvPr/>
            </p:nvSpPr>
            <p:spPr bwMode="auto">
              <a:xfrm>
                <a:off x="796" y="2602"/>
                <a:ext cx="4" cy="5"/>
              </a:xfrm>
              <a:custGeom>
                <a:avLst/>
                <a:gdLst/>
                <a:ahLst/>
                <a:cxnLst>
                  <a:cxn ang="0">
                    <a:pos x="6" y="11"/>
                  </a:cxn>
                  <a:cxn ang="0">
                    <a:pos x="0" y="0"/>
                  </a:cxn>
                  <a:cxn ang="0">
                    <a:pos x="4" y="6"/>
                  </a:cxn>
                  <a:cxn ang="0">
                    <a:pos x="6" y="11"/>
                  </a:cxn>
                </a:cxnLst>
                <a:rect l="0" t="0" r="r" b="b"/>
                <a:pathLst>
                  <a:path w="6" h="11">
                    <a:moveTo>
                      <a:pt x="6" y="11"/>
                    </a:moveTo>
                    <a:lnTo>
                      <a:pt x="0" y="0"/>
                    </a:lnTo>
                    <a:lnTo>
                      <a:pt x="4" y="6"/>
                    </a:lnTo>
                    <a:lnTo>
                      <a:pt x="6"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268"/>
              <p:cNvSpPr>
                <a:spLocks/>
              </p:cNvSpPr>
              <p:nvPr/>
            </p:nvSpPr>
            <p:spPr bwMode="auto">
              <a:xfrm>
                <a:off x="801" y="2634"/>
                <a:ext cx="29" cy="13"/>
              </a:xfrm>
              <a:custGeom>
                <a:avLst/>
                <a:gdLst/>
                <a:ahLst/>
                <a:cxnLst>
                  <a:cxn ang="0">
                    <a:pos x="10" y="0"/>
                  </a:cxn>
                  <a:cxn ang="0">
                    <a:pos x="16" y="1"/>
                  </a:cxn>
                  <a:cxn ang="0">
                    <a:pos x="22" y="7"/>
                  </a:cxn>
                  <a:cxn ang="0">
                    <a:pos x="25" y="9"/>
                  </a:cxn>
                  <a:cxn ang="0">
                    <a:pos x="29" y="6"/>
                  </a:cxn>
                  <a:cxn ang="0">
                    <a:pos x="31" y="1"/>
                  </a:cxn>
                  <a:cxn ang="0">
                    <a:pos x="37" y="0"/>
                  </a:cxn>
                  <a:cxn ang="0">
                    <a:pos x="42" y="0"/>
                  </a:cxn>
                  <a:cxn ang="0">
                    <a:pos x="48" y="2"/>
                  </a:cxn>
                  <a:cxn ang="0">
                    <a:pos x="54" y="6"/>
                  </a:cxn>
                  <a:cxn ang="0">
                    <a:pos x="58" y="11"/>
                  </a:cxn>
                  <a:cxn ang="0">
                    <a:pos x="59" y="18"/>
                  </a:cxn>
                  <a:cxn ang="0">
                    <a:pos x="55" y="26"/>
                  </a:cxn>
                  <a:cxn ang="0">
                    <a:pos x="48" y="25"/>
                  </a:cxn>
                  <a:cxn ang="0">
                    <a:pos x="43" y="23"/>
                  </a:cxn>
                  <a:cxn ang="0">
                    <a:pos x="41" y="18"/>
                  </a:cxn>
                  <a:cxn ang="0">
                    <a:pos x="39" y="16"/>
                  </a:cxn>
                  <a:cxn ang="0">
                    <a:pos x="35" y="16"/>
                  </a:cxn>
                  <a:cxn ang="0">
                    <a:pos x="33" y="14"/>
                  </a:cxn>
                  <a:cxn ang="0">
                    <a:pos x="32" y="14"/>
                  </a:cxn>
                  <a:cxn ang="0">
                    <a:pos x="28" y="16"/>
                  </a:cxn>
                  <a:cxn ang="0">
                    <a:pos x="23" y="20"/>
                  </a:cxn>
                  <a:cxn ang="0">
                    <a:pos x="15" y="22"/>
                  </a:cxn>
                  <a:cxn ang="0">
                    <a:pos x="10" y="23"/>
                  </a:cxn>
                  <a:cxn ang="0">
                    <a:pos x="5" y="18"/>
                  </a:cxn>
                  <a:cxn ang="0">
                    <a:pos x="2" y="14"/>
                  </a:cxn>
                  <a:cxn ang="0">
                    <a:pos x="1" y="10"/>
                  </a:cxn>
                  <a:cxn ang="0">
                    <a:pos x="0" y="6"/>
                  </a:cxn>
                  <a:cxn ang="0">
                    <a:pos x="5" y="1"/>
                  </a:cxn>
                  <a:cxn ang="0">
                    <a:pos x="10" y="0"/>
                  </a:cxn>
                </a:cxnLst>
                <a:rect l="0" t="0" r="r" b="b"/>
                <a:pathLst>
                  <a:path w="59" h="26">
                    <a:moveTo>
                      <a:pt x="10" y="0"/>
                    </a:moveTo>
                    <a:lnTo>
                      <a:pt x="16" y="1"/>
                    </a:lnTo>
                    <a:lnTo>
                      <a:pt x="22" y="7"/>
                    </a:lnTo>
                    <a:lnTo>
                      <a:pt x="25" y="9"/>
                    </a:lnTo>
                    <a:lnTo>
                      <a:pt x="29" y="6"/>
                    </a:lnTo>
                    <a:lnTo>
                      <a:pt x="31" y="1"/>
                    </a:lnTo>
                    <a:lnTo>
                      <a:pt x="37" y="0"/>
                    </a:lnTo>
                    <a:lnTo>
                      <a:pt x="42" y="0"/>
                    </a:lnTo>
                    <a:lnTo>
                      <a:pt x="48" y="2"/>
                    </a:lnTo>
                    <a:lnTo>
                      <a:pt x="54" y="6"/>
                    </a:lnTo>
                    <a:lnTo>
                      <a:pt x="58" y="11"/>
                    </a:lnTo>
                    <a:lnTo>
                      <a:pt x="59" y="18"/>
                    </a:lnTo>
                    <a:lnTo>
                      <a:pt x="55" y="26"/>
                    </a:lnTo>
                    <a:lnTo>
                      <a:pt x="48" y="25"/>
                    </a:lnTo>
                    <a:lnTo>
                      <a:pt x="43" y="23"/>
                    </a:lnTo>
                    <a:lnTo>
                      <a:pt x="41" y="18"/>
                    </a:lnTo>
                    <a:lnTo>
                      <a:pt x="39" y="16"/>
                    </a:lnTo>
                    <a:lnTo>
                      <a:pt x="35" y="16"/>
                    </a:lnTo>
                    <a:lnTo>
                      <a:pt x="33" y="14"/>
                    </a:lnTo>
                    <a:lnTo>
                      <a:pt x="32" y="14"/>
                    </a:lnTo>
                    <a:lnTo>
                      <a:pt x="28" y="16"/>
                    </a:lnTo>
                    <a:lnTo>
                      <a:pt x="23" y="20"/>
                    </a:lnTo>
                    <a:lnTo>
                      <a:pt x="15" y="22"/>
                    </a:lnTo>
                    <a:lnTo>
                      <a:pt x="10" y="23"/>
                    </a:lnTo>
                    <a:lnTo>
                      <a:pt x="5" y="18"/>
                    </a:lnTo>
                    <a:lnTo>
                      <a:pt x="2" y="14"/>
                    </a:lnTo>
                    <a:lnTo>
                      <a:pt x="1" y="10"/>
                    </a:lnTo>
                    <a:lnTo>
                      <a:pt x="0" y="6"/>
                    </a:lnTo>
                    <a:lnTo>
                      <a:pt x="5" y="1"/>
                    </a:lnTo>
                    <a:lnTo>
                      <a:pt x="10"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269"/>
              <p:cNvSpPr>
                <a:spLocks/>
              </p:cNvSpPr>
              <p:nvPr/>
            </p:nvSpPr>
            <p:spPr bwMode="auto">
              <a:xfrm>
                <a:off x="817" y="2655"/>
                <a:ext cx="13" cy="12"/>
              </a:xfrm>
              <a:custGeom>
                <a:avLst/>
                <a:gdLst/>
                <a:ahLst/>
                <a:cxnLst>
                  <a:cxn ang="0">
                    <a:pos x="12" y="0"/>
                  </a:cxn>
                  <a:cxn ang="0">
                    <a:pos x="18" y="1"/>
                  </a:cxn>
                  <a:cxn ang="0">
                    <a:pos x="23" y="6"/>
                  </a:cxn>
                  <a:cxn ang="0">
                    <a:pos x="25" y="13"/>
                  </a:cxn>
                  <a:cxn ang="0">
                    <a:pos x="27" y="20"/>
                  </a:cxn>
                  <a:cxn ang="0">
                    <a:pos x="23" y="23"/>
                  </a:cxn>
                  <a:cxn ang="0">
                    <a:pos x="15" y="24"/>
                  </a:cxn>
                  <a:cxn ang="0">
                    <a:pos x="10" y="21"/>
                  </a:cxn>
                  <a:cxn ang="0">
                    <a:pos x="5" y="18"/>
                  </a:cxn>
                  <a:cxn ang="0">
                    <a:pos x="0" y="14"/>
                  </a:cxn>
                  <a:cxn ang="0">
                    <a:pos x="0" y="10"/>
                  </a:cxn>
                  <a:cxn ang="0">
                    <a:pos x="3" y="2"/>
                  </a:cxn>
                  <a:cxn ang="0">
                    <a:pos x="12" y="0"/>
                  </a:cxn>
                </a:cxnLst>
                <a:rect l="0" t="0" r="r" b="b"/>
                <a:pathLst>
                  <a:path w="27" h="24">
                    <a:moveTo>
                      <a:pt x="12" y="0"/>
                    </a:moveTo>
                    <a:lnTo>
                      <a:pt x="18" y="1"/>
                    </a:lnTo>
                    <a:lnTo>
                      <a:pt x="23" y="6"/>
                    </a:lnTo>
                    <a:lnTo>
                      <a:pt x="25" y="13"/>
                    </a:lnTo>
                    <a:lnTo>
                      <a:pt x="27" y="20"/>
                    </a:lnTo>
                    <a:lnTo>
                      <a:pt x="23" y="23"/>
                    </a:lnTo>
                    <a:lnTo>
                      <a:pt x="15" y="24"/>
                    </a:lnTo>
                    <a:lnTo>
                      <a:pt x="10" y="21"/>
                    </a:lnTo>
                    <a:lnTo>
                      <a:pt x="5" y="18"/>
                    </a:lnTo>
                    <a:lnTo>
                      <a:pt x="0" y="14"/>
                    </a:lnTo>
                    <a:lnTo>
                      <a:pt x="0" y="10"/>
                    </a:lnTo>
                    <a:lnTo>
                      <a:pt x="3" y="2"/>
                    </a:lnTo>
                    <a:lnTo>
                      <a:pt x="12"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270"/>
              <p:cNvSpPr>
                <a:spLocks/>
              </p:cNvSpPr>
              <p:nvPr/>
            </p:nvSpPr>
            <p:spPr bwMode="auto">
              <a:xfrm>
                <a:off x="831" y="2650"/>
                <a:ext cx="14" cy="13"/>
              </a:xfrm>
              <a:custGeom>
                <a:avLst/>
                <a:gdLst/>
                <a:ahLst/>
                <a:cxnLst>
                  <a:cxn ang="0">
                    <a:pos x="14" y="0"/>
                  </a:cxn>
                  <a:cxn ang="0">
                    <a:pos x="16" y="3"/>
                  </a:cxn>
                  <a:cxn ang="0">
                    <a:pos x="20" y="7"/>
                  </a:cxn>
                  <a:cxn ang="0">
                    <a:pos x="24" y="9"/>
                  </a:cxn>
                  <a:cxn ang="0">
                    <a:pos x="27" y="13"/>
                  </a:cxn>
                  <a:cxn ang="0">
                    <a:pos x="28" y="19"/>
                  </a:cxn>
                  <a:cxn ang="0">
                    <a:pos x="25" y="27"/>
                  </a:cxn>
                  <a:cxn ang="0">
                    <a:pos x="17" y="24"/>
                  </a:cxn>
                  <a:cxn ang="0">
                    <a:pos x="11" y="18"/>
                  </a:cxn>
                  <a:cxn ang="0">
                    <a:pos x="4" y="12"/>
                  </a:cxn>
                  <a:cxn ang="0">
                    <a:pos x="0" y="6"/>
                  </a:cxn>
                  <a:cxn ang="0">
                    <a:pos x="5" y="0"/>
                  </a:cxn>
                  <a:cxn ang="0">
                    <a:pos x="14" y="0"/>
                  </a:cxn>
                </a:cxnLst>
                <a:rect l="0" t="0" r="r" b="b"/>
                <a:pathLst>
                  <a:path w="28" h="27">
                    <a:moveTo>
                      <a:pt x="14" y="0"/>
                    </a:moveTo>
                    <a:lnTo>
                      <a:pt x="16" y="3"/>
                    </a:lnTo>
                    <a:lnTo>
                      <a:pt x="20" y="7"/>
                    </a:lnTo>
                    <a:lnTo>
                      <a:pt x="24" y="9"/>
                    </a:lnTo>
                    <a:lnTo>
                      <a:pt x="27" y="13"/>
                    </a:lnTo>
                    <a:lnTo>
                      <a:pt x="28" y="19"/>
                    </a:lnTo>
                    <a:lnTo>
                      <a:pt x="25" y="27"/>
                    </a:lnTo>
                    <a:lnTo>
                      <a:pt x="17" y="24"/>
                    </a:lnTo>
                    <a:lnTo>
                      <a:pt x="11" y="18"/>
                    </a:lnTo>
                    <a:lnTo>
                      <a:pt x="4" y="12"/>
                    </a:lnTo>
                    <a:lnTo>
                      <a:pt x="0" y="6"/>
                    </a:lnTo>
                    <a:lnTo>
                      <a:pt x="5" y="0"/>
                    </a:lnTo>
                    <a:lnTo>
                      <a:pt x="14"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271"/>
              <p:cNvSpPr>
                <a:spLocks/>
              </p:cNvSpPr>
              <p:nvPr/>
            </p:nvSpPr>
            <p:spPr bwMode="auto">
              <a:xfrm>
                <a:off x="916" y="2510"/>
                <a:ext cx="198" cy="245"/>
              </a:xfrm>
              <a:custGeom>
                <a:avLst/>
                <a:gdLst/>
                <a:ahLst/>
                <a:cxnLst>
                  <a:cxn ang="0">
                    <a:pos x="40" y="24"/>
                  </a:cxn>
                  <a:cxn ang="0">
                    <a:pos x="82" y="64"/>
                  </a:cxn>
                  <a:cxn ang="0">
                    <a:pos x="108" y="75"/>
                  </a:cxn>
                  <a:cxn ang="0">
                    <a:pos x="135" y="103"/>
                  </a:cxn>
                  <a:cxn ang="0">
                    <a:pos x="143" y="94"/>
                  </a:cxn>
                  <a:cxn ang="0">
                    <a:pos x="157" y="101"/>
                  </a:cxn>
                  <a:cxn ang="0">
                    <a:pos x="186" y="135"/>
                  </a:cxn>
                  <a:cxn ang="0">
                    <a:pos x="207" y="161"/>
                  </a:cxn>
                  <a:cxn ang="0">
                    <a:pos x="209" y="137"/>
                  </a:cxn>
                  <a:cxn ang="0">
                    <a:pos x="230" y="178"/>
                  </a:cxn>
                  <a:cxn ang="0">
                    <a:pos x="240" y="162"/>
                  </a:cxn>
                  <a:cxn ang="0">
                    <a:pos x="259" y="199"/>
                  </a:cxn>
                  <a:cxn ang="0">
                    <a:pos x="260" y="158"/>
                  </a:cxn>
                  <a:cxn ang="0">
                    <a:pos x="273" y="183"/>
                  </a:cxn>
                  <a:cxn ang="0">
                    <a:pos x="293" y="194"/>
                  </a:cxn>
                  <a:cxn ang="0">
                    <a:pos x="303" y="241"/>
                  </a:cxn>
                  <a:cxn ang="0">
                    <a:pos x="326" y="279"/>
                  </a:cxn>
                  <a:cxn ang="0">
                    <a:pos x="355" y="322"/>
                  </a:cxn>
                  <a:cxn ang="0">
                    <a:pos x="369" y="329"/>
                  </a:cxn>
                  <a:cxn ang="0">
                    <a:pos x="381" y="340"/>
                  </a:cxn>
                  <a:cxn ang="0">
                    <a:pos x="389" y="368"/>
                  </a:cxn>
                  <a:cxn ang="0">
                    <a:pos x="395" y="415"/>
                  </a:cxn>
                  <a:cxn ang="0">
                    <a:pos x="367" y="411"/>
                  </a:cxn>
                  <a:cxn ang="0">
                    <a:pos x="344" y="369"/>
                  </a:cxn>
                  <a:cxn ang="0">
                    <a:pos x="324" y="328"/>
                  </a:cxn>
                  <a:cxn ang="0">
                    <a:pos x="293" y="280"/>
                  </a:cxn>
                  <a:cxn ang="0">
                    <a:pos x="254" y="236"/>
                  </a:cxn>
                  <a:cxn ang="0">
                    <a:pos x="207" y="195"/>
                  </a:cxn>
                  <a:cxn ang="0">
                    <a:pos x="165" y="172"/>
                  </a:cxn>
                  <a:cxn ang="0">
                    <a:pos x="131" y="173"/>
                  </a:cxn>
                  <a:cxn ang="0">
                    <a:pos x="116" y="201"/>
                  </a:cxn>
                  <a:cxn ang="0">
                    <a:pos x="110" y="237"/>
                  </a:cxn>
                  <a:cxn ang="0">
                    <a:pos x="133" y="267"/>
                  </a:cxn>
                  <a:cxn ang="0">
                    <a:pos x="151" y="303"/>
                  </a:cxn>
                  <a:cxn ang="0">
                    <a:pos x="179" y="349"/>
                  </a:cxn>
                  <a:cxn ang="0">
                    <a:pos x="222" y="391"/>
                  </a:cxn>
                  <a:cxn ang="0">
                    <a:pos x="246" y="423"/>
                  </a:cxn>
                  <a:cxn ang="0">
                    <a:pos x="281" y="462"/>
                  </a:cxn>
                  <a:cxn ang="0">
                    <a:pos x="299" y="490"/>
                  </a:cxn>
                  <a:cxn ang="0">
                    <a:pos x="252" y="469"/>
                  </a:cxn>
                  <a:cxn ang="0">
                    <a:pos x="194" y="434"/>
                  </a:cxn>
                  <a:cxn ang="0">
                    <a:pos x="162" y="411"/>
                  </a:cxn>
                  <a:cxn ang="0">
                    <a:pos x="133" y="384"/>
                  </a:cxn>
                  <a:cxn ang="0">
                    <a:pos x="157" y="382"/>
                  </a:cxn>
                  <a:cxn ang="0">
                    <a:pos x="113" y="344"/>
                  </a:cxn>
                  <a:cxn ang="0">
                    <a:pos x="117" y="332"/>
                  </a:cxn>
                  <a:cxn ang="0">
                    <a:pos x="72" y="284"/>
                  </a:cxn>
                  <a:cxn ang="0">
                    <a:pos x="54" y="256"/>
                  </a:cxn>
                  <a:cxn ang="0">
                    <a:pos x="52" y="232"/>
                  </a:cxn>
                  <a:cxn ang="0">
                    <a:pos x="47" y="215"/>
                  </a:cxn>
                  <a:cxn ang="0">
                    <a:pos x="19" y="191"/>
                  </a:cxn>
                  <a:cxn ang="0">
                    <a:pos x="51" y="197"/>
                  </a:cxn>
                  <a:cxn ang="0">
                    <a:pos x="87" y="209"/>
                  </a:cxn>
                  <a:cxn ang="0">
                    <a:pos x="38" y="172"/>
                  </a:cxn>
                  <a:cxn ang="0">
                    <a:pos x="36" y="157"/>
                  </a:cxn>
                  <a:cxn ang="0">
                    <a:pos x="29" y="131"/>
                  </a:cxn>
                  <a:cxn ang="0">
                    <a:pos x="3" y="91"/>
                  </a:cxn>
                  <a:cxn ang="0">
                    <a:pos x="18" y="76"/>
                  </a:cxn>
                  <a:cxn ang="0">
                    <a:pos x="17" y="56"/>
                  </a:cxn>
                  <a:cxn ang="0">
                    <a:pos x="60" y="101"/>
                  </a:cxn>
                  <a:cxn ang="0">
                    <a:pos x="50" y="80"/>
                  </a:cxn>
                  <a:cxn ang="0">
                    <a:pos x="1" y="0"/>
                  </a:cxn>
                </a:cxnLst>
                <a:rect l="0" t="0" r="r" b="b"/>
                <a:pathLst>
                  <a:path w="395" h="490">
                    <a:moveTo>
                      <a:pt x="7" y="1"/>
                    </a:moveTo>
                    <a:lnTo>
                      <a:pt x="14" y="6"/>
                    </a:lnTo>
                    <a:lnTo>
                      <a:pt x="20" y="13"/>
                    </a:lnTo>
                    <a:lnTo>
                      <a:pt x="26" y="19"/>
                    </a:lnTo>
                    <a:lnTo>
                      <a:pt x="34" y="26"/>
                    </a:lnTo>
                    <a:lnTo>
                      <a:pt x="40" y="24"/>
                    </a:lnTo>
                    <a:lnTo>
                      <a:pt x="49" y="30"/>
                    </a:lnTo>
                    <a:lnTo>
                      <a:pt x="55" y="36"/>
                    </a:lnTo>
                    <a:lnTo>
                      <a:pt x="62" y="44"/>
                    </a:lnTo>
                    <a:lnTo>
                      <a:pt x="68" y="50"/>
                    </a:lnTo>
                    <a:lnTo>
                      <a:pt x="76" y="57"/>
                    </a:lnTo>
                    <a:lnTo>
                      <a:pt x="82" y="64"/>
                    </a:lnTo>
                    <a:lnTo>
                      <a:pt x="89" y="70"/>
                    </a:lnTo>
                    <a:lnTo>
                      <a:pt x="97" y="77"/>
                    </a:lnTo>
                    <a:lnTo>
                      <a:pt x="105" y="84"/>
                    </a:lnTo>
                    <a:lnTo>
                      <a:pt x="106" y="81"/>
                    </a:lnTo>
                    <a:lnTo>
                      <a:pt x="108" y="78"/>
                    </a:lnTo>
                    <a:lnTo>
                      <a:pt x="108" y="75"/>
                    </a:lnTo>
                    <a:lnTo>
                      <a:pt x="113" y="76"/>
                    </a:lnTo>
                    <a:lnTo>
                      <a:pt x="118" y="81"/>
                    </a:lnTo>
                    <a:lnTo>
                      <a:pt x="124" y="89"/>
                    </a:lnTo>
                    <a:lnTo>
                      <a:pt x="127" y="97"/>
                    </a:lnTo>
                    <a:lnTo>
                      <a:pt x="134" y="105"/>
                    </a:lnTo>
                    <a:lnTo>
                      <a:pt x="135" y="103"/>
                    </a:lnTo>
                    <a:lnTo>
                      <a:pt x="131" y="95"/>
                    </a:lnTo>
                    <a:lnTo>
                      <a:pt x="127" y="87"/>
                    </a:lnTo>
                    <a:lnTo>
                      <a:pt x="126" y="81"/>
                    </a:lnTo>
                    <a:lnTo>
                      <a:pt x="131" y="77"/>
                    </a:lnTo>
                    <a:lnTo>
                      <a:pt x="137" y="84"/>
                    </a:lnTo>
                    <a:lnTo>
                      <a:pt x="143" y="94"/>
                    </a:lnTo>
                    <a:lnTo>
                      <a:pt x="148" y="102"/>
                    </a:lnTo>
                    <a:lnTo>
                      <a:pt x="154" y="112"/>
                    </a:lnTo>
                    <a:lnTo>
                      <a:pt x="157" y="109"/>
                    </a:lnTo>
                    <a:lnTo>
                      <a:pt x="157" y="105"/>
                    </a:lnTo>
                    <a:lnTo>
                      <a:pt x="156" y="102"/>
                    </a:lnTo>
                    <a:lnTo>
                      <a:pt x="157" y="101"/>
                    </a:lnTo>
                    <a:lnTo>
                      <a:pt x="162" y="100"/>
                    </a:lnTo>
                    <a:lnTo>
                      <a:pt x="167" y="103"/>
                    </a:lnTo>
                    <a:lnTo>
                      <a:pt x="172" y="110"/>
                    </a:lnTo>
                    <a:lnTo>
                      <a:pt x="177" y="118"/>
                    </a:lnTo>
                    <a:lnTo>
                      <a:pt x="181" y="126"/>
                    </a:lnTo>
                    <a:lnTo>
                      <a:pt x="186" y="135"/>
                    </a:lnTo>
                    <a:lnTo>
                      <a:pt x="191" y="143"/>
                    </a:lnTo>
                    <a:lnTo>
                      <a:pt x="195" y="151"/>
                    </a:lnTo>
                    <a:lnTo>
                      <a:pt x="199" y="160"/>
                    </a:lnTo>
                    <a:lnTo>
                      <a:pt x="204" y="168"/>
                    </a:lnTo>
                    <a:lnTo>
                      <a:pt x="206" y="165"/>
                    </a:lnTo>
                    <a:lnTo>
                      <a:pt x="207" y="161"/>
                    </a:lnTo>
                    <a:lnTo>
                      <a:pt x="205" y="156"/>
                    </a:lnTo>
                    <a:lnTo>
                      <a:pt x="204" y="150"/>
                    </a:lnTo>
                    <a:lnTo>
                      <a:pt x="199" y="141"/>
                    </a:lnTo>
                    <a:lnTo>
                      <a:pt x="198" y="132"/>
                    </a:lnTo>
                    <a:lnTo>
                      <a:pt x="205" y="132"/>
                    </a:lnTo>
                    <a:lnTo>
                      <a:pt x="209" y="137"/>
                    </a:lnTo>
                    <a:lnTo>
                      <a:pt x="214" y="146"/>
                    </a:lnTo>
                    <a:lnTo>
                      <a:pt x="220" y="157"/>
                    </a:lnTo>
                    <a:lnTo>
                      <a:pt x="224" y="166"/>
                    </a:lnTo>
                    <a:lnTo>
                      <a:pt x="226" y="176"/>
                    </a:lnTo>
                    <a:lnTo>
                      <a:pt x="228" y="177"/>
                    </a:lnTo>
                    <a:lnTo>
                      <a:pt x="230" y="178"/>
                    </a:lnTo>
                    <a:lnTo>
                      <a:pt x="230" y="169"/>
                    </a:lnTo>
                    <a:lnTo>
                      <a:pt x="229" y="162"/>
                    </a:lnTo>
                    <a:lnTo>
                      <a:pt x="229" y="156"/>
                    </a:lnTo>
                    <a:lnTo>
                      <a:pt x="237" y="156"/>
                    </a:lnTo>
                    <a:lnTo>
                      <a:pt x="239" y="158"/>
                    </a:lnTo>
                    <a:lnTo>
                      <a:pt x="240" y="162"/>
                    </a:lnTo>
                    <a:lnTo>
                      <a:pt x="241" y="166"/>
                    </a:lnTo>
                    <a:lnTo>
                      <a:pt x="244" y="172"/>
                    </a:lnTo>
                    <a:lnTo>
                      <a:pt x="244" y="178"/>
                    </a:lnTo>
                    <a:lnTo>
                      <a:pt x="247" y="187"/>
                    </a:lnTo>
                    <a:lnTo>
                      <a:pt x="252" y="193"/>
                    </a:lnTo>
                    <a:lnTo>
                      <a:pt x="259" y="199"/>
                    </a:lnTo>
                    <a:lnTo>
                      <a:pt x="263" y="199"/>
                    </a:lnTo>
                    <a:lnTo>
                      <a:pt x="260" y="188"/>
                    </a:lnTo>
                    <a:lnTo>
                      <a:pt x="258" y="178"/>
                    </a:lnTo>
                    <a:lnTo>
                      <a:pt x="255" y="167"/>
                    </a:lnTo>
                    <a:lnTo>
                      <a:pt x="256" y="158"/>
                    </a:lnTo>
                    <a:lnTo>
                      <a:pt x="260" y="158"/>
                    </a:lnTo>
                    <a:lnTo>
                      <a:pt x="264" y="160"/>
                    </a:lnTo>
                    <a:lnTo>
                      <a:pt x="266" y="163"/>
                    </a:lnTo>
                    <a:lnTo>
                      <a:pt x="269" y="168"/>
                    </a:lnTo>
                    <a:lnTo>
                      <a:pt x="270" y="173"/>
                    </a:lnTo>
                    <a:lnTo>
                      <a:pt x="271" y="178"/>
                    </a:lnTo>
                    <a:lnTo>
                      <a:pt x="273" y="183"/>
                    </a:lnTo>
                    <a:lnTo>
                      <a:pt x="277" y="189"/>
                    </a:lnTo>
                    <a:lnTo>
                      <a:pt x="280" y="189"/>
                    </a:lnTo>
                    <a:lnTo>
                      <a:pt x="279" y="181"/>
                    </a:lnTo>
                    <a:lnTo>
                      <a:pt x="284" y="176"/>
                    </a:lnTo>
                    <a:lnTo>
                      <a:pt x="290" y="183"/>
                    </a:lnTo>
                    <a:lnTo>
                      <a:pt x="293" y="194"/>
                    </a:lnTo>
                    <a:lnTo>
                      <a:pt x="295" y="203"/>
                    </a:lnTo>
                    <a:lnTo>
                      <a:pt x="304" y="211"/>
                    </a:lnTo>
                    <a:lnTo>
                      <a:pt x="304" y="217"/>
                    </a:lnTo>
                    <a:lnTo>
                      <a:pt x="304" y="225"/>
                    </a:lnTo>
                    <a:lnTo>
                      <a:pt x="303" y="232"/>
                    </a:lnTo>
                    <a:lnTo>
                      <a:pt x="303" y="241"/>
                    </a:lnTo>
                    <a:lnTo>
                      <a:pt x="303" y="248"/>
                    </a:lnTo>
                    <a:lnTo>
                      <a:pt x="305" y="257"/>
                    </a:lnTo>
                    <a:lnTo>
                      <a:pt x="309" y="264"/>
                    </a:lnTo>
                    <a:lnTo>
                      <a:pt x="318" y="273"/>
                    </a:lnTo>
                    <a:lnTo>
                      <a:pt x="320" y="276"/>
                    </a:lnTo>
                    <a:lnTo>
                      <a:pt x="326" y="279"/>
                    </a:lnTo>
                    <a:lnTo>
                      <a:pt x="331" y="281"/>
                    </a:lnTo>
                    <a:lnTo>
                      <a:pt x="335" y="288"/>
                    </a:lnTo>
                    <a:lnTo>
                      <a:pt x="338" y="296"/>
                    </a:lnTo>
                    <a:lnTo>
                      <a:pt x="343" y="306"/>
                    </a:lnTo>
                    <a:lnTo>
                      <a:pt x="349" y="313"/>
                    </a:lnTo>
                    <a:lnTo>
                      <a:pt x="355" y="322"/>
                    </a:lnTo>
                    <a:lnTo>
                      <a:pt x="358" y="321"/>
                    </a:lnTo>
                    <a:lnTo>
                      <a:pt x="360" y="319"/>
                    </a:lnTo>
                    <a:lnTo>
                      <a:pt x="361" y="317"/>
                    </a:lnTo>
                    <a:lnTo>
                      <a:pt x="366" y="318"/>
                    </a:lnTo>
                    <a:lnTo>
                      <a:pt x="368" y="323"/>
                    </a:lnTo>
                    <a:lnTo>
                      <a:pt x="369" y="329"/>
                    </a:lnTo>
                    <a:lnTo>
                      <a:pt x="368" y="336"/>
                    </a:lnTo>
                    <a:lnTo>
                      <a:pt x="368" y="342"/>
                    </a:lnTo>
                    <a:lnTo>
                      <a:pt x="372" y="362"/>
                    </a:lnTo>
                    <a:lnTo>
                      <a:pt x="375" y="354"/>
                    </a:lnTo>
                    <a:lnTo>
                      <a:pt x="379" y="347"/>
                    </a:lnTo>
                    <a:lnTo>
                      <a:pt x="381" y="340"/>
                    </a:lnTo>
                    <a:lnTo>
                      <a:pt x="386" y="338"/>
                    </a:lnTo>
                    <a:lnTo>
                      <a:pt x="389" y="342"/>
                    </a:lnTo>
                    <a:lnTo>
                      <a:pt x="390" y="348"/>
                    </a:lnTo>
                    <a:lnTo>
                      <a:pt x="389" y="354"/>
                    </a:lnTo>
                    <a:lnTo>
                      <a:pt x="389" y="360"/>
                    </a:lnTo>
                    <a:lnTo>
                      <a:pt x="389" y="368"/>
                    </a:lnTo>
                    <a:lnTo>
                      <a:pt x="390" y="375"/>
                    </a:lnTo>
                    <a:lnTo>
                      <a:pt x="390" y="383"/>
                    </a:lnTo>
                    <a:lnTo>
                      <a:pt x="392" y="391"/>
                    </a:lnTo>
                    <a:lnTo>
                      <a:pt x="393" y="399"/>
                    </a:lnTo>
                    <a:lnTo>
                      <a:pt x="395" y="407"/>
                    </a:lnTo>
                    <a:lnTo>
                      <a:pt x="395" y="415"/>
                    </a:lnTo>
                    <a:lnTo>
                      <a:pt x="395" y="423"/>
                    </a:lnTo>
                    <a:lnTo>
                      <a:pt x="388" y="427"/>
                    </a:lnTo>
                    <a:lnTo>
                      <a:pt x="379" y="427"/>
                    </a:lnTo>
                    <a:lnTo>
                      <a:pt x="372" y="421"/>
                    </a:lnTo>
                    <a:lnTo>
                      <a:pt x="369" y="417"/>
                    </a:lnTo>
                    <a:lnTo>
                      <a:pt x="367" y="411"/>
                    </a:lnTo>
                    <a:lnTo>
                      <a:pt x="366" y="405"/>
                    </a:lnTo>
                    <a:lnTo>
                      <a:pt x="361" y="398"/>
                    </a:lnTo>
                    <a:lnTo>
                      <a:pt x="357" y="390"/>
                    </a:lnTo>
                    <a:lnTo>
                      <a:pt x="352" y="383"/>
                    </a:lnTo>
                    <a:lnTo>
                      <a:pt x="349" y="376"/>
                    </a:lnTo>
                    <a:lnTo>
                      <a:pt x="344" y="369"/>
                    </a:lnTo>
                    <a:lnTo>
                      <a:pt x="342" y="363"/>
                    </a:lnTo>
                    <a:lnTo>
                      <a:pt x="340" y="355"/>
                    </a:lnTo>
                    <a:lnTo>
                      <a:pt x="342" y="349"/>
                    </a:lnTo>
                    <a:lnTo>
                      <a:pt x="338" y="340"/>
                    </a:lnTo>
                    <a:lnTo>
                      <a:pt x="331" y="335"/>
                    </a:lnTo>
                    <a:lnTo>
                      <a:pt x="324" y="328"/>
                    </a:lnTo>
                    <a:lnTo>
                      <a:pt x="321" y="321"/>
                    </a:lnTo>
                    <a:lnTo>
                      <a:pt x="311" y="315"/>
                    </a:lnTo>
                    <a:lnTo>
                      <a:pt x="305" y="307"/>
                    </a:lnTo>
                    <a:lnTo>
                      <a:pt x="301" y="297"/>
                    </a:lnTo>
                    <a:lnTo>
                      <a:pt x="300" y="289"/>
                    </a:lnTo>
                    <a:lnTo>
                      <a:pt x="293" y="280"/>
                    </a:lnTo>
                    <a:lnTo>
                      <a:pt x="288" y="272"/>
                    </a:lnTo>
                    <a:lnTo>
                      <a:pt x="281" y="263"/>
                    </a:lnTo>
                    <a:lnTo>
                      <a:pt x="276" y="256"/>
                    </a:lnTo>
                    <a:lnTo>
                      <a:pt x="269" y="248"/>
                    </a:lnTo>
                    <a:lnTo>
                      <a:pt x="262" y="242"/>
                    </a:lnTo>
                    <a:lnTo>
                      <a:pt x="254" y="236"/>
                    </a:lnTo>
                    <a:lnTo>
                      <a:pt x="244" y="233"/>
                    </a:lnTo>
                    <a:lnTo>
                      <a:pt x="239" y="223"/>
                    </a:lnTo>
                    <a:lnTo>
                      <a:pt x="241" y="214"/>
                    </a:lnTo>
                    <a:lnTo>
                      <a:pt x="229" y="207"/>
                    </a:lnTo>
                    <a:lnTo>
                      <a:pt x="218" y="200"/>
                    </a:lnTo>
                    <a:lnTo>
                      <a:pt x="207" y="195"/>
                    </a:lnTo>
                    <a:lnTo>
                      <a:pt x="197" y="194"/>
                    </a:lnTo>
                    <a:lnTo>
                      <a:pt x="191" y="189"/>
                    </a:lnTo>
                    <a:lnTo>
                      <a:pt x="184" y="184"/>
                    </a:lnTo>
                    <a:lnTo>
                      <a:pt x="178" y="179"/>
                    </a:lnTo>
                    <a:lnTo>
                      <a:pt x="173" y="176"/>
                    </a:lnTo>
                    <a:lnTo>
                      <a:pt x="165" y="172"/>
                    </a:lnTo>
                    <a:lnTo>
                      <a:pt x="159" y="168"/>
                    </a:lnTo>
                    <a:lnTo>
                      <a:pt x="152" y="165"/>
                    </a:lnTo>
                    <a:lnTo>
                      <a:pt x="146" y="165"/>
                    </a:lnTo>
                    <a:lnTo>
                      <a:pt x="140" y="165"/>
                    </a:lnTo>
                    <a:lnTo>
                      <a:pt x="135" y="169"/>
                    </a:lnTo>
                    <a:lnTo>
                      <a:pt x="131" y="173"/>
                    </a:lnTo>
                    <a:lnTo>
                      <a:pt x="126" y="176"/>
                    </a:lnTo>
                    <a:lnTo>
                      <a:pt x="130" y="184"/>
                    </a:lnTo>
                    <a:lnTo>
                      <a:pt x="131" y="193"/>
                    </a:lnTo>
                    <a:lnTo>
                      <a:pt x="127" y="198"/>
                    </a:lnTo>
                    <a:lnTo>
                      <a:pt x="122" y="200"/>
                    </a:lnTo>
                    <a:lnTo>
                      <a:pt x="116" y="201"/>
                    </a:lnTo>
                    <a:lnTo>
                      <a:pt x="111" y="205"/>
                    </a:lnTo>
                    <a:lnTo>
                      <a:pt x="109" y="207"/>
                    </a:lnTo>
                    <a:lnTo>
                      <a:pt x="113" y="216"/>
                    </a:lnTo>
                    <a:lnTo>
                      <a:pt x="112" y="227"/>
                    </a:lnTo>
                    <a:lnTo>
                      <a:pt x="110" y="231"/>
                    </a:lnTo>
                    <a:lnTo>
                      <a:pt x="110" y="237"/>
                    </a:lnTo>
                    <a:lnTo>
                      <a:pt x="111" y="241"/>
                    </a:lnTo>
                    <a:lnTo>
                      <a:pt x="117" y="247"/>
                    </a:lnTo>
                    <a:lnTo>
                      <a:pt x="121" y="251"/>
                    </a:lnTo>
                    <a:lnTo>
                      <a:pt x="126" y="255"/>
                    </a:lnTo>
                    <a:lnTo>
                      <a:pt x="129" y="260"/>
                    </a:lnTo>
                    <a:lnTo>
                      <a:pt x="133" y="267"/>
                    </a:lnTo>
                    <a:lnTo>
                      <a:pt x="136" y="272"/>
                    </a:lnTo>
                    <a:lnTo>
                      <a:pt x="140" y="277"/>
                    </a:lnTo>
                    <a:lnTo>
                      <a:pt x="143" y="283"/>
                    </a:lnTo>
                    <a:lnTo>
                      <a:pt x="147" y="289"/>
                    </a:lnTo>
                    <a:lnTo>
                      <a:pt x="150" y="295"/>
                    </a:lnTo>
                    <a:lnTo>
                      <a:pt x="151" y="303"/>
                    </a:lnTo>
                    <a:lnTo>
                      <a:pt x="152" y="309"/>
                    </a:lnTo>
                    <a:lnTo>
                      <a:pt x="157" y="317"/>
                    </a:lnTo>
                    <a:lnTo>
                      <a:pt x="166" y="322"/>
                    </a:lnTo>
                    <a:lnTo>
                      <a:pt x="173" y="329"/>
                    </a:lnTo>
                    <a:lnTo>
                      <a:pt x="176" y="339"/>
                    </a:lnTo>
                    <a:lnTo>
                      <a:pt x="179" y="349"/>
                    </a:lnTo>
                    <a:lnTo>
                      <a:pt x="181" y="357"/>
                    </a:lnTo>
                    <a:lnTo>
                      <a:pt x="185" y="366"/>
                    </a:lnTo>
                    <a:lnTo>
                      <a:pt x="193" y="372"/>
                    </a:lnTo>
                    <a:lnTo>
                      <a:pt x="205" y="379"/>
                    </a:lnTo>
                    <a:lnTo>
                      <a:pt x="213" y="384"/>
                    </a:lnTo>
                    <a:lnTo>
                      <a:pt x="222" y="391"/>
                    </a:lnTo>
                    <a:lnTo>
                      <a:pt x="225" y="395"/>
                    </a:lnTo>
                    <a:lnTo>
                      <a:pt x="228" y="399"/>
                    </a:lnTo>
                    <a:lnTo>
                      <a:pt x="230" y="404"/>
                    </a:lnTo>
                    <a:lnTo>
                      <a:pt x="233" y="411"/>
                    </a:lnTo>
                    <a:lnTo>
                      <a:pt x="240" y="417"/>
                    </a:lnTo>
                    <a:lnTo>
                      <a:pt x="246" y="423"/>
                    </a:lnTo>
                    <a:lnTo>
                      <a:pt x="254" y="430"/>
                    </a:lnTo>
                    <a:lnTo>
                      <a:pt x="263" y="436"/>
                    </a:lnTo>
                    <a:lnTo>
                      <a:pt x="265" y="443"/>
                    </a:lnTo>
                    <a:lnTo>
                      <a:pt x="271" y="449"/>
                    </a:lnTo>
                    <a:lnTo>
                      <a:pt x="275" y="455"/>
                    </a:lnTo>
                    <a:lnTo>
                      <a:pt x="281" y="462"/>
                    </a:lnTo>
                    <a:lnTo>
                      <a:pt x="287" y="467"/>
                    </a:lnTo>
                    <a:lnTo>
                      <a:pt x="292" y="472"/>
                    </a:lnTo>
                    <a:lnTo>
                      <a:pt x="297" y="479"/>
                    </a:lnTo>
                    <a:lnTo>
                      <a:pt x="303" y="487"/>
                    </a:lnTo>
                    <a:lnTo>
                      <a:pt x="302" y="488"/>
                    </a:lnTo>
                    <a:lnTo>
                      <a:pt x="299" y="490"/>
                    </a:lnTo>
                    <a:lnTo>
                      <a:pt x="291" y="485"/>
                    </a:lnTo>
                    <a:lnTo>
                      <a:pt x="285" y="481"/>
                    </a:lnTo>
                    <a:lnTo>
                      <a:pt x="278" y="479"/>
                    </a:lnTo>
                    <a:lnTo>
                      <a:pt x="273" y="481"/>
                    </a:lnTo>
                    <a:lnTo>
                      <a:pt x="261" y="475"/>
                    </a:lnTo>
                    <a:lnTo>
                      <a:pt x="252" y="469"/>
                    </a:lnTo>
                    <a:lnTo>
                      <a:pt x="240" y="464"/>
                    </a:lnTo>
                    <a:lnTo>
                      <a:pt x="230" y="459"/>
                    </a:lnTo>
                    <a:lnTo>
                      <a:pt x="221" y="452"/>
                    </a:lnTo>
                    <a:lnTo>
                      <a:pt x="211" y="446"/>
                    </a:lnTo>
                    <a:lnTo>
                      <a:pt x="201" y="439"/>
                    </a:lnTo>
                    <a:lnTo>
                      <a:pt x="194" y="434"/>
                    </a:lnTo>
                    <a:lnTo>
                      <a:pt x="190" y="428"/>
                    </a:lnTo>
                    <a:lnTo>
                      <a:pt x="184" y="424"/>
                    </a:lnTo>
                    <a:lnTo>
                      <a:pt x="178" y="420"/>
                    </a:lnTo>
                    <a:lnTo>
                      <a:pt x="173" y="418"/>
                    </a:lnTo>
                    <a:lnTo>
                      <a:pt x="167" y="414"/>
                    </a:lnTo>
                    <a:lnTo>
                      <a:pt x="162" y="411"/>
                    </a:lnTo>
                    <a:lnTo>
                      <a:pt x="157" y="406"/>
                    </a:lnTo>
                    <a:lnTo>
                      <a:pt x="154" y="401"/>
                    </a:lnTo>
                    <a:lnTo>
                      <a:pt x="149" y="397"/>
                    </a:lnTo>
                    <a:lnTo>
                      <a:pt x="144" y="392"/>
                    </a:lnTo>
                    <a:lnTo>
                      <a:pt x="137" y="388"/>
                    </a:lnTo>
                    <a:lnTo>
                      <a:pt x="133" y="384"/>
                    </a:lnTo>
                    <a:lnTo>
                      <a:pt x="125" y="373"/>
                    </a:lnTo>
                    <a:lnTo>
                      <a:pt x="121" y="364"/>
                    </a:lnTo>
                    <a:lnTo>
                      <a:pt x="130" y="366"/>
                    </a:lnTo>
                    <a:lnTo>
                      <a:pt x="138" y="372"/>
                    </a:lnTo>
                    <a:lnTo>
                      <a:pt x="146" y="379"/>
                    </a:lnTo>
                    <a:lnTo>
                      <a:pt x="157" y="382"/>
                    </a:lnTo>
                    <a:lnTo>
                      <a:pt x="149" y="374"/>
                    </a:lnTo>
                    <a:lnTo>
                      <a:pt x="142" y="368"/>
                    </a:lnTo>
                    <a:lnTo>
                      <a:pt x="134" y="362"/>
                    </a:lnTo>
                    <a:lnTo>
                      <a:pt x="128" y="356"/>
                    </a:lnTo>
                    <a:lnTo>
                      <a:pt x="120" y="350"/>
                    </a:lnTo>
                    <a:lnTo>
                      <a:pt x="113" y="344"/>
                    </a:lnTo>
                    <a:lnTo>
                      <a:pt x="106" y="338"/>
                    </a:lnTo>
                    <a:lnTo>
                      <a:pt x="100" y="333"/>
                    </a:lnTo>
                    <a:lnTo>
                      <a:pt x="99" y="329"/>
                    </a:lnTo>
                    <a:lnTo>
                      <a:pt x="100" y="327"/>
                    </a:lnTo>
                    <a:lnTo>
                      <a:pt x="109" y="331"/>
                    </a:lnTo>
                    <a:lnTo>
                      <a:pt x="117" y="332"/>
                    </a:lnTo>
                    <a:lnTo>
                      <a:pt x="88" y="306"/>
                    </a:lnTo>
                    <a:lnTo>
                      <a:pt x="88" y="301"/>
                    </a:lnTo>
                    <a:lnTo>
                      <a:pt x="86" y="296"/>
                    </a:lnTo>
                    <a:lnTo>
                      <a:pt x="81" y="292"/>
                    </a:lnTo>
                    <a:lnTo>
                      <a:pt x="78" y="288"/>
                    </a:lnTo>
                    <a:lnTo>
                      <a:pt x="72" y="284"/>
                    </a:lnTo>
                    <a:lnTo>
                      <a:pt x="71" y="280"/>
                    </a:lnTo>
                    <a:lnTo>
                      <a:pt x="73" y="277"/>
                    </a:lnTo>
                    <a:lnTo>
                      <a:pt x="81" y="276"/>
                    </a:lnTo>
                    <a:lnTo>
                      <a:pt x="72" y="269"/>
                    </a:lnTo>
                    <a:lnTo>
                      <a:pt x="64" y="262"/>
                    </a:lnTo>
                    <a:lnTo>
                      <a:pt x="54" y="256"/>
                    </a:lnTo>
                    <a:lnTo>
                      <a:pt x="49" y="248"/>
                    </a:lnTo>
                    <a:lnTo>
                      <a:pt x="51" y="244"/>
                    </a:lnTo>
                    <a:lnTo>
                      <a:pt x="77" y="255"/>
                    </a:lnTo>
                    <a:lnTo>
                      <a:pt x="69" y="246"/>
                    </a:lnTo>
                    <a:lnTo>
                      <a:pt x="62" y="239"/>
                    </a:lnTo>
                    <a:lnTo>
                      <a:pt x="52" y="232"/>
                    </a:lnTo>
                    <a:lnTo>
                      <a:pt x="44" y="226"/>
                    </a:lnTo>
                    <a:lnTo>
                      <a:pt x="36" y="222"/>
                    </a:lnTo>
                    <a:lnTo>
                      <a:pt x="34" y="215"/>
                    </a:lnTo>
                    <a:lnTo>
                      <a:pt x="37" y="213"/>
                    </a:lnTo>
                    <a:lnTo>
                      <a:pt x="42" y="214"/>
                    </a:lnTo>
                    <a:lnTo>
                      <a:pt x="47" y="215"/>
                    </a:lnTo>
                    <a:lnTo>
                      <a:pt x="51" y="217"/>
                    </a:lnTo>
                    <a:lnTo>
                      <a:pt x="46" y="212"/>
                    </a:lnTo>
                    <a:lnTo>
                      <a:pt x="40" y="208"/>
                    </a:lnTo>
                    <a:lnTo>
                      <a:pt x="35" y="204"/>
                    </a:lnTo>
                    <a:lnTo>
                      <a:pt x="30" y="200"/>
                    </a:lnTo>
                    <a:lnTo>
                      <a:pt x="19" y="191"/>
                    </a:lnTo>
                    <a:lnTo>
                      <a:pt x="15" y="181"/>
                    </a:lnTo>
                    <a:lnTo>
                      <a:pt x="20" y="179"/>
                    </a:lnTo>
                    <a:lnTo>
                      <a:pt x="26" y="183"/>
                    </a:lnTo>
                    <a:lnTo>
                      <a:pt x="34" y="188"/>
                    </a:lnTo>
                    <a:lnTo>
                      <a:pt x="42" y="192"/>
                    </a:lnTo>
                    <a:lnTo>
                      <a:pt x="51" y="197"/>
                    </a:lnTo>
                    <a:lnTo>
                      <a:pt x="58" y="200"/>
                    </a:lnTo>
                    <a:lnTo>
                      <a:pt x="66" y="206"/>
                    </a:lnTo>
                    <a:lnTo>
                      <a:pt x="73" y="211"/>
                    </a:lnTo>
                    <a:lnTo>
                      <a:pt x="81" y="217"/>
                    </a:lnTo>
                    <a:lnTo>
                      <a:pt x="84" y="214"/>
                    </a:lnTo>
                    <a:lnTo>
                      <a:pt x="87" y="209"/>
                    </a:lnTo>
                    <a:lnTo>
                      <a:pt x="79" y="203"/>
                    </a:lnTo>
                    <a:lnTo>
                      <a:pt x="71" y="196"/>
                    </a:lnTo>
                    <a:lnTo>
                      <a:pt x="63" y="190"/>
                    </a:lnTo>
                    <a:lnTo>
                      <a:pt x="55" y="183"/>
                    </a:lnTo>
                    <a:lnTo>
                      <a:pt x="47" y="177"/>
                    </a:lnTo>
                    <a:lnTo>
                      <a:pt x="38" y="172"/>
                    </a:lnTo>
                    <a:lnTo>
                      <a:pt x="29" y="166"/>
                    </a:lnTo>
                    <a:lnTo>
                      <a:pt x="19" y="163"/>
                    </a:lnTo>
                    <a:lnTo>
                      <a:pt x="17" y="158"/>
                    </a:lnTo>
                    <a:lnTo>
                      <a:pt x="20" y="153"/>
                    </a:lnTo>
                    <a:lnTo>
                      <a:pt x="28" y="153"/>
                    </a:lnTo>
                    <a:lnTo>
                      <a:pt x="36" y="157"/>
                    </a:lnTo>
                    <a:lnTo>
                      <a:pt x="44" y="160"/>
                    </a:lnTo>
                    <a:lnTo>
                      <a:pt x="52" y="163"/>
                    </a:lnTo>
                    <a:lnTo>
                      <a:pt x="45" y="155"/>
                    </a:lnTo>
                    <a:lnTo>
                      <a:pt x="38" y="148"/>
                    </a:lnTo>
                    <a:lnTo>
                      <a:pt x="32" y="140"/>
                    </a:lnTo>
                    <a:lnTo>
                      <a:pt x="29" y="131"/>
                    </a:lnTo>
                    <a:lnTo>
                      <a:pt x="29" y="124"/>
                    </a:lnTo>
                    <a:lnTo>
                      <a:pt x="25" y="118"/>
                    </a:lnTo>
                    <a:lnTo>
                      <a:pt x="19" y="113"/>
                    </a:lnTo>
                    <a:lnTo>
                      <a:pt x="16" y="109"/>
                    </a:lnTo>
                    <a:lnTo>
                      <a:pt x="8" y="100"/>
                    </a:lnTo>
                    <a:lnTo>
                      <a:pt x="3" y="91"/>
                    </a:lnTo>
                    <a:lnTo>
                      <a:pt x="5" y="86"/>
                    </a:lnTo>
                    <a:lnTo>
                      <a:pt x="10" y="87"/>
                    </a:lnTo>
                    <a:lnTo>
                      <a:pt x="15" y="87"/>
                    </a:lnTo>
                    <a:lnTo>
                      <a:pt x="19" y="85"/>
                    </a:lnTo>
                    <a:lnTo>
                      <a:pt x="23" y="84"/>
                    </a:lnTo>
                    <a:lnTo>
                      <a:pt x="18" y="76"/>
                    </a:lnTo>
                    <a:lnTo>
                      <a:pt x="14" y="69"/>
                    </a:lnTo>
                    <a:lnTo>
                      <a:pt x="7" y="62"/>
                    </a:lnTo>
                    <a:lnTo>
                      <a:pt x="5" y="54"/>
                    </a:lnTo>
                    <a:lnTo>
                      <a:pt x="6" y="51"/>
                    </a:lnTo>
                    <a:lnTo>
                      <a:pt x="10" y="50"/>
                    </a:lnTo>
                    <a:lnTo>
                      <a:pt x="17" y="56"/>
                    </a:lnTo>
                    <a:lnTo>
                      <a:pt x="24" y="64"/>
                    </a:lnTo>
                    <a:lnTo>
                      <a:pt x="32" y="71"/>
                    </a:lnTo>
                    <a:lnTo>
                      <a:pt x="39" y="80"/>
                    </a:lnTo>
                    <a:lnTo>
                      <a:pt x="46" y="86"/>
                    </a:lnTo>
                    <a:lnTo>
                      <a:pt x="53" y="95"/>
                    </a:lnTo>
                    <a:lnTo>
                      <a:pt x="60" y="101"/>
                    </a:lnTo>
                    <a:lnTo>
                      <a:pt x="67" y="110"/>
                    </a:lnTo>
                    <a:lnTo>
                      <a:pt x="77" y="117"/>
                    </a:lnTo>
                    <a:lnTo>
                      <a:pt x="87" y="124"/>
                    </a:lnTo>
                    <a:lnTo>
                      <a:pt x="73" y="109"/>
                    </a:lnTo>
                    <a:lnTo>
                      <a:pt x="62" y="95"/>
                    </a:lnTo>
                    <a:lnTo>
                      <a:pt x="50" y="80"/>
                    </a:lnTo>
                    <a:lnTo>
                      <a:pt x="40" y="65"/>
                    </a:lnTo>
                    <a:lnTo>
                      <a:pt x="30" y="49"/>
                    </a:lnTo>
                    <a:lnTo>
                      <a:pt x="20" y="34"/>
                    </a:lnTo>
                    <a:lnTo>
                      <a:pt x="9" y="19"/>
                    </a:lnTo>
                    <a:lnTo>
                      <a:pt x="0" y="4"/>
                    </a:lnTo>
                    <a:lnTo>
                      <a:pt x="1" y="0"/>
                    </a:lnTo>
                    <a:lnTo>
                      <a:pt x="7" y="1"/>
                    </a:lnTo>
                    <a:close/>
                  </a:path>
                </a:pathLst>
              </a:custGeom>
              <a:solidFill>
                <a:srgbClr val="FF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272"/>
              <p:cNvSpPr>
                <a:spLocks/>
              </p:cNvSpPr>
              <p:nvPr/>
            </p:nvSpPr>
            <p:spPr bwMode="auto">
              <a:xfrm>
                <a:off x="855" y="2669"/>
                <a:ext cx="11" cy="12"/>
              </a:xfrm>
              <a:custGeom>
                <a:avLst/>
                <a:gdLst/>
                <a:ahLst/>
                <a:cxnLst>
                  <a:cxn ang="0">
                    <a:pos x="7" y="0"/>
                  </a:cxn>
                  <a:cxn ang="0">
                    <a:pos x="15" y="2"/>
                  </a:cxn>
                  <a:cxn ang="0">
                    <a:pos x="22" y="7"/>
                  </a:cxn>
                  <a:cxn ang="0">
                    <a:pos x="22" y="10"/>
                  </a:cxn>
                  <a:cxn ang="0">
                    <a:pos x="21" y="15"/>
                  </a:cxn>
                  <a:cxn ang="0">
                    <a:pos x="15" y="16"/>
                  </a:cxn>
                  <a:cxn ang="0">
                    <a:pos x="15" y="21"/>
                  </a:cxn>
                  <a:cxn ang="0">
                    <a:pos x="13" y="21"/>
                  </a:cxn>
                  <a:cxn ang="0">
                    <a:pos x="11" y="22"/>
                  </a:cxn>
                  <a:cxn ang="0">
                    <a:pos x="2" y="16"/>
                  </a:cxn>
                  <a:cxn ang="0">
                    <a:pos x="0" y="7"/>
                  </a:cxn>
                  <a:cxn ang="0">
                    <a:pos x="2" y="2"/>
                  </a:cxn>
                  <a:cxn ang="0">
                    <a:pos x="7" y="0"/>
                  </a:cxn>
                </a:cxnLst>
                <a:rect l="0" t="0" r="r" b="b"/>
                <a:pathLst>
                  <a:path w="22" h="22">
                    <a:moveTo>
                      <a:pt x="7" y="0"/>
                    </a:moveTo>
                    <a:lnTo>
                      <a:pt x="15" y="2"/>
                    </a:lnTo>
                    <a:lnTo>
                      <a:pt x="22" y="7"/>
                    </a:lnTo>
                    <a:lnTo>
                      <a:pt x="22" y="10"/>
                    </a:lnTo>
                    <a:lnTo>
                      <a:pt x="21" y="15"/>
                    </a:lnTo>
                    <a:lnTo>
                      <a:pt x="15" y="16"/>
                    </a:lnTo>
                    <a:lnTo>
                      <a:pt x="15" y="21"/>
                    </a:lnTo>
                    <a:lnTo>
                      <a:pt x="13" y="21"/>
                    </a:lnTo>
                    <a:lnTo>
                      <a:pt x="11" y="22"/>
                    </a:lnTo>
                    <a:lnTo>
                      <a:pt x="2" y="16"/>
                    </a:lnTo>
                    <a:lnTo>
                      <a:pt x="0" y="7"/>
                    </a:lnTo>
                    <a:lnTo>
                      <a:pt x="2" y="2"/>
                    </a:lnTo>
                    <a:lnTo>
                      <a:pt x="7"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273"/>
              <p:cNvSpPr>
                <a:spLocks/>
              </p:cNvSpPr>
              <p:nvPr/>
            </p:nvSpPr>
            <p:spPr bwMode="auto">
              <a:xfrm>
                <a:off x="849" y="2684"/>
                <a:ext cx="16" cy="14"/>
              </a:xfrm>
              <a:custGeom>
                <a:avLst/>
                <a:gdLst/>
                <a:ahLst/>
                <a:cxnLst>
                  <a:cxn ang="0">
                    <a:pos x="19" y="2"/>
                  </a:cxn>
                  <a:cxn ang="0">
                    <a:pos x="24" y="4"/>
                  </a:cxn>
                  <a:cxn ang="0">
                    <a:pos x="28" y="8"/>
                  </a:cxn>
                  <a:cxn ang="0">
                    <a:pos x="30" y="13"/>
                  </a:cxn>
                  <a:cxn ang="0">
                    <a:pos x="33" y="20"/>
                  </a:cxn>
                  <a:cxn ang="0">
                    <a:pos x="26" y="24"/>
                  </a:cxn>
                  <a:cxn ang="0">
                    <a:pos x="17" y="27"/>
                  </a:cxn>
                  <a:cxn ang="0">
                    <a:pos x="9" y="23"/>
                  </a:cxn>
                  <a:cxn ang="0">
                    <a:pos x="1" y="17"/>
                  </a:cxn>
                  <a:cxn ang="0">
                    <a:pos x="0" y="8"/>
                  </a:cxn>
                  <a:cxn ang="0">
                    <a:pos x="3" y="3"/>
                  </a:cxn>
                  <a:cxn ang="0">
                    <a:pos x="10" y="0"/>
                  </a:cxn>
                  <a:cxn ang="0">
                    <a:pos x="19" y="2"/>
                  </a:cxn>
                </a:cxnLst>
                <a:rect l="0" t="0" r="r" b="b"/>
                <a:pathLst>
                  <a:path w="33" h="27">
                    <a:moveTo>
                      <a:pt x="19" y="2"/>
                    </a:moveTo>
                    <a:lnTo>
                      <a:pt x="24" y="4"/>
                    </a:lnTo>
                    <a:lnTo>
                      <a:pt x="28" y="8"/>
                    </a:lnTo>
                    <a:lnTo>
                      <a:pt x="30" y="13"/>
                    </a:lnTo>
                    <a:lnTo>
                      <a:pt x="33" y="20"/>
                    </a:lnTo>
                    <a:lnTo>
                      <a:pt x="26" y="24"/>
                    </a:lnTo>
                    <a:lnTo>
                      <a:pt x="17" y="27"/>
                    </a:lnTo>
                    <a:lnTo>
                      <a:pt x="9" y="23"/>
                    </a:lnTo>
                    <a:lnTo>
                      <a:pt x="1" y="17"/>
                    </a:lnTo>
                    <a:lnTo>
                      <a:pt x="0" y="8"/>
                    </a:lnTo>
                    <a:lnTo>
                      <a:pt x="3" y="3"/>
                    </a:lnTo>
                    <a:lnTo>
                      <a:pt x="10" y="0"/>
                    </a:lnTo>
                    <a:lnTo>
                      <a:pt x="19" y="2"/>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274"/>
              <p:cNvSpPr>
                <a:spLocks/>
              </p:cNvSpPr>
              <p:nvPr/>
            </p:nvSpPr>
            <p:spPr bwMode="auto">
              <a:xfrm>
                <a:off x="873" y="2681"/>
                <a:ext cx="14" cy="12"/>
              </a:xfrm>
              <a:custGeom>
                <a:avLst/>
                <a:gdLst/>
                <a:ahLst/>
                <a:cxnLst>
                  <a:cxn ang="0">
                    <a:pos x="13" y="0"/>
                  </a:cxn>
                  <a:cxn ang="0">
                    <a:pos x="17" y="2"/>
                  </a:cxn>
                  <a:cxn ang="0">
                    <a:pos x="23" y="7"/>
                  </a:cxn>
                  <a:cxn ang="0">
                    <a:pos x="27" y="10"/>
                  </a:cxn>
                  <a:cxn ang="0">
                    <a:pos x="29" y="16"/>
                  </a:cxn>
                  <a:cxn ang="0">
                    <a:pos x="27" y="22"/>
                  </a:cxn>
                  <a:cxn ang="0">
                    <a:pos x="22" y="24"/>
                  </a:cxn>
                  <a:cxn ang="0">
                    <a:pos x="16" y="23"/>
                  </a:cxn>
                  <a:cxn ang="0">
                    <a:pos x="12" y="25"/>
                  </a:cxn>
                  <a:cxn ang="0">
                    <a:pos x="6" y="22"/>
                  </a:cxn>
                  <a:cxn ang="0">
                    <a:pos x="2" y="19"/>
                  </a:cxn>
                  <a:cxn ang="0">
                    <a:pos x="0" y="14"/>
                  </a:cxn>
                  <a:cxn ang="0">
                    <a:pos x="0" y="11"/>
                  </a:cxn>
                  <a:cxn ang="0">
                    <a:pos x="5" y="2"/>
                  </a:cxn>
                  <a:cxn ang="0">
                    <a:pos x="13" y="0"/>
                  </a:cxn>
                </a:cxnLst>
                <a:rect l="0" t="0" r="r" b="b"/>
                <a:pathLst>
                  <a:path w="29" h="25">
                    <a:moveTo>
                      <a:pt x="13" y="0"/>
                    </a:moveTo>
                    <a:lnTo>
                      <a:pt x="17" y="2"/>
                    </a:lnTo>
                    <a:lnTo>
                      <a:pt x="23" y="7"/>
                    </a:lnTo>
                    <a:lnTo>
                      <a:pt x="27" y="10"/>
                    </a:lnTo>
                    <a:lnTo>
                      <a:pt x="29" y="16"/>
                    </a:lnTo>
                    <a:lnTo>
                      <a:pt x="27" y="22"/>
                    </a:lnTo>
                    <a:lnTo>
                      <a:pt x="22" y="24"/>
                    </a:lnTo>
                    <a:lnTo>
                      <a:pt x="16" y="23"/>
                    </a:lnTo>
                    <a:lnTo>
                      <a:pt x="12" y="25"/>
                    </a:lnTo>
                    <a:lnTo>
                      <a:pt x="6" y="22"/>
                    </a:lnTo>
                    <a:lnTo>
                      <a:pt x="2" y="19"/>
                    </a:lnTo>
                    <a:lnTo>
                      <a:pt x="0" y="14"/>
                    </a:lnTo>
                    <a:lnTo>
                      <a:pt x="0" y="11"/>
                    </a:lnTo>
                    <a:lnTo>
                      <a:pt x="5" y="2"/>
                    </a:lnTo>
                    <a:lnTo>
                      <a:pt x="13"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275"/>
              <p:cNvSpPr>
                <a:spLocks/>
              </p:cNvSpPr>
              <p:nvPr/>
            </p:nvSpPr>
            <p:spPr bwMode="auto">
              <a:xfrm>
                <a:off x="869" y="2697"/>
                <a:ext cx="18" cy="18"/>
              </a:xfrm>
              <a:custGeom>
                <a:avLst/>
                <a:gdLst/>
                <a:ahLst/>
                <a:cxnLst>
                  <a:cxn ang="0">
                    <a:pos x="15" y="0"/>
                  </a:cxn>
                  <a:cxn ang="0">
                    <a:pos x="19" y="1"/>
                  </a:cxn>
                  <a:cxn ang="0">
                    <a:pos x="24" y="4"/>
                  </a:cxn>
                  <a:cxn ang="0">
                    <a:pos x="25" y="9"/>
                  </a:cxn>
                  <a:cxn ang="0">
                    <a:pos x="27" y="15"/>
                  </a:cxn>
                  <a:cxn ang="0">
                    <a:pos x="28" y="19"/>
                  </a:cxn>
                  <a:cxn ang="0">
                    <a:pos x="33" y="23"/>
                  </a:cxn>
                  <a:cxn ang="0">
                    <a:pos x="34" y="31"/>
                  </a:cxn>
                  <a:cxn ang="0">
                    <a:pos x="30" y="36"/>
                  </a:cxn>
                  <a:cxn ang="0">
                    <a:pos x="20" y="35"/>
                  </a:cxn>
                  <a:cxn ang="0">
                    <a:pos x="11" y="29"/>
                  </a:cxn>
                  <a:cxn ang="0">
                    <a:pos x="3" y="20"/>
                  </a:cxn>
                  <a:cxn ang="0">
                    <a:pos x="0" y="12"/>
                  </a:cxn>
                  <a:cxn ang="0">
                    <a:pos x="0" y="6"/>
                  </a:cxn>
                  <a:cxn ang="0">
                    <a:pos x="4" y="2"/>
                  </a:cxn>
                  <a:cxn ang="0">
                    <a:pos x="8" y="0"/>
                  </a:cxn>
                  <a:cxn ang="0">
                    <a:pos x="15" y="0"/>
                  </a:cxn>
                </a:cxnLst>
                <a:rect l="0" t="0" r="r" b="b"/>
                <a:pathLst>
                  <a:path w="34" h="36">
                    <a:moveTo>
                      <a:pt x="15" y="0"/>
                    </a:moveTo>
                    <a:lnTo>
                      <a:pt x="19" y="1"/>
                    </a:lnTo>
                    <a:lnTo>
                      <a:pt x="24" y="4"/>
                    </a:lnTo>
                    <a:lnTo>
                      <a:pt x="25" y="9"/>
                    </a:lnTo>
                    <a:lnTo>
                      <a:pt x="27" y="15"/>
                    </a:lnTo>
                    <a:lnTo>
                      <a:pt x="28" y="19"/>
                    </a:lnTo>
                    <a:lnTo>
                      <a:pt x="33" y="23"/>
                    </a:lnTo>
                    <a:lnTo>
                      <a:pt x="34" y="31"/>
                    </a:lnTo>
                    <a:lnTo>
                      <a:pt x="30" y="36"/>
                    </a:lnTo>
                    <a:lnTo>
                      <a:pt x="20" y="35"/>
                    </a:lnTo>
                    <a:lnTo>
                      <a:pt x="11" y="29"/>
                    </a:lnTo>
                    <a:lnTo>
                      <a:pt x="3" y="20"/>
                    </a:lnTo>
                    <a:lnTo>
                      <a:pt x="0" y="12"/>
                    </a:lnTo>
                    <a:lnTo>
                      <a:pt x="0" y="6"/>
                    </a:lnTo>
                    <a:lnTo>
                      <a:pt x="4" y="2"/>
                    </a:lnTo>
                    <a:lnTo>
                      <a:pt x="8" y="0"/>
                    </a:lnTo>
                    <a:lnTo>
                      <a:pt x="15"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276"/>
              <p:cNvSpPr>
                <a:spLocks/>
              </p:cNvSpPr>
              <p:nvPr/>
            </p:nvSpPr>
            <p:spPr bwMode="auto">
              <a:xfrm>
                <a:off x="888" y="2693"/>
                <a:ext cx="18" cy="20"/>
              </a:xfrm>
              <a:custGeom>
                <a:avLst/>
                <a:gdLst/>
                <a:ahLst/>
                <a:cxnLst>
                  <a:cxn ang="0">
                    <a:pos x="17" y="0"/>
                  </a:cxn>
                  <a:cxn ang="0">
                    <a:pos x="23" y="4"/>
                  </a:cxn>
                  <a:cxn ang="0">
                    <a:pos x="28" y="8"/>
                  </a:cxn>
                  <a:cxn ang="0">
                    <a:pos x="33" y="13"/>
                  </a:cxn>
                  <a:cxn ang="0">
                    <a:pos x="36" y="19"/>
                  </a:cxn>
                  <a:cxn ang="0">
                    <a:pos x="35" y="24"/>
                  </a:cxn>
                  <a:cxn ang="0">
                    <a:pos x="34" y="31"/>
                  </a:cxn>
                  <a:cxn ang="0">
                    <a:pos x="31" y="36"/>
                  </a:cxn>
                  <a:cxn ang="0">
                    <a:pos x="27" y="40"/>
                  </a:cxn>
                  <a:cxn ang="0">
                    <a:pos x="18" y="40"/>
                  </a:cxn>
                  <a:cxn ang="0">
                    <a:pos x="12" y="36"/>
                  </a:cxn>
                  <a:cxn ang="0">
                    <a:pos x="9" y="25"/>
                  </a:cxn>
                  <a:cxn ang="0">
                    <a:pos x="3" y="16"/>
                  </a:cxn>
                  <a:cxn ang="0">
                    <a:pos x="0" y="11"/>
                  </a:cxn>
                  <a:cxn ang="0">
                    <a:pos x="0" y="7"/>
                  </a:cxn>
                  <a:cxn ang="0">
                    <a:pos x="1" y="3"/>
                  </a:cxn>
                  <a:cxn ang="0">
                    <a:pos x="8" y="0"/>
                  </a:cxn>
                  <a:cxn ang="0">
                    <a:pos x="17" y="0"/>
                  </a:cxn>
                </a:cxnLst>
                <a:rect l="0" t="0" r="r" b="b"/>
                <a:pathLst>
                  <a:path w="36" h="40">
                    <a:moveTo>
                      <a:pt x="17" y="0"/>
                    </a:moveTo>
                    <a:lnTo>
                      <a:pt x="23" y="4"/>
                    </a:lnTo>
                    <a:lnTo>
                      <a:pt x="28" y="8"/>
                    </a:lnTo>
                    <a:lnTo>
                      <a:pt x="33" y="13"/>
                    </a:lnTo>
                    <a:lnTo>
                      <a:pt x="36" y="19"/>
                    </a:lnTo>
                    <a:lnTo>
                      <a:pt x="35" y="24"/>
                    </a:lnTo>
                    <a:lnTo>
                      <a:pt x="34" y="31"/>
                    </a:lnTo>
                    <a:lnTo>
                      <a:pt x="31" y="36"/>
                    </a:lnTo>
                    <a:lnTo>
                      <a:pt x="27" y="40"/>
                    </a:lnTo>
                    <a:lnTo>
                      <a:pt x="18" y="40"/>
                    </a:lnTo>
                    <a:lnTo>
                      <a:pt x="12" y="36"/>
                    </a:lnTo>
                    <a:lnTo>
                      <a:pt x="9" y="25"/>
                    </a:lnTo>
                    <a:lnTo>
                      <a:pt x="3" y="16"/>
                    </a:lnTo>
                    <a:lnTo>
                      <a:pt x="0" y="11"/>
                    </a:lnTo>
                    <a:lnTo>
                      <a:pt x="0" y="7"/>
                    </a:lnTo>
                    <a:lnTo>
                      <a:pt x="1" y="3"/>
                    </a:lnTo>
                    <a:lnTo>
                      <a:pt x="8" y="0"/>
                    </a:lnTo>
                    <a:lnTo>
                      <a:pt x="17" y="0"/>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Freeform 277"/>
              <p:cNvSpPr>
                <a:spLocks/>
              </p:cNvSpPr>
              <p:nvPr/>
            </p:nvSpPr>
            <p:spPr bwMode="auto">
              <a:xfrm>
                <a:off x="885" y="2712"/>
                <a:ext cx="41" cy="29"/>
              </a:xfrm>
              <a:custGeom>
                <a:avLst/>
                <a:gdLst/>
                <a:ahLst/>
                <a:cxnLst>
                  <a:cxn ang="0">
                    <a:pos x="25" y="13"/>
                  </a:cxn>
                  <a:cxn ang="0">
                    <a:pos x="31" y="16"/>
                  </a:cxn>
                  <a:cxn ang="0">
                    <a:pos x="37" y="19"/>
                  </a:cxn>
                  <a:cxn ang="0">
                    <a:pos x="36" y="9"/>
                  </a:cxn>
                  <a:cxn ang="0">
                    <a:pos x="40" y="2"/>
                  </a:cxn>
                  <a:cxn ang="0">
                    <a:pos x="46" y="0"/>
                  </a:cxn>
                  <a:cxn ang="0">
                    <a:pos x="52" y="2"/>
                  </a:cxn>
                  <a:cxn ang="0">
                    <a:pos x="59" y="5"/>
                  </a:cxn>
                  <a:cxn ang="0">
                    <a:pos x="66" y="10"/>
                  </a:cxn>
                  <a:cxn ang="0">
                    <a:pos x="70" y="14"/>
                  </a:cxn>
                  <a:cxn ang="0">
                    <a:pos x="75" y="19"/>
                  </a:cxn>
                  <a:cxn ang="0">
                    <a:pos x="76" y="24"/>
                  </a:cxn>
                  <a:cxn ang="0">
                    <a:pos x="77" y="30"/>
                  </a:cxn>
                  <a:cxn ang="0">
                    <a:pos x="77" y="35"/>
                  </a:cxn>
                  <a:cxn ang="0">
                    <a:pos x="77" y="42"/>
                  </a:cxn>
                  <a:cxn ang="0">
                    <a:pos x="78" y="47"/>
                  </a:cxn>
                  <a:cxn ang="0">
                    <a:pos x="81" y="53"/>
                  </a:cxn>
                  <a:cxn ang="0">
                    <a:pos x="78" y="58"/>
                  </a:cxn>
                  <a:cxn ang="0">
                    <a:pos x="74" y="59"/>
                  </a:cxn>
                  <a:cxn ang="0">
                    <a:pos x="68" y="58"/>
                  </a:cxn>
                  <a:cxn ang="0">
                    <a:pos x="63" y="57"/>
                  </a:cxn>
                  <a:cxn ang="0">
                    <a:pos x="54" y="51"/>
                  </a:cxn>
                  <a:cxn ang="0">
                    <a:pos x="48" y="46"/>
                  </a:cxn>
                  <a:cxn ang="0">
                    <a:pos x="40" y="42"/>
                  </a:cxn>
                  <a:cxn ang="0">
                    <a:pos x="33" y="43"/>
                  </a:cxn>
                  <a:cxn ang="0">
                    <a:pos x="28" y="39"/>
                  </a:cxn>
                  <a:cxn ang="0">
                    <a:pos x="22" y="36"/>
                  </a:cxn>
                  <a:cxn ang="0">
                    <a:pos x="16" y="34"/>
                  </a:cxn>
                  <a:cxn ang="0">
                    <a:pos x="11" y="33"/>
                  </a:cxn>
                  <a:cxn ang="0">
                    <a:pos x="5" y="30"/>
                  </a:cxn>
                  <a:cxn ang="0">
                    <a:pos x="2" y="28"/>
                  </a:cxn>
                  <a:cxn ang="0">
                    <a:pos x="0" y="23"/>
                  </a:cxn>
                  <a:cxn ang="0">
                    <a:pos x="1" y="17"/>
                  </a:cxn>
                  <a:cxn ang="0">
                    <a:pos x="5" y="13"/>
                  </a:cxn>
                  <a:cxn ang="0">
                    <a:pos x="12" y="12"/>
                  </a:cxn>
                  <a:cxn ang="0">
                    <a:pos x="18" y="12"/>
                  </a:cxn>
                  <a:cxn ang="0">
                    <a:pos x="25" y="13"/>
                  </a:cxn>
                </a:cxnLst>
                <a:rect l="0" t="0" r="r" b="b"/>
                <a:pathLst>
                  <a:path w="81" h="59">
                    <a:moveTo>
                      <a:pt x="25" y="13"/>
                    </a:moveTo>
                    <a:lnTo>
                      <a:pt x="31" y="16"/>
                    </a:lnTo>
                    <a:lnTo>
                      <a:pt x="37" y="19"/>
                    </a:lnTo>
                    <a:lnTo>
                      <a:pt x="36" y="9"/>
                    </a:lnTo>
                    <a:lnTo>
                      <a:pt x="40" y="2"/>
                    </a:lnTo>
                    <a:lnTo>
                      <a:pt x="46" y="0"/>
                    </a:lnTo>
                    <a:lnTo>
                      <a:pt x="52" y="2"/>
                    </a:lnTo>
                    <a:lnTo>
                      <a:pt x="59" y="5"/>
                    </a:lnTo>
                    <a:lnTo>
                      <a:pt x="66" y="10"/>
                    </a:lnTo>
                    <a:lnTo>
                      <a:pt x="70" y="14"/>
                    </a:lnTo>
                    <a:lnTo>
                      <a:pt x="75" y="19"/>
                    </a:lnTo>
                    <a:lnTo>
                      <a:pt x="76" y="24"/>
                    </a:lnTo>
                    <a:lnTo>
                      <a:pt x="77" y="30"/>
                    </a:lnTo>
                    <a:lnTo>
                      <a:pt x="77" y="35"/>
                    </a:lnTo>
                    <a:lnTo>
                      <a:pt x="77" y="42"/>
                    </a:lnTo>
                    <a:lnTo>
                      <a:pt x="78" y="47"/>
                    </a:lnTo>
                    <a:lnTo>
                      <a:pt x="81" y="53"/>
                    </a:lnTo>
                    <a:lnTo>
                      <a:pt x="78" y="58"/>
                    </a:lnTo>
                    <a:lnTo>
                      <a:pt x="74" y="59"/>
                    </a:lnTo>
                    <a:lnTo>
                      <a:pt x="68" y="58"/>
                    </a:lnTo>
                    <a:lnTo>
                      <a:pt x="63" y="57"/>
                    </a:lnTo>
                    <a:lnTo>
                      <a:pt x="54" y="51"/>
                    </a:lnTo>
                    <a:lnTo>
                      <a:pt x="48" y="46"/>
                    </a:lnTo>
                    <a:lnTo>
                      <a:pt x="40" y="42"/>
                    </a:lnTo>
                    <a:lnTo>
                      <a:pt x="33" y="43"/>
                    </a:lnTo>
                    <a:lnTo>
                      <a:pt x="28" y="39"/>
                    </a:lnTo>
                    <a:lnTo>
                      <a:pt x="22" y="36"/>
                    </a:lnTo>
                    <a:lnTo>
                      <a:pt x="16" y="34"/>
                    </a:lnTo>
                    <a:lnTo>
                      <a:pt x="11" y="33"/>
                    </a:lnTo>
                    <a:lnTo>
                      <a:pt x="5" y="30"/>
                    </a:lnTo>
                    <a:lnTo>
                      <a:pt x="2" y="28"/>
                    </a:lnTo>
                    <a:lnTo>
                      <a:pt x="0" y="23"/>
                    </a:lnTo>
                    <a:lnTo>
                      <a:pt x="1" y="17"/>
                    </a:lnTo>
                    <a:lnTo>
                      <a:pt x="5" y="13"/>
                    </a:lnTo>
                    <a:lnTo>
                      <a:pt x="12" y="12"/>
                    </a:lnTo>
                    <a:lnTo>
                      <a:pt x="18" y="12"/>
                    </a:lnTo>
                    <a:lnTo>
                      <a:pt x="25" y="13"/>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278"/>
              <p:cNvSpPr>
                <a:spLocks/>
              </p:cNvSpPr>
              <p:nvPr/>
            </p:nvSpPr>
            <p:spPr bwMode="auto">
              <a:xfrm>
                <a:off x="957" y="2638"/>
                <a:ext cx="10" cy="6"/>
              </a:xfrm>
              <a:custGeom>
                <a:avLst/>
                <a:gdLst/>
                <a:ahLst/>
                <a:cxnLst>
                  <a:cxn ang="0">
                    <a:pos x="18" y="12"/>
                  </a:cxn>
                  <a:cxn ang="0">
                    <a:pos x="0" y="3"/>
                  </a:cxn>
                  <a:cxn ang="0">
                    <a:pos x="8" y="0"/>
                  </a:cxn>
                  <a:cxn ang="0">
                    <a:pos x="18" y="12"/>
                  </a:cxn>
                </a:cxnLst>
                <a:rect l="0" t="0" r="r" b="b"/>
                <a:pathLst>
                  <a:path w="18" h="12">
                    <a:moveTo>
                      <a:pt x="18" y="12"/>
                    </a:moveTo>
                    <a:lnTo>
                      <a:pt x="0" y="3"/>
                    </a:lnTo>
                    <a:lnTo>
                      <a:pt x="8" y="0"/>
                    </a:lnTo>
                    <a:lnTo>
                      <a:pt x="18"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Freeform 279"/>
              <p:cNvSpPr>
                <a:spLocks/>
              </p:cNvSpPr>
              <p:nvPr/>
            </p:nvSpPr>
            <p:spPr bwMode="auto">
              <a:xfrm>
                <a:off x="977" y="2602"/>
                <a:ext cx="90" cy="99"/>
              </a:xfrm>
              <a:custGeom>
                <a:avLst/>
                <a:gdLst/>
                <a:ahLst/>
                <a:cxnLst>
                  <a:cxn ang="0">
                    <a:pos x="30" y="40"/>
                  </a:cxn>
                  <a:cxn ang="0">
                    <a:pos x="28" y="29"/>
                  </a:cxn>
                  <a:cxn ang="0">
                    <a:pos x="26" y="10"/>
                  </a:cxn>
                  <a:cxn ang="0">
                    <a:pos x="37" y="0"/>
                  </a:cxn>
                  <a:cxn ang="0">
                    <a:pos x="48" y="7"/>
                  </a:cxn>
                  <a:cxn ang="0">
                    <a:pos x="58" y="18"/>
                  </a:cxn>
                  <a:cxn ang="0">
                    <a:pos x="71" y="24"/>
                  </a:cxn>
                  <a:cxn ang="0">
                    <a:pos x="88" y="36"/>
                  </a:cxn>
                  <a:cxn ang="0">
                    <a:pos x="89" y="58"/>
                  </a:cxn>
                  <a:cxn ang="0">
                    <a:pos x="77" y="76"/>
                  </a:cxn>
                  <a:cxn ang="0">
                    <a:pos x="65" y="80"/>
                  </a:cxn>
                  <a:cxn ang="0">
                    <a:pos x="70" y="85"/>
                  </a:cxn>
                  <a:cxn ang="0">
                    <a:pos x="77" y="90"/>
                  </a:cxn>
                  <a:cxn ang="0">
                    <a:pos x="81" y="103"/>
                  </a:cxn>
                  <a:cxn ang="0">
                    <a:pos x="91" y="106"/>
                  </a:cxn>
                  <a:cxn ang="0">
                    <a:pos x="96" y="100"/>
                  </a:cxn>
                  <a:cxn ang="0">
                    <a:pos x="95" y="90"/>
                  </a:cxn>
                  <a:cxn ang="0">
                    <a:pos x="104" y="75"/>
                  </a:cxn>
                  <a:cxn ang="0">
                    <a:pos x="120" y="70"/>
                  </a:cxn>
                  <a:cxn ang="0">
                    <a:pos x="134" y="74"/>
                  </a:cxn>
                  <a:cxn ang="0">
                    <a:pos x="147" y="84"/>
                  </a:cxn>
                  <a:cxn ang="0">
                    <a:pos x="152" y="102"/>
                  </a:cxn>
                  <a:cxn ang="0">
                    <a:pos x="142" y="121"/>
                  </a:cxn>
                  <a:cxn ang="0">
                    <a:pos x="128" y="135"/>
                  </a:cxn>
                  <a:cxn ang="0">
                    <a:pos x="112" y="135"/>
                  </a:cxn>
                  <a:cxn ang="0">
                    <a:pos x="119" y="144"/>
                  </a:cxn>
                  <a:cxn ang="0">
                    <a:pos x="121" y="156"/>
                  </a:cxn>
                  <a:cxn ang="0">
                    <a:pos x="123" y="165"/>
                  </a:cxn>
                  <a:cxn ang="0">
                    <a:pos x="138" y="171"/>
                  </a:cxn>
                  <a:cxn ang="0">
                    <a:pos x="135" y="159"/>
                  </a:cxn>
                  <a:cxn ang="0">
                    <a:pos x="138" y="142"/>
                  </a:cxn>
                  <a:cxn ang="0">
                    <a:pos x="149" y="134"/>
                  </a:cxn>
                  <a:cxn ang="0">
                    <a:pos x="164" y="137"/>
                  </a:cxn>
                  <a:cxn ang="0">
                    <a:pos x="178" y="145"/>
                  </a:cxn>
                  <a:cxn ang="0">
                    <a:pos x="180" y="159"/>
                  </a:cxn>
                  <a:cxn ang="0">
                    <a:pos x="174" y="171"/>
                  </a:cxn>
                  <a:cxn ang="0">
                    <a:pos x="164" y="186"/>
                  </a:cxn>
                  <a:cxn ang="0">
                    <a:pos x="148" y="193"/>
                  </a:cxn>
                  <a:cxn ang="0">
                    <a:pos x="137" y="195"/>
                  </a:cxn>
                  <a:cxn ang="0">
                    <a:pos x="125" y="198"/>
                  </a:cxn>
                  <a:cxn ang="0">
                    <a:pos x="107" y="196"/>
                  </a:cxn>
                  <a:cxn ang="0">
                    <a:pos x="95" y="184"/>
                  </a:cxn>
                  <a:cxn ang="0">
                    <a:pos x="84" y="174"/>
                  </a:cxn>
                  <a:cxn ang="0">
                    <a:pos x="77" y="165"/>
                  </a:cxn>
                  <a:cxn ang="0">
                    <a:pos x="70" y="153"/>
                  </a:cxn>
                  <a:cxn ang="0">
                    <a:pos x="55" y="136"/>
                  </a:cxn>
                  <a:cxn ang="0">
                    <a:pos x="54" y="120"/>
                  </a:cxn>
                  <a:cxn ang="0">
                    <a:pos x="48" y="111"/>
                  </a:cxn>
                  <a:cxn ang="0">
                    <a:pos x="35" y="103"/>
                  </a:cxn>
                  <a:cxn ang="0">
                    <a:pos x="25" y="91"/>
                  </a:cxn>
                  <a:cxn ang="0">
                    <a:pos x="25" y="79"/>
                  </a:cxn>
                  <a:cxn ang="0">
                    <a:pos x="26" y="70"/>
                  </a:cxn>
                  <a:cxn ang="0">
                    <a:pos x="16" y="63"/>
                  </a:cxn>
                  <a:cxn ang="0">
                    <a:pos x="6" y="56"/>
                  </a:cxn>
                  <a:cxn ang="0">
                    <a:pos x="0" y="47"/>
                  </a:cxn>
                  <a:cxn ang="0">
                    <a:pos x="6" y="38"/>
                  </a:cxn>
                  <a:cxn ang="0">
                    <a:pos x="20" y="38"/>
                  </a:cxn>
                </a:cxnLst>
                <a:rect l="0" t="0" r="r" b="b"/>
                <a:pathLst>
                  <a:path w="181" h="199">
                    <a:moveTo>
                      <a:pt x="28" y="40"/>
                    </a:moveTo>
                    <a:lnTo>
                      <a:pt x="30" y="40"/>
                    </a:lnTo>
                    <a:lnTo>
                      <a:pt x="32" y="40"/>
                    </a:lnTo>
                    <a:lnTo>
                      <a:pt x="28" y="29"/>
                    </a:lnTo>
                    <a:lnTo>
                      <a:pt x="26" y="20"/>
                    </a:lnTo>
                    <a:lnTo>
                      <a:pt x="26" y="10"/>
                    </a:lnTo>
                    <a:lnTo>
                      <a:pt x="31" y="2"/>
                    </a:lnTo>
                    <a:lnTo>
                      <a:pt x="37" y="0"/>
                    </a:lnTo>
                    <a:lnTo>
                      <a:pt x="43" y="2"/>
                    </a:lnTo>
                    <a:lnTo>
                      <a:pt x="48" y="7"/>
                    </a:lnTo>
                    <a:lnTo>
                      <a:pt x="55" y="13"/>
                    </a:lnTo>
                    <a:lnTo>
                      <a:pt x="58" y="18"/>
                    </a:lnTo>
                    <a:lnTo>
                      <a:pt x="62" y="26"/>
                    </a:lnTo>
                    <a:lnTo>
                      <a:pt x="71" y="24"/>
                    </a:lnTo>
                    <a:lnTo>
                      <a:pt x="80" y="26"/>
                    </a:lnTo>
                    <a:lnTo>
                      <a:pt x="88" y="36"/>
                    </a:lnTo>
                    <a:lnTo>
                      <a:pt x="91" y="47"/>
                    </a:lnTo>
                    <a:lnTo>
                      <a:pt x="89" y="58"/>
                    </a:lnTo>
                    <a:lnTo>
                      <a:pt x="85" y="69"/>
                    </a:lnTo>
                    <a:lnTo>
                      <a:pt x="77" y="76"/>
                    </a:lnTo>
                    <a:lnTo>
                      <a:pt x="69" y="80"/>
                    </a:lnTo>
                    <a:lnTo>
                      <a:pt x="65" y="80"/>
                    </a:lnTo>
                    <a:lnTo>
                      <a:pt x="67" y="84"/>
                    </a:lnTo>
                    <a:lnTo>
                      <a:pt x="70" y="85"/>
                    </a:lnTo>
                    <a:lnTo>
                      <a:pt x="74" y="86"/>
                    </a:lnTo>
                    <a:lnTo>
                      <a:pt x="77" y="90"/>
                    </a:lnTo>
                    <a:lnTo>
                      <a:pt x="79" y="95"/>
                    </a:lnTo>
                    <a:lnTo>
                      <a:pt x="81" y="103"/>
                    </a:lnTo>
                    <a:lnTo>
                      <a:pt x="84" y="106"/>
                    </a:lnTo>
                    <a:lnTo>
                      <a:pt x="91" y="106"/>
                    </a:lnTo>
                    <a:lnTo>
                      <a:pt x="95" y="104"/>
                    </a:lnTo>
                    <a:lnTo>
                      <a:pt x="96" y="100"/>
                    </a:lnTo>
                    <a:lnTo>
                      <a:pt x="95" y="93"/>
                    </a:lnTo>
                    <a:lnTo>
                      <a:pt x="95" y="90"/>
                    </a:lnTo>
                    <a:lnTo>
                      <a:pt x="100" y="81"/>
                    </a:lnTo>
                    <a:lnTo>
                      <a:pt x="104" y="75"/>
                    </a:lnTo>
                    <a:lnTo>
                      <a:pt x="110" y="71"/>
                    </a:lnTo>
                    <a:lnTo>
                      <a:pt x="120" y="70"/>
                    </a:lnTo>
                    <a:lnTo>
                      <a:pt x="126" y="71"/>
                    </a:lnTo>
                    <a:lnTo>
                      <a:pt x="134" y="74"/>
                    </a:lnTo>
                    <a:lnTo>
                      <a:pt x="140" y="77"/>
                    </a:lnTo>
                    <a:lnTo>
                      <a:pt x="147" y="84"/>
                    </a:lnTo>
                    <a:lnTo>
                      <a:pt x="150" y="92"/>
                    </a:lnTo>
                    <a:lnTo>
                      <a:pt x="152" y="102"/>
                    </a:lnTo>
                    <a:lnTo>
                      <a:pt x="147" y="111"/>
                    </a:lnTo>
                    <a:lnTo>
                      <a:pt x="142" y="121"/>
                    </a:lnTo>
                    <a:lnTo>
                      <a:pt x="136" y="128"/>
                    </a:lnTo>
                    <a:lnTo>
                      <a:pt x="128" y="135"/>
                    </a:lnTo>
                    <a:lnTo>
                      <a:pt x="120" y="135"/>
                    </a:lnTo>
                    <a:lnTo>
                      <a:pt x="112" y="135"/>
                    </a:lnTo>
                    <a:lnTo>
                      <a:pt x="117" y="139"/>
                    </a:lnTo>
                    <a:lnTo>
                      <a:pt x="119" y="144"/>
                    </a:lnTo>
                    <a:lnTo>
                      <a:pt x="120" y="150"/>
                    </a:lnTo>
                    <a:lnTo>
                      <a:pt x="121" y="156"/>
                    </a:lnTo>
                    <a:lnTo>
                      <a:pt x="121" y="160"/>
                    </a:lnTo>
                    <a:lnTo>
                      <a:pt x="123" y="165"/>
                    </a:lnTo>
                    <a:lnTo>
                      <a:pt x="128" y="168"/>
                    </a:lnTo>
                    <a:lnTo>
                      <a:pt x="138" y="171"/>
                    </a:lnTo>
                    <a:lnTo>
                      <a:pt x="139" y="171"/>
                    </a:lnTo>
                    <a:lnTo>
                      <a:pt x="135" y="159"/>
                    </a:lnTo>
                    <a:lnTo>
                      <a:pt x="135" y="149"/>
                    </a:lnTo>
                    <a:lnTo>
                      <a:pt x="138" y="142"/>
                    </a:lnTo>
                    <a:lnTo>
                      <a:pt x="142" y="138"/>
                    </a:lnTo>
                    <a:lnTo>
                      <a:pt x="149" y="134"/>
                    </a:lnTo>
                    <a:lnTo>
                      <a:pt x="157" y="134"/>
                    </a:lnTo>
                    <a:lnTo>
                      <a:pt x="164" y="137"/>
                    </a:lnTo>
                    <a:lnTo>
                      <a:pt x="171" y="140"/>
                    </a:lnTo>
                    <a:lnTo>
                      <a:pt x="178" y="145"/>
                    </a:lnTo>
                    <a:lnTo>
                      <a:pt x="181" y="153"/>
                    </a:lnTo>
                    <a:lnTo>
                      <a:pt x="180" y="159"/>
                    </a:lnTo>
                    <a:lnTo>
                      <a:pt x="178" y="166"/>
                    </a:lnTo>
                    <a:lnTo>
                      <a:pt x="174" y="171"/>
                    </a:lnTo>
                    <a:lnTo>
                      <a:pt x="172" y="177"/>
                    </a:lnTo>
                    <a:lnTo>
                      <a:pt x="164" y="186"/>
                    </a:lnTo>
                    <a:lnTo>
                      <a:pt x="154" y="193"/>
                    </a:lnTo>
                    <a:lnTo>
                      <a:pt x="148" y="193"/>
                    </a:lnTo>
                    <a:lnTo>
                      <a:pt x="142" y="193"/>
                    </a:lnTo>
                    <a:lnTo>
                      <a:pt x="137" y="195"/>
                    </a:lnTo>
                    <a:lnTo>
                      <a:pt x="134" y="199"/>
                    </a:lnTo>
                    <a:lnTo>
                      <a:pt x="125" y="198"/>
                    </a:lnTo>
                    <a:lnTo>
                      <a:pt x="117" y="198"/>
                    </a:lnTo>
                    <a:lnTo>
                      <a:pt x="107" y="196"/>
                    </a:lnTo>
                    <a:lnTo>
                      <a:pt x="101" y="191"/>
                    </a:lnTo>
                    <a:lnTo>
                      <a:pt x="95" y="184"/>
                    </a:lnTo>
                    <a:lnTo>
                      <a:pt x="90" y="180"/>
                    </a:lnTo>
                    <a:lnTo>
                      <a:pt x="84" y="174"/>
                    </a:lnTo>
                    <a:lnTo>
                      <a:pt x="80" y="170"/>
                    </a:lnTo>
                    <a:lnTo>
                      <a:pt x="77" y="165"/>
                    </a:lnTo>
                    <a:lnTo>
                      <a:pt x="79" y="160"/>
                    </a:lnTo>
                    <a:lnTo>
                      <a:pt x="70" y="153"/>
                    </a:lnTo>
                    <a:lnTo>
                      <a:pt x="62" y="144"/>
                    </a:lnTo>
                    <a:lnTo>
                      <a:pt x="55" y="136"/>
                    </a:lnTo>
                    <a:lnTo>
                      <a:pt x="51" y="127"/>
                    </a:lnTo>
                    <a:lnTo>
                      <a:pt x="54" y="120"/>
                    </a:lnTo>
                    <a:lnTo>
                      <a:pt x="57" y="113"/>
                    </a:lnTo>
                    <a:lnTo>
                      <a:pt x="48" y="111"/>
                    </a:lnTo>
                    <a:lnTo>
                      <a:pt x="41" y="107"/>
                    </a:lnTo>
                    <a:lnTo>
                      <a:pt x="35" y="103"/>
                    </a:lnTo>
                    <a:lnTo>
                      <a:pt x="28" y="98"/>
                    </a:lnTo>
                    <a:lnTo>
                      <a:pt x="25" y="91"/>
                    </a:lnTo>
                    <a:lnTo>
                      <a:pt x="25" y="86"/>
                    </a:lnTo>
                    <a:lnTo>
                      <a:pt x="25" y="79"/>
                    </a:lnTo>
                    <a:lnTo>
                      <a:pt x="29" y="76"/>
                    </a:lnTo>
                    <a:lnTo>
                      <a:pt x="26" y="70"/>
                    </a:lnTo>
                    <a:lnTo>
                      <a:pt x="22" y="66"/>
                    </a:lnTo>
                    <a:lnTo>
                      <a:pt x="16" y="63"/>
                    </a:lnTo>
                    <a:lnTo>
                      <a:pt x="11" y="60"/>
                    </a:lnTo>
                    <a:lnTo>
                      <a:pt x="6" y="56"/>
                    </a:lnTo>
                    <a:lnTo>
                      <a:pt x="3" y="53"/>
                    </a:lnTo>
                    <a:lnTo>
                      <a:pt x="0" y="47"/>
                    </a:lnTo>
                    <a:lnTo>
                      <a:pt x="3" y="42"/>
                    </a:lnTo>
                    <a:lnTo>
                      <a:pt x="6" y="38"/>
                    </a:lnTo>
                    <a:lnTo>
                      <a:pt x="13" y="38"/>
                    </a:lnTo>
                    <a:lnTo>
                      <a:pt x="20" y="38"/>
                    </a:lnTo>
                    <a:lnTo>
                      <a:pt x="28" y="40"/>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Freeform 280"/>
              <p:cNvSpPr>
                <a:spLocks/>
              </p:cNvSpPr>
              <p:nvPr/>
            </p:nvSpPr>
            <p:spPr bwMode="auto">
              <a:xfrm>
                <a:off x="973" y="2657"/>
                <a:ext cx="4" cy="3"/>
              </a:xfrm>
              <a:custGeom>
                <a:avLst/>
                <a:gdLst/>
                <a:ahLst/>
                <a:cxnLst>
                  <a:cxn ang="0">
                    <a:pos x="3" y="0"/>
                  </a:cxn>
                  <a:cxn ang="0">
                    <a:pos x="5" y="3"/>
                  </a:cxn>
                  <a:cxn ang="0">
                    <a:pos x="7" y="7"/>
                  </a:cxn>
                  <a:cxn ang="0">
                    <a:pos x="0" y="4"/>
                  </a:cxn>
                  <a:cxn ang="0">
                    <a:pos x="1" y="1"/>
                  </a:cxn>
                  <a:cxn ang="0">
                    <a:pos x="3" y="0"/>
                  </a:cxn>
                </a:cxnLst>
                <a:rect l="0" t="0" r="r" b="b"/>
                <a:pathLst>
                  <a:path w="7" h="7">
                    <a:moveTo>
                      <a:pt x="3" y="0"/>
                    </a:moveTo>
                    <a:lnTo>
                      <a:pt x="5" y="3"/>
                    </a:lnTo>
                    <a:lnTo>
                      <a:pt x="7" y="7"/>
                    </a:lnTo>
                    <a:lnTo>
                      <a:pt x="0" y="4"/>
                    </a:lnTo>
                    <a:lnTo>
                      <a:pt x="1" y="1"/>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281"/>
              <p:cNvSpPr>
                <a:spLocks/>
              </p:cNvSpPr>
              <p:nvPr/>
            </p:nvSpPr>
            <p:spPr bwMode="auto">
              <a:xfrm>
                <a:off x="1044" y="2698"/>
                <a:ext cx="37" cy="23"/>
              </a:xfrm>
              <a:custGeom>
                <a:avLst/>
                <a:gdLst/>
                <a:ahLst/>
                <a:cxnLst>
                  <a:cxn ang="0">
                    <a:pos x="22" y="22"/>
                  </a:cxn>
                  <a:cxn ang="0">
                    <a:pos x="29" y="24"/>
                  </a:cxn>
                  <a:cxn ang="0">
                    <a:pos x="36" y="26"/>
                  </a:cxn>
                  <a:cxn ang="0">
                    <a:pos x="36" y="19"/>
                  </a:cxn>
                  <a:cxn ang="0">
                    <a:pos x="39" y="11"/>
                  </a:cxn>
                  <a:cxn ang="0">
                    <a:pos x="42" y="5"/>
                  </a:cxn>
                  <a:cxn ang="0">
                    <a:pos x="49" y="1"/>
                  </a:cxn>
                  <a:cxn ang="0">
                    <a:pos x="53" y="0"/>
                  </a:cxn>
                  <a:cxn ang="0">
                    <a:pos x="60" y="3"/>
                  </a:cxn>
                  <a:cxn ang="0">
                    <a:pos x="65" y="5"/>
                  </a:cxn>
                  <a:cxn ang="0">
                    <a:pos x="70" y="9"/>
                  </a:cxn>
                  <a:cxn ang="0">
                    <a:pos x="73" y="15"/>
                  </a:cxn>
                  <a:cxn ang="0">
                    <a:pos x="74" y="22"/>
                  </a:cxn>
                  <a:cxn ang="0">
                    <a:pos x="73" y="28"/>
                  </a:cxn>
                  <a:cxn ang="0">
                    <a:pos x="70" y="36"/>
                  </a:cxn>
                  <a:cxn ang="0">
                    <a:pos x="62" y="36"/>
                  </a:cxn>
                  <a:cxn ang="0">
                    <a:pos x="56" y="40"/>
                  </a:cxn>
                  <a:cxn ang="0">
                    <a:pos x="50" y="42"/>
                  </a:cxn>
                  <a:cxn ang="0">
                    <a:pos x="44" y="40"/>
                  </a:cxn>
                  <a:cxn ang="0">
                    <a:pos x="37" y="44"/>
                  </a:cxn>
                  <a:cxn ang="0">
                    <a:pos x="31" y="45"/>
                  </a:cxn>
                  <a:cxn ang="0">
                    <a:pos x="21" y="43"/>
                  </a:cxn>
                  <a:cxn ang="0">
                    <a:pos x="13" y="40"/>
                  </a:cxn>
                  <a:cxn ang="0">
                    <a:pos x="4" y="36"/>
                  </a:cxn>
                  <a:cxn ang="0">
                    <a:pos x="0" y="29"/>
                  </a:cxn>
                  <a:cxn ang="0">
                    <a:pos x="2" y="22"/>
                  </a:cxn>
                  <a:cxn ang="0">
                    <a:pos x="7" y="21"/>
                  </a:cxn>
                  <a:cxn ang="0">
                    <a:pos x="14" y="21"/>
                  </a:cxn>
                  <a:cxn ang="0">
                    <a:pos x="22" y="22"/>
                  </a:cxn>
                </a:cxnLst>
                <a:rect l="0" t="0" r="r" b="b"/>
                <a:pathLst>
                  <a:path w="74" h="45">
                    <a:moveTo>
                      <a:pt x="22" y="22"/>
                    </a:moveTo>
                    <a:lnTo>
                      <a:pt x="29" y="24"/>
                    </a:lnTo>
                    <a:lnTo>
                      <a:pt x="36" y="26"/>
                    </a:lnTo>
                    <a:lnTo>
                      <a:pt x="36" y="19"/>
                    </a:lnTo>
                    <a:lnTo>
                      <a:pt x="39" y="11"/>
                    </a:lnTo>
                    <a:lnTo>
                      <a:pt x="42" y="5"/>
                    </a:lnTo>
                    <a:lnTo>
                      <a:pt x="49" y="1"/>
                    </a:lnTo>
                    <a:lnTo>
                      <a:pt x="53" y="0"/>
                    </a:lnTo>
                    <a:lnTo>
                      <a:pt x="60" y="3"/>
                    </a:lnTo>
                    <a:lnTo>
                      <a:pt x="65" y="5"/>
                    </a:lnTo>
                    <a:lnTo>
                      <a:pt x="70" y="9"/>
                    </a:lnTo>
                    <a:lnTo>
                      <a:pt x="73" y="15"/>
                    </a:lnTo>
                    <a:lnTo>
                      <a:pt x="74" y="22"/>
                    </a:lnTo>
                    <a:lnTo>
                      <a:pt x="73" y="28"/>
                    </a:lnTo>
                    <a:lnTo>
                      <a:pt x="70" y="36"/>
                    </a:lnTo>
                    <a:lnTo>
                      <a:pt x="62" y="36"/>
                    </a:lnTo>
                    <a:lnTo>
                      <a:pt x="56" y="40"/>
                    </a:lnTo>
                    <a:lnTo>
                      <a:pt x="50" y="42"/>
                    </a:lnTo>
                    <a:lnTo>
                      <a:pt x="44" y="40"/>
                    </a:lnTo>
                    <a:lnTo>
                      <a:pt x="37" y="44"/>
                    </a:lnTo>
                    <a:lnTo>
                      <a:pt x="31" y="45"/>
                    </a:lnTo>
                    <a:lnTo>
                      <a:pt x="21" y="43"/>
                    </a:lnTo>
                    <a:lnTo>
                      <a:pt x="13" y="40"/>
                    </a:lnTo>
                    <a:lnTo>
                      <a:pt x="4" y="36"/>
                    </a:lnTo>
                    <a:lnTo>
                      <a:pt x="0" y="29"/>
                    </a:lnTo>
                    <a:lnTo>
                      <a:pt x="2" y="22"/>
                    </a:lnTo>
                    <a:lnTo>
                      <a:pt x="7" y="21"/>
                    </a:lnTo>
                    <a:lnTo>
                      <a:pt x="14" y="21"/>
                    </a:lnTo>
                    <a:lnTo>
                      <a:pt x="22" y="22"/>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Freeform 282"/>
              <p:cNvSpPr>
                <a:spLocks/>
              </p:cNvSpPr>
              <p:nvPr/>
            </p:nvSpPr>
            <p:spPr bwMode="auto">
              <a:xfrm>
                <a:off x="1061" y="2720"/>
                <a:ext cx="56" cy="45"/>
              </a:xfrm>
              <a:custGeom>
                <a:avLst/>
                <a:gdLst/>
                <a:ahLst/>
                <a:cxnLst>
                  <a:cxn ang="0">
                    <a:pos x="18" y="11"/>
                  </a:cxn>
                  <a:cxn ang="0">
                    <a:pos x="24" y="13"/>
                  </a:cxn>
                  <a:cxn ang="0">
                    <a:pos x="30" y="13"/>
                  </a:cxn>
                  <a:cxn ang="0">
                    <a:pos x="34" y="10"/>
                  </a:cxn>
                  <a:cxn ang="0">
                    <a:pos x="39" y="7"/>
                  </a:cxn>
                  <a:cxn ang="0">
                    <a:pos x="43" y="2"/>
                  </a:cxn>
                  <a:cxn ang="0">
                    <a:pos x="48" y="0"/>
                  </a:cxn>
                  <a:cxn ang="0">
                    <a:pos x="54" y="0"/>
                  </a:cxn>
                  <a:cxn ang="0">
                    <a:pos x="64" y="7"/>
                  </a:cxn>
                  <a:cxn ang="0">
                    <a:pos x="67" y="10"/>
                  </a:cxn>
                  <a:cxn ang="0">
                    <a:pos x="70" y="16"/>
                  </a:cxn>
                  <a:cxn ang="0">
                    <a:pos x="72" y="21"/>
                  </a:cxn>
                  <a:cxn ang="0">
                    <a:pos x="76" y="29"/>
                  </a:cxn>
                  <a:cxn ang="0">
                    <a:pos x="72" y="36"/>
                  </a:cxn>
                  <a:cxn ang="0">
                    <a:pos x="69" y="45"/>
                  </a:cxn>
                  <a:cxn ang="0">
                    <a:pos x="64" y="51"/>
                  </a:cxn>
                  <a:cxn ang="0">
                    <a:pos x="56" y="55"/>
                  </a:cxn>
                  <a:cxn ang="0">
                    <a:pos x="62" y="59"/>
                  </a:cxn>
                  <a:cxn ang="0">
                    <a:pos x="69" y="62"/>
                  </a:cxn>
                  <a:cxn ang="0">
                    <a:pos x="77" y="57"/>
                  </a:cxn>
                  <a:cxn ang="0">
                    <a:pos x="82" y="51"/>
                  </a:cxn>
                  <a:cxn ang="0">
                    <a:pos x="88" y="46"/>
                  </a:cxn>
                  <a:cxn ang="0">
                    <a:pos x="98" y="47"/>
                  </a:cxn>
                  <a:cxn ang="0">
                    <a:pos x="108" y="55"/>
                  </a:cxn>
                  <a:cxn ang="0">
                    <a:pos x="112" y="65"/>
                  </a:cxn>
                  <a:cxn ang="0">
                    <a:pos x="109" y="71"/>
                  </a:cxn>
                  <a:cxn ang="0">
                    <a:pos x="107" y="75"/>
                  </a:cxn>
                  <a:cxn ang="0">
                    <a:pos x="101" y="77"/>
                  </a:cxn>
                  <a:cxn ang="0">
                    <a:pos x="97" y="79"/>
                  </a:cxn>
                  <a:cxn ang="0">
                    <a:pos x="86" y="83"/>
                  </a:cxn>
                  <a:cxn ang="0">
                    <a:pos x="80" y="91"/>
                  </a:cxn>
                  <a:cxn ang="0">
                    <a:pos x="70" y="91"/>
                  </a:cxn>
                  <a:cxn ang="0">
                    <a:pos x="61" y="88"/>
                  </a:cxn>
                  <a:cxn ang="0">
                    <a:pos x="53" y="81"/>
                  </a:cxn>
                  <a:cxn ang="0">
                    <a:pos x="45" y="76"/>
                  </a:cxn>
                  <a:cxn ang="0">
                    <a:pos x="37" y="69"/>
                  </a:cxn>
                  <a:cxn ang="0">
                    <a:pos x="36" y="62"/>
                  </a:cxn>
                  <a:cxn ang="0">
                    <a:pos x="38" y="57"/>
                  </a:cxn>
                  <a:cxn ang="0">
                    <a:pos x="46" y="56"/>
                  </a:cxn>
                  <a:cxn ang="0">
                    <a:pos x="50" y="53"/>
                  </a:cxn>
                  <a:cxn ang="0">
                    <a:pos x="47" y="50"/>
                  </a:cxn>
                  <a:cxn ang="0">
                    <a:pos x="36" y="51"/>
                  </a:cxn>
                  <a:cxn ang="0">
                    <a:pos x="26" y="49"/>
                  </a:cxn>
                  <a:cxn ang="0">
                    <a:pos x="14" y="45"/>
                  </a:cxn>
                  <a:cxn ang="0">
                    <a:pos x="4" y="40"/>
                  </a:cxn>
                  <a:cxn ang="0">
                    <a:pos x="2" y="35"/>
                  </a:cxn>
                  <a:cxn ang="0">
                    <a:pos x="1" y="31"/>
                  </a:cxn>
                  <a:cxn ang="0">
                    <a:pos x="0" y="26"/>
                  </a:cxn>
                  <a:cxn ang="0">
                    <a:pos x="0" y="23"/>
                  </a:cxn>
                  <a:cxn ang="0">
                    <a:pos x="1" y="16"/>
                  </a:cxn>
                  <a:cxn ang="0">
                    <a:pos x="5" y="13"/>
                  </a:cxn>
                  <a:cxn ang="0">
                    <a:pos x="11" y="11"/>
                  </a:cxn>
                  <a:cxn ang="0">
                    <a:pos x="18" y="11"/>
                  </a:cxn>
                </a:cxnLst>
                <a:rect l="0" t="0" r="r" b="b"/>
                <a:pathLst>
                  <a:path w="112" h="91">
                    <a:moveTo>
                      <a:pt x="18" y="11"/>
                    </a:moveTo>
                    <a:lnTo>
                      <a:pt x="24" y="13"/>
                    </a:lnTo>
                    <a:lnTo>
                      <a:pt x="30" y="13"/>
                    </a:lnTo>
                    <a:lnTo>
                      <a:pt x="34" y="10"/>
                    </a:lnTo>
                    <a:lnTo>
                      <a:pt x="39" y="7"/>
                    </a:lnTo>
                    <a:lnTo>
                      <a:pt x="43" y="2"/>
                    </a:lnTo>
                    <a:lnTo>
                      <a:pt x="48" y="0"/>
                    </a:lnTo>
                    <a:lnTo>
                      <a:pt x="54" y="0"/>
                    </a:lnTo>
                    <a:lnTo>
                      <a:pt x="64" y="7"/>
                    </a:lnTo>
                    <a:lnTo>
                      <a:pt x="67" y="10"/>
                    </a:lnTo>
                    <a:lnTo>
                      <a:pt x="70" y="16"/>
                    </a:lnTo>
                    <a:lnTo>
                      <a:pt x="72" y="21"/>
                    </a:lnTo>
                    <a:lnTo>
                      <a:pt x="76" y="29"/>
                    </a:lnTo>
                    <a:lnTo>
                      <a:pt x="72" y="36"/>
                    </a:lnTo>
                    <a:lnTo>
                      <a:pt x="69" y="45"/>
                    </a:lnTo>
                    <a:lnTo>
                      <a:pt x="64" y="51"/>
                    </a:lnTo>
                    <a:lnTo>
                      <a:pt x="56" y="55"/>
                    </a:lnTo>
                    <a:lnTo>
                      <a:pt x="62" y="59"/>
                    </a:lnTo>
                    <a:lnTo>
                      <a:pt x="69" y="62"/>
                    </a:lnTo>
                    <a:lnTo>
                      <a:pt x="77" y="57"/>
                    </a:lnTo>
                    <a:lnTo>
                      <a:pt x="82" y="51"/>
                    </a:lnTo>
                    <a:lnTo>
                      <a:pt x="88" y="46"/>
                    </a:lnTo>
                    <a:lnTo>
                      <a:pt x="98" y="47"/>
                    </a:lnTo>
                    <a:lnTo>
                      <a:pt x="108" y="55"/>
                    </a:lnTo>
                    <a:lnTo>
                      <a:pt x="112" y="65"/>
                    </a:lnTo>
                    <a:lnTo>
                      <a:pt x="109" y="71"/>
                    </a:lnTo>
                    <a:lnTo>
                      <a:pt x="107" y="75"/>
                    </a:lnTo>
                    <a:lnTo>
                      <a:pt x="101" y="77"/>
                    </a:lnTo>
                    <a:lnTo>
                      <a:pt x="97" y="79"/>
                    </a:lnTo>
                    <a:lnTo>
                      <a:pt x="86" y="83"/>
                    </a:lnTo>
                    <a:lnTo>
                      <a:pt x="80" y="91"/>
                    </a:lnTo>
                    <a:lnTo>
                      <a:pt x="70" y="91"/>
                    </a:lnTo>
                    <a:lnTo>
                      <a:pt x="61" y="88"/>
                    </a:lnTo>
                    <a:lnTo>
                      <a:pt x="53" y="81"/>
                    </a:lnTo>
                    <a:lnTo>
                      <a:pt x="45" y="76"/>
                    </a:lnTo>
                    <a:lnTo>
                      <a:pt x="37" y="69"/>
                    </a:lnTo>
                    <a:lnTo>
                      <a:pt x="36" y="62"/>
                    </a:lnTo>
                    <a:lnTo>
                      <a:pt x="38" y="57"/>
                    </a:lnTo>
                    <a:lnTo>
                      <a:pt x="46" y="56"/>
                    </a:lnTo>
                    <a:lnTo>
                      <a:pt x="50" y="53"/>
                    </a:lnTo>
                    <a:lnTo>
                      <a:pt x="47" y="50"/>
                    </a:lnTo>
                    <a:lnTo>
                      <a:pt x="36" y="51"/>
                    </a:lnTo>
                    <a:lnTo>
                      <a:pt x="26" y="49"/>
                    </a:lnTo>
                    <a:lnTo>
                      <a:pt x="14" y="45"/>
                    </a:lnTo>
                    <a:lnTo>
                      <a:pt x="4" y="40"/>
                    </a:lnTo>
                    <a:lnTo>
                      <a:pt x="2" y="35"/>
                    </a:lnTo>
                    <a:lnTo>
                      <a:pt x="1" y="31"/>
                    </a:lnTo>
                    <a:lnTo>
                      <a:pt x="0" y="26"/>
                    </a:lnTo>
                    <a:lnTo>
                      <a:pt x="0" y="23"/>
                    </a:lnTo>
                    <a:lnTo>
                      <a:pt x="1" y="16"/>
                    </a:lnTo>
                    <a:lnTo>
                      <a:pt x="5" y="13"/>
                    </a:lnTo>
                    <a:lnTo>
                      <a:pt x="11" y="11"/>
                    </a:lnTo>
                    <a:lnTo>
                      <a:pt x="18" y="11"/>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283"/>
              <p:cNvSpPr>
                <a:spLocks/>
              </p:cNvSpPr>
              <p:nvPr/>
            </p:nvSpPr>
            <p:spPr bwMode="auto">
              <a:xfrm>
                <a:off x="772" y="2776"/>
                <a:ext cx="3" cy="3"/>
              </a:xfrm>
              <a:custGeom>
                <a:avLst/>
                <a:gdLst/>
                <a:ahLst/>
                <a:cxnLst>
                  <a:cxn ang="0">
                    <a:pos x="2" y="5"/>
                  </a:cxn>
                  <a:cxn ang="0">
                    <a:pos x="4" y="3"/>
                  </a:cxn>
                  <a:cxn ang="0">
                    <a:pos x="6" y="2"/>
                  </a:cxn>
                  <a:cxn ang="0">
                    <a:pos x="2" y="0"/>
                  </a:cxn>
                  <a:cxn ang="0">
                    <a:pos x="0" y="2"/>
                  </a:cxn>
                  <a:cxn ang="0">
                    <a:pos x="2" y="5"/>
                  </a:cxn>
                </a:cxnLst>
                <a:rect l="0" t="0" r="r" b="b"/>
                <a:pathLst>
                  <a:path w="6" h="5">
                    <a:moveTo>
                      <a:pt x="2" y="5"/>
                    </a:moveTo>
                    <a:lnTo>
                      <a:pt x="4" y="3"/>
                    </a:lnTo>
                    <a:lnTo>
                      <a:pt x="6" y="2"/>
                    </a:lnTo>
                    <a:lnTo>
                      <a:pt x="2" y="0"/>
                    </a:lnTo>
                    <a:lnTo>
                      <a:pt x="0" y="2"/>
                    </a:lnTo>
                    <a:lnTo>
                      <a:pt x="2"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284"/>
              <p:cNvSpPr>
                <a:spLocks/>
              </p:cNvSpPr>
              <p:nvPr/>
            </p:nvSpPr>
            <p:spPr bwMode="auto">
              <a:xfrm>
                <a:off x="735" y="2734"/>
                <a:ext cx="763" cy="331"/>
              </a:xfrm>
              <a:custGeom>
                <a:avLst/>
                <a:gdLst/>
                <a:ahLst/>
                <a:cxnLst>
                  <a:cxn ang="0">
                    <a:pos x="1288" y="557"/>
                  </a:cxn>
                  <a:cxn ang="0">
                    <a:pos x="1390" y="600"/>
                  </a:cxn>
                  <a:cxn ang="0">
                    <a:pos x="1464" y="639"/>
                  </a:cxn>
                  <a:cxn ang="0">
                    <a:pos x="1525" y="651"/>
                  </a:cxn>
                  <a:cxn ang="0">
                    <a:pos x="1485" y="619"/>
                  </a:cxn>
                  <a:cxn ang="0">
                    <a:pos x="1416" y="572"/>
                  </a:cxn>
                  <a:cxn ang="0">
                    <a:pos x="1340" y="523"/>
                  </a:cxn>
                  <a:cxn ang="0">
                    <a:pos x="1263" y="481"/>
                  </a:cxn>
                  <a:cxn ang="0">
                    <a:pos x="1201" y="453"/>
                  </a:cxn>
                  <a:cxn ang="0">
                    <a:pos x="960" y="316"/>
                  </a:cxn>
                  <a:cxn ang="0">
                    <a:pos x="913" y="295"/>
                  </a:cxn>
                  <a:cxn ang="0">
                    <a:pos x="721" y="225"/>
                  </a:cxn>
                  <a:cxn ang="0">
                    <a:pos x="640" y="188"/>
                  </a:cxn>
                  <a:cxn ang="0">
                    <a:pos x="593" y="143"/>
                  </a:cxn>
                  <a:cxn ang="0">
                    <a:pos x="528" y="92"/>
                  </a:cxn>
                  <a:cxn ang="0">
                    <a:pos x="526" y="114"/>
                  </a:cxn>
                  <a:cxn ang="0">
                    <a:pos x="480" y="67"/>
                  </a:cxn>
                  <a:cxn ang="0">
                    <a:pos x="457" y="66"/>
                  </a:cxn>
                  <a:cxn ang="0">
                    <a:pos x="417" y="48"/>
                  </a:cxn>
                  <a:cxn ang="0">
                    <a:pos x="381" y="23"/>
                  </a:cxn>
                  <a:cxn ang="0">
                    <a:pos x="344" y="22"/>
                  </a:cxn>
                  <a:cxn ang="0">
                    <a:pos x="302" y="19"/>
                  </a:cxn>
                  <a:cxn ang="0">
                    <a:pos x="240" y="0"/>
                  </a:cxn>
                  <a:cxn ang="0">
                    <a:pos x="244" y="32"/>
                  </a:cxn>
                  <a:cxn ang="0">
                    <a:pos x="206" y="29"/>
                  </a:cxn>
                  <a:cxn ang="0">
                    <a:pos x="200" y="39"/>
                  </a:cxn>
                  <a:cxn ang="0">
                    <a:pos x="173" y="42"/>
                  </a:cxn>
                  <a:cxn ang="0">
                    <a:pos x="118" y="30"/>
                  </a:cxn>
                  <a:cxn ang="0">
                    <a:pos x="92" y="51"/>
                  </a:cxn>
                  <a:cxn ang="0">
                    <a:pos x="75" y="56"/>
                  </a:cxn>
                  <a:cxn ang="0">
                    <a:pos x="93" y="84"/>
                  </a:cxn>
                  <a:cxn ang="0">
                    <a:pos x="77" y="103"/>
                  </a:cxn>
                  <a:cxn ang="0">
                    <a:pos x="56" y="129"/>
                  </a:cxn>
                  <a:cxn ang="0">
                    <a:pos x="43" y="145"/>
                  </a:cxn>
                  <a:cxn ang="0">
                    <a:pos x="46" y="149"/>
                  </a:cxn>
                  <a:cxn ang="0">
                    <a:pos x="70" y="170"/>
                  </a:cxn>
                  <a:cxn ang="0">
                    <a:pos x="14" y="177"/>
                  </a:cxn>
                  <a:cxn ang="0">
                    <a:pos x="50" y="198"/>
                  </a:cxn>
                  <a:cxn ang="0">
                    <a:pos x="43" y="214"/>
                  </a:cxn>
                  <a:cxn ang="0">
                    <a:pos x="67" y="227"/>
                  </a:cxn>
                  <a:cxn ang="0">
                    <a:pos x="82" y="239"/>
                  </a:cxn>
                  <a:cxn ang="0">
                    <a:pos x="121" y="245"/>
                  </a:cxn>
                  <a:cxn ang="0">
                    <a:pos x="145" y="243"/>
                  </a:cxn>
                  <a:cxn ang="0">
                    <a:pos x="214" y="224"/>
                  </a:cxn>
                  <a:cxn ang="0">
                    <a:pos x="260" y="227"/>
                  </a:cxn>
                  <a:cxn ang="0">
                    <a:pos x="328" y="231"/>
                  </a:cxn>
                  <a:cxn ang="0">
                    <a:pos x="347" y="251"/>
                  </a:cxn>
                  <a:cxn ang="0">
                    <a:pos x="384" y="265"/>
                  </a:cxn>
                  <a:cxn ang="0">
                    <a:pos x="489" y="250"/>
                  </a:cxn>
                  <a:cxn ang="0">
                    <a:pos x="617" y="241"/>
                  </a:cxn>
                  <a:cxn ang="0">
                    <a:pos x="721" y="263"/>
                  </a:cxn>
                  <a:cxn ang="0">
                    <a:pos x="808" y="292"/>
                  </a:cxn>
                  <a:cxn ang="0">
                    <a:pos x="891" y="322"/>
                  </a:cxn>
                  <a:cxn ang="0">
                    <a:pos x="986" y="365"/>
                  </a:cxn>
                  <a:cxn ang="0">
                    <a:pos x="1055" y="397"/>
                  </a:cxn>
                  <a:cxn ang="0">
                    <a:pos x="1164" y="453"/>
                  </a:cxn>
                  <a:cxn ang="0">
                    <a:pos x="1118" y="450"/>
                  </a:cxn>
                </a:cxnLst>
                <a:rect l="0" t="0" r="r" b="b"/>
                <a:pathLst>
                  <a:path w="1527" h="660">
                    <a:moveTo>
                      <a:pt x="1099" y="446"/>
                    </a:moveTo>
                    <a:lnTo>
                      <a:pt x="1182" y="506"/>
                    </a:lnTo>
                    <a:lnTo>
                      <a:pt x="1193" y="510"/>
                    </a:lnTo>
                    <a:lnTo>
                      <a:pt x="1205" y="515"/>
                    </a:lnTo>
                    <a:lnTo>
                      <a:pt x="1210" y="518"/>
                    </a:lnTo>
                    <a:lnTo>
                      <a:pt x="1215" y="522"/>
                    </a:lnTo>
                    <a:lnTo>
                      <a:pt x="1222" y="525"/>
                    </a:lnTo>
                    <a:lnTo>
                      <a:pt x="1228" y="528"/>
                    </a:lnTo>
                    <a:lnTo>
                      <a:pt x="1288" y="557"/>
                    </a:lnTo>
                    <a:lnTo>
                      <a:pt x="1297" y="557"/>
                    </a:lnTo>
                    <a:lnTo>
                      <a:pt x="1308" y="561"/>
                    </a:lnTo>
                    <a:lnTo>
                      <a:pt x="1318" y="566"/>
                    </a:lnTo>
                    <a:lnTo>
                      <a:pt x="1329" y="572"/>
                    </a:lnTo>
                    <a:lnTo>
                      <a:pt x="1340" y="578"/>
                    </a:lnTo>
                    <a:lnTo>
                      <a:pt x="1353" y="585"/>
                    </a:lnTo>
                    <a:lnTo>
                      <a:pt x="1366" y="590"/>
                    </a:lnTo>
                    <a:lnTo>
                      <a:pt x="1378" y="595"/>
                    </a:lnTo>
                    <a:lnTo>
                      <a:pt x="1390" y="600"/>
                    </a:lnTo>
                    <a:lnTo>
                      <a:pt x="1403" y="606"/>
                    </a:lnTo>
                    <a:lnTo>
                      <a:pt x="1416" y="612"/>
                    </a:lnTo>
                    <a:lnTo>
                      <a:pt x="1429" y="621"/>
                    </a:lnTo>
                    <a:lnTo>
                      <a:pt x="1434" y="622"/>
                    </a:lnTo>
                    <a:lnTo>
                      <a:pt x="1439" y="625"/>
                    </a:lnTo>
                    <a:lnTo>
                      <a:pt x="1444" y="628"/>
                    </a:lnTo>
                    <a:lnTo>
                      <a:pt x="1449" y="632"/>
                    </a:lnTo>
                    <a:lnTo>
                      <a:pt x="1456" y="635"/>
                    </a:lnTo>
                    <a:lnTo>
                      <a:pt x="1464" y="639"/>
                    </a:lnTo>
                    <a:lnTo>
                      <a:pt x="1471" y="643"/>
                    </a:lnTo>
                    <a:lnTo>
                      <a:pt x="1480" y="648"/>
                    </a:lnTo>
                    <a:lnTo>
                      <a:pt x="1487" y="651"/>
                    </a:lnTo>
                    <a:lnTo>
                      <a:pt x="1495" y="655"/>
                    </a:lnTo>
                    <a:lnTo>
                      <a:pt x="1502" y="657"/>
                    </a:lnTo>
                    <a:lnTo>
                      <a:pt x="1512" y="660"/>
                    </a:lnTo>
                    <a:lnTo>
                      <a:pt x="1517" y="658"/>
                    </a:lnTo>
                    <a:lnTo>
                      <a:pt x="1522" y="656"/>
                    </a:lnTo>
                    <a:lnTo>
                      <a:pt x="1525" y="651"/>
                    </a:lnTo>
                    <a:lnTo>
                      <a:pt x="1527" y="645"/>
                    </a:lnTo>
                    <a:lnTo>
                      <a:pt x="1524" y="643"/>
                    </a:lnTo>
                    <a:lnTo>
                      <a:pt x="1519" y="643"/>
                    </a:lnTo>
                    <a:lnTo>
                      <a:pt x="1515" y="642"/>
                    </a:lnTo>
                    <a:lnTo>
                      <a:pt x="1512" y="642"/>
                    </a:lnTo>
                    <a:lnTo>
                      <a:pt x="1503" y="636"/>
                    </a:lnTo>
                    <a:lnTo>
                      <a:pt x="1497" y="630"/>
                    </a:lnTo>
                    <a:lnTo>
                      <a:pt x="1490" y="624"/>
                    </a:lnTo>
                    <a:lnTo>
                      <a:pt x="1485" y="619"/>
                    </a:lnTo>
                    <a:lnTo>
                      <a:pt x="1478" y="612"/>
                    </a:lnTo>
                    <a:lnTo>
                      <a:pt x="1471" y="607"/>
                    </a:lnTo>
                    <a:lnTo>
                      <a:pt x="1463" y="602"/>
                    </a:lnTo>
                    <a:lnTo>
                      <a:pt x="1454" y="598"/>
                    </a:lnTo>
                    <a:lnTo>
                      <a:pt x="1447" y="592"/>
                    </a:lnTo>
                    <a:lnTo>
                      <a:pt x="1439" y="587"/>
                    </a:lnTo>
                    <a:lnTo>
                      <a:pt x="1432" y="581"/>
                    </a:lnTo>
                    <a:lnTo>
                      <a:pt x="1424" y="577"/>
                    </a:lnTo>
                    <a:lnTo>
                      <a:pt x="1416" y="572"/>
                    </a:lnTo>
                    <a:lnTo>
                      <a:pt x="1408" y="566"/>
                    </a:lnTo>
                    <a:lnTo>
                      <a:pt x="1400" y="561"/>
                    </a:lnTo>
                    <a:lnTo>
                      <a:pt x="1393" y="557"/>
                    </a:lnTo>
                    <a:lnTo>
                      <a:pt x="1386" y="548"/>
                    </a:lnTo>
                    <a:lnTo>
                      <a:pt x="1376" y="545"/>
                    </a:lnTo>
                    <a:lnTo>
                      <a:pt x="1366" y="541"/>
                    </a:lnTo>
                    <a:lnTo>
                      <a:pt x="1359" y="535"/>
                    </a:lnTo>
                    <a:lnTo>
                      <a:pt x="1350" y="529"/>
                    </a:lnTo>
                    <a:lnTo>
                      <a:pt x="1340" y="523"/>
                    </a:lnTo>
                    <a:lnTo>
                      <a:pt x="1329" y="516"/>
                    </a:lnTo>
                    <a:lnTo>
                      <a:pt x="1320" y="512"/>
                    </a:lnTo>
                    <a:lnTo>
                      <a:pt x="1309" y="506"/>
                    </a:lnTo>
                    <a:lnTo>
                      <a:pt x="1298" y="501"/>
                    </a:lnTo>
                    <a:lnTo>
                      <a:pt x="1288" y="498"/>
                    </a:lnTo>
                    <a:lnTo>
                      <a:pt x="1278" y="495"/>
                    </a:lnTo>
                    <a:lnTo>
                      <a:pt x="1274" y="487"/>
                    </a:lnTo>
                    <a:lnTo>
                      <a:pt x="1270" y="484"/>
                    </a:lnTo>
                    <a:lnTo>
                      <a:pt x="1263" y="481"/>
                    </a:lnTo>
                    <a:lnTo>
                      <a:pt x="1258" y="481"/>
                    </a:lnTo>
                    <a:lnTo>
                      <a:pt x="1251" y="479"/>
                    </a:lnTo>
                    <a:lnTo>
                      <a:pt x="1246" y="477"/>
                    </a:lnTo>
                    <a:lnTo>
                      <a:pt x="1241" y="474"/>
                    </a:lnTo>
                    <a:lnTo>
                      <a:pt x="1238" y="469"/>
                    </a:lnTo>
                    <a:lnTo>
                      <a:pt x="1227" y="467"/>
                    </a:lnTo>
                    <a:lnTo>
                      <a:pt x="1219" y="462"/>
                    </a:lnTo>
                    <a:lnTo>
                      <a:pt x="1211" y="457"/>
                    </a:lnTo>
                    <a:lnTo>
                      <a:pt x="1201" y="453"/>
                    </a:lnTo>
                    <a:lnTo>
                      <a:pt x="1195" y="451"/>
                    </a:lnTo>
                    <a:lnTo>
                      <a:pt x="1189" y="449"/>
                    </a:lnTo>
                    <a:lnTo>
                      <a:pt x="1182" y="445"/>
                    </a:lnTo>
                    <a:lnTo>
                      <a:pt x="1179" y="442"/>
                    </a:lnTo>
                    <a:lnTo>
                      <a:pt x="1106" y="402"/>
                    </a:lnTo>
                    <a:lnTo>
                      <a:pt x="978" y="325"/>
                    </a:lnTo>
                    <a:lnTo>
                      <a:pt x="971" y="323"/>
                    </a:lnTo>
                    <a:lnTo>
                      <a:pt x="966" y="320"/>
                    </a:lnTo>
                    <a:lnTo>
                      <a:pt x="960" y="316"/>
                    </a:lnTo>
                    <a:lnTo>
                      <a:pt x="954" y="315"/>
                    </a:lnTo>
                    <a:lnTo>
                      <a:pt x="947" y="309"/>
                    </a:lnTo>
                    <a:lnTo>
                      <a:pt x="941" y="308"/>
                    </a:lnTo>
                    <a:lnTo>
                      <a:pt x="935" y="305"/>
                    </a:lnTo>
                    <a:lnTo>
                      <a:pt x="929" y="302"/>
                    </a:lnTo>
                    <a:lnTo>
                      <a:pt x="924" y="300"/>
                    </a:lnTo>
                    <a:lnTo>
                      <a:pt x="921" y="298"/>
                    </a:lnTo>
                    <a:lnTo>
                      <a:pt x="916" y="294"/>
                    </a:lnTo>
                    <a:lnTo>
                      <a:pt x="913" y="295"/>
                    </a:lnTo>
                    <a:lnTo>
                      <a:pt x="890" y="286"/>
                    </a:lnTo>
                    <a:lnTo>
                      <a:pt x="867" y="277"/>
                    </a:lnTo>
                    <a:lnTo>
                      <a:pt x="845" y="269"/>
                    </a:lnTo>
                    <a:lnTo>
                      <a:pt x="823" y="260"/>
                    </a:lnTo>
                    <a:lnTo>
                      <a:pt x="799" y="252"/>
                    </a:lnTo>
                    <a:lnTo>
                      <a:pt x="777" y="244"/>
                    </a:lnTo>
                    <a:lnTo>
                      <a:pt x="754" y="236"/>
                    </a:lnTo>
                    <a:lnTo>
                      <a:pt x="732" y="229"/>
                    </a:lnTo>
                    <a:lnTo>
                      <a:pt x="721" y="225"/>
                    </a:lnTo>
                    <a:lnTo>
                      <a:pt x="712" y="222"/>
                    </a:lnTo>
                    <a:lnTo>
                      <a:pt x="702" y="218"/>
                    </a:lnTo>
                    <a:lnTo>
                      <a:pt x="692" y="213"/>
                    </a:lnTo>
                    <a:lnTo>
                      <a:pt x="683" y="208"/>
                    </a:lnTo>
                    <a:lnTo>
                      <a:pt x="673" y="203"/>
                    </a:lnTo>
                    <a:lnTo>
                      <a:pt x="664" y="196"/>
                    </a:lnTo>
                    <a:lnTo>
                      <a:pt x="655" y="191"/>
                    </a:lnTo>
                    <a:lnTo>
                      <a:pt x="648" y="189"/>
                    </a:lnTo>
                    <a:lnTo>
                      <a:pt x="640" y="188"/>
                    </a:lnTo>
                    <a:lnTo>
                      <a:pt x="634" y="183"/>
                    </a:lnTo>
                    <a:lnTo>
                      <a:pt x="629" y="179"/>
                    </a:lnTo>
                    <a:lnTo>
                      <a:pt x="623" y="178"/>
                    </a:lnTo>
                    <a:lnTo>
                      <a:pt x="620" y="175"/>
                    </a:lnTo>
                    <a:lnTo>
                      <a:pt x="617" y="170"/>
                    </a:lnTo>
                    <a:lnTo>
                      <a:pt x="615" y="167"/>
                    </a:lnTo>
                    <a:lnTo>
                      <a:pt x="605" y="159"/>
                    </a:lnTo>
                    <a:lnTo>
                      <a:pt x="600" y="151"/>
                    </a:lnTo>
                    <a:lnTo>
                      <a:pt x="593" y="143"/>
                    </a:lnTo>
                    <a:lnTo>
                      <a:pt x="585" y="138"/>
                    </a:lnTo>
                    <a:lnTo>
                      <a:pt x="577" y="130"/>
                    </a:lnTo>
                    <a:lnTo>
                      <a:pt x="571" y="124"/>
                    </a:lnTo>
                    <a:lnTo>
                      <a:pt x="563" y="118"/>
                    </a:lnTo>
                    <a:lnTo>
                      <a:pt x="557" y="113"/>
                    </a:lnTo>
                    <a:lnTo>
                      <a:pt x="549" y="107"/>
                    </a:lnTo>
                    <a:lnTo>
                      <a:pt x="543" y="101"/>
                    </a:lnTo>
                    <a:lnTo>
                      <a:pt x="536" y="96"/>
                    </a:lnTo>
                    <a:lnTo>
                      <a:pt x="528" y="92"/>
                    </a:lnTo>
                    <a:lnTo>
                      <a:pt x="522" y="88"/>
                    </a:lnTo>
                    <a:lnTo>
                      <a:pt x="517" y="82"/>
                    </a:lnTo>
                    <a:lnTo>
                      <a:pt x="513" y="79"/>
                    </a:lnTo>
                    <a:lnTo>
                      <a:pt x="509" y="85"/>
                    </a:lnTo>
                    <a:lnTo>
                      <a:pt x="514" y="93"/>
                    </a:lnTo>
                    <a:lnTo>
                      <a:pt x="521" y="100"/>
                    </a:lnTo>
                    <a:lnTo>
                      <a:pt x="526" y="107"/>
                    </a:lnTo>
                    <a:lnTo>
                      <a:pt x="531" y="116"/>
                    </a:lnTo>
                    <a:lnTo>
                      <a:pt x="526" y="114"/>
                    </a:lnTo>
                    <a:lnTo>
                      <a:pt x="523" y="110"/>
                    </a:lnTo>
                    <a:lnTo>
                      <a:pt x="519" y="106"/>
                    </a:lnTo>
                    <a:lnTo>
                      <a:pt x="515" y="103"/>
                    </a:lnTo>
                    <a:lnTo>
                      <a:pt x="511" y="96"/>
                    </a:lnTo>
                    <a:lnTo>
                      <a:pt x="506" y="92"/>
                    </a:lnTo>
                    <a:lnTo>
                      <a:pt x="500" y="86"/>
                    </a:lnTo>
                    <a:lnTo>
                      <a:pt x="495" y="81"/>
                    </a:lnTo>
                    <a:lnTo>
                      <a:pt x="488" y="74"/>
                    </a:lnTo>
                    <a:lnTo>
                      <a:pt x="480" y="67"/>
                    </a:lnTo>
                    <a:lnTo>
                      <a:pt x="471" y="61"/>
                    </a:lnTo>
                    <a:lnTo>
                      <a:pt x="463" y="55"/>
                    </a:lnTo>
                    <a:lnTo>
                      <a:pt x="459" y="56"/>
                    </a:lnTo>
                    <a:lnTo>
                      <a:pt x="458" y="62"/>
                    </a:lnTo>
                    <a:lnTo>
                      <a:pt x="464" y="69"/>
                    </a:lnTo>
                    <a:lnTo>
                      <a:pt x="472" y="78"/>
                    </a:lnTo>
                    <a:lnTo>
                      <a:pt x="466" y="76"/>
                    </a:lnTo>
                    <a:lnTo>
                      <a:pt x="462" y="74"/>
                    </a:lnTo>
                    <a:lnTo>
                      <a:pt x="457" y="66"/>
                    </a:lnTo>
                    <a:lnTo>
                      <a:pt x="450" y="62"/>
                    </a:lnTo>
                    <a:lnTo>
                      <a:pt x="444" y="54"/>
                    </a:lnTo>
                    <a:lnTo>
                      <a:pt x="437" y="48"/>
                    </a:lnTo>
                    <a:lnTo>
                      <a:pt x="431" y="43"/>
                    </a:lnTo>
                    <a:lnTo>
                      <a:pt x="425" y="37"/>
                    </a:lnTo>
                    <a:lnTo>
                      <a:pt x="420" y="38"/>
                    </a:lnTo>
                    <a:lnTo>
                      <a:pt x="418" y="37"/>
                    </a:lnTo>
                    <a:lnTo>
                      <a:pt x="415" y="43"/>
                    </a:lnTo>
                    <a:lnTo>
                      <a:pt x="417" y="48"/>
                    </a:lnTo>
                    <a:lnTo>
                      <a:pt x="424" y="52"/>
                    </a:lnTo>
                    <a:lnTo>
                      <a:pt x="429" y="59"/>
                    </a:lnTo>
                    <a:lnTo>
                      <a:pt x="418" y="55"/>
                    </a:lnTo>
                    <a:lnTo>
                      <a:pt x="411" y="50"/>
                    </a:lnTo>
                    <a:lnTo>
                      <a:pt x="404" y="43"/>
                    </a:lnTo>
                    <a:lnTo>
                      <a:pt x="399" y="37"/>
                    </a:lnTo>
                    <a:lnTo>
                      <a:pt x="392" y="32"/>
                    </a:lnTo>
                    <a:lnTo>
                      <a:pt x="386" y="28"/>
                    </a:lnTo>
                    <a:lnTo>
                      <a:pt x="381" y="23"/>
                    </a:lnTo>
                    <a:lnTo>
                      <a:pt x="375" y="22"/>
                    </a:lnTo>
                    <a:lnTo>
                      <a:pt x="372" y="29"/>
                    </a:lnTo>
                    <a:lnTo>
                      <a:pt x="375" y="35"/>
                    </a:lnTo>
                    <a:lnTo>
                      <a:pt x="377" y="40"/>
                    </a:lnTo>
                    <a:lnTo>
                      <a:pt x="376" y="47"/>
                    </a:lnTo>
                    <a:lnTo>
                      <a:pt x="365" y="38"/>
                    </a:lnTo>
                    <a:lnTo>
                      <a:pt x="355" y="30"/>
                    </a:lnTo>
                    <a:lnTo>
                      <a:pt x="349" y="26"/>
                    </a:lnTo>
                    <a:lnTo>
                      <a:pt x="344" y="22"/>
                    </a:lnTo>
                    <a:lnTo>
                      <a:pt x="337" y="19"/>
                    </a:lnTo>
                    <a:lnTo>
                      <a:pt x="332" y="19"/>
                    </a:lnTo>
                    <a:lnTo>
                      <a:pt x="328" y="22"/>
                    </a:lnTo>
                    <a:lnTo>
                      <a:pt x="324" y="26"/>
                    </a:lnTo>
                    <a:lnTo>
                      <a:pt x="321" y="20"/>
                    </a:lnTo>
                    <a:lnTo>
                      <a:pt x="317" y="18"/>
                    </a:lnTo>
                    <a:lnTo>
                      <a:pt x="310" y="15"/>
                    </a:lnTo>
                    <a:lnTo>
                      <a:pt x="306" y="15"/>
                    </a:lnTo>
                    <a:lnTo>
                      <a:pt x="302" y="19"/>
                    </a:lnTo>
                    <a:lnTo>
                      <a:pt x="297" y="18"/>
                    </a:lnTo>
                    <a:lnTo>
                      <a:pt x="291" y="16"/>
                    </a:lnTo>
                    <a:lnTo>
                      <a:pt x="286" y="16"/>
                    </a:lnTo>
                    <a:lnTo>
                      <a:pt x="280" y="13"/>
                    </a:lnTo>
                    <a:lnTo>
                      <a:pt x="273" y="11"/>
                    </a:lnTo>
                    <a:lnTo>
                      <a:pt x="268" y="8"/>
                    </a:lnTo>
                    <a:lnTo>
                      <a:pt x="262" y="7"/>
                    </a:lnTo>
                    <a:lnTo>
                      <a:pt x="251" y="3"/>
                    </a:lnTo>
                    <a:lnTo>
                      <a:pt x="240" y="0"/>
                    </a:lnTo>
                    <a:lnTo>
                      <a:pt x="237" y="3"/>
                    </a:lnTo>
                    <a:lnTo>
                      <a:pt x="236" y="8"/>
                    </a:lnTo>
                    <a:lnTo>
                      <a:pt x="241" y="13"/>
                    </a:lnTo>
                    <a:lnTo>
                      <a:pt x="250" y="19"/>
                    </a:lnTo>
                    <a:lnTo>
                      <a:pt x="255" y="26"/>
                    </a:lnTo>
                    <a:lnTo>
                      <a:pt x="260" y="34"/>
                    </a:lnTo>
                    <a:lnTo>
                      <a:pt x="255" y="37"/>
                    </a:lnTo>
                    <a:lnTo>
                      <a:pt x="250" y="36"/>
                    </a:lnTo>
                    <a:lnTo>
                      <a:pt x="244" y="32"/>
                    </a:lnTo>
                    <a:lnTo>
                      <a:pt x="240" y="30"/>
                    </a:lnTo>
                    <a:lnTo>
                      <a:pt x="239" y="29"/>
                    </a:lnTo>
                    <a:lnTo>
                      <a:pt x="229" y="24"/>
                    </a:lnTo>
                    <a:lnTo>
                      <a:pt x="220" y="20"/>
                    </a:lnTo>
                    <a:lnTo>
                      <a:pt x="210" y="15"/>
                    </a:lnTo>
                    <a:lnTo>
                      <a:pt x="201" y="14"/>
                    </a:lnTo>
                    <a:lnTo>
                      <a:pt x="205" y="18"/>
                    </a:lnTo>
                    <a:lnTo>
                      <a:pt x="208" y="26"/>
                    </a:lnTo>
                    <a:lnTo>
                      <a:pt x="206" y="29"/>
                    </a:lnTo>
                    <a:lnTo>
                      <a:pt x="201" y="30"/>
                    </a:lnTo>
                    <a:lnTo>
                      <a:pt x="195" y="27"/>
                    </a:lnTo>
                    <a:lnTo>
                      <a:pt x="191" y="23"/>
                    </a:lnTo>
                    <a:lnTo>
                      <a:pt x="187" y="20"/>
                    </a:lnTo>
                    <a:lnTo>
                      <a:pt x="182" y="19"/>
                    </a:lnTo>
                    <a:lnTo>
                      <a:pt x="188" y="22"/>
                    </a:lnTo>
                    <a:lnTo>
                      <a:pt x="194" y="27"/>
                    </a:lnTo>
                    <a:lnTo>
                      <a:pt x="197" y="32"/>
                    </a:lnTo>
                    <a:lnTo>
                      <a:pt x="200" y="39"/>
                    </a:lnTo>
                    <a:lnTo>
                      <a:pt x="195" y="40"/>
                    </a:lnTo>
                    <a:lnTo>
                      <a:pt x="185" y="36"/>
                    </a:lnTo>
                    <a:lnTo>
                      <a:pt x="174" y="31"/>
                    </a:lnTo>
                    <a:lnTo>
                      <a:pt x="163" y="26"/>
                    </a:lnTo>
                    <a:lnTo>
                      <a:pt x="153" y="22"/>
                    </a:lnTo>
                    <a:lnTo>
                      <a:pt x="158" y="27"/>
                    </a:lnTo>
                    <a:lnTo>
                      <a:pt x="164" y="31"/>
                    </a:lnTo>
                    <a:lnTo>
                      <a:pt x="169" y="34"/>
                    </a:lnTo>
                    <a:lnTo>
                      <a:pt x="173" y="42"/>
                    </a:lnTo>
                    <a:lnTo>
                      <a:pt x="170" y="48"/>
                    </a:lnTo>
                    <a:lnTo>
                      <a:pt x="162" y="45"/>
                    </a:lnTo>
                    <a:lnTo>
                      <a:pt x="156" y="43"/>
                    </a:lnTo>
                    <a:lnTo>
                      <a:pt x="149" y="39"/>
                    </a:lnTo>
                    <a:lnTo>
                      <a:pt x="144" y="37"/>
                    </a:lnTo>
                    <a:lnTo>
                      <a:pt x="138" y="34"/>
                    </a:lnTo>
                    <a:lnTo>
                      <a:pt x="131" y="32"/>
                    </a:lnTo>
                    <a:lnTo>
                      <a:pt x="125" y="30"/>
                    </a:lnTo>
                    <a:lnTo>
                      <a:pt x="118" y="30"/>
                    </a:lnTo>
                    <a:lnTo>
                      <a:pt x="116" y="36"/>
                    </a:lnTo>
                    <a:lnTo>
                      <a:pt x="118" y="43"/>
                    </a:lnTo>
                    <a:lnTo>
                      <a:pt x="122" y="49"/>
                    </a:lnTo>
                    <a:lnTo>
                      <a:pt x="126" y="58"/>
                    </a:lnTo>
                    <a:lnTo>
                      <a:pt x="116" y="56"/>
                    </a:lnTo>
                    <a:lnTo>
                      <a:pt x="109" y="60"/>
                    </a:lnTo>
                    <a:lnTo>
                      <a:pt x="102" y="58"/>
                    </a:lnTo>
                    <a:lnTo>
                      <a:pt x="98" y="54"/>
                    </a:lnTo>
                    <a:lnTo>
                      <a:pt x="92" y="51"/>
                    </a:lnTo>
                    <a:lnTo>
                      <a:pt x="88" y="50"/>
                    </a:lnTo>
                    <a:lnTo>
                      <a:pt x="86" y="47"/>
                    </a:lnTo>
                    <a:lnTo>
                      <a:pt x="85" y="47"/>
                    </a:lnTo>
                    <a:lnTo>
                      <a:pt x="83" y="47"/>
                    </a:lnTo>
                    <a:lnTo>
                      <a:pt x="85" y="49"/>
                    </a:lnTo>
                    <a:lnTo>
                      <a:pt x="88" y="54"/>
                    </a:lnTo>
                    <a:lnTo>
                      <a:pt x="85" y="56"/>
                    </a:lnTo>
                    <a:lnTo>
                      <a:pt x="82" y="59"/>
                    </a:lnTo>
                    <a:lnTo>
                      <a:pt x="75" y="56"/>
                    </a:lnTo>
                    <a:lnTo>
                      <a:pt x="69" y="55"/>
                    </a:lnTo>
                    <a:lnTo>
                      <a:pt x="76" y="60"/>
                    </a:lnTo>
                    <a:lnTo>
                      <a:pt x="86" y="65"/>
                    </a:lnTo>
                    <a:lnTo>
                      <a:pt x="93" y="69"/>
                    </a:lnTo>
                    <a:lnTo>
                      <a:pt x="101" y="74"/>
                    </a:lnTo>
                    <a:lnTo>
                      <a:pt x="107" y="79"/>
                    </a:lnTo>
                    <a:lnTo>
                      <a:pt x="109" y="87"/>
                    </a:lnTo>
                    <a:lnTo>
                      <a:pt x="100" y="87"/>
                    </a:lnTo>
                    <a:lnTo>
                      <a:pt x="93" y="84"/>
                    </a:lnTo>
                    <a:lnTo>
                      <a:pt x="96" y="90"/>
                    </a:lnTo>
                    <a:lnTo>
                      <a:pt x="104" y="94"/>
                    </a:lnTo>
                    <a:lnTo>
                      <a:pt x="111" y="98"/>
                    </a:lnTo>
                    <a:lnTo>
                      <a:pt x="115" y="106"/>
                    </a:lnTo>
                    <a:lnTo>
                      <a:pt x="107" y="103"/>
                    </a:lnTo>
                    <a:lnTo>
                      <a:pt x="100" y="102"/>
                    </a:lnTo>
                    <a:lnTo>
                      <a:pt x="93" y="101"/>
                    </a:lnTo>
                    <a:lnTo>
                      <a:pt x="86" y="106"/>
                    </a:lnTo>
                    <a:lnTo>
                      <a:pt x="77" y="103"/>
                    </a:lnTo>
                    <a:lnTo>
                      <a:pt x="68" y="103"/>
                    </a:lnTo>
                    <a:lnTo>
                      <a:pt x="59" y="102"/>
                    </a:lnTo>
                    <a:lnTo>
                      <a:pt x="50" y="102"/>
                    </a:lnTo>
                    <a:lnTo>
                      <a:pt x="46" y="106"/>
                    </a:lnTo>
                    <a:lnTo>
                      <a:pt x="46" y="112"/>
                    </a:lnTo>
                    <a:lnTo>
                      <a:pt x="48" y="119"/>
                    </a:lnTo>
                    <a:lnTo>
                      <a:pt x="54" y="125"/>
                    </a:lnTo>
                    <a:lnTo>
                      <a:pt x="47" y="128"/>
                    </a:lnTo>
                    <a:lnTo>
                      <a:pt x="56" y="129"/>
                    </a:lnTo>
                    <a:lnTo>
                      <a:pt x="66" y="130"/>
                    </a:lnTo>
                    <a:lnTo>
                      <a:pt x="76" y="132"/>
                    </a:lnTo>
                    <a:lnTo>
                      <a:pt x="85" y="140"/>
                    </a:lnTo>
                    <a:lnTo>
                      <a:pt x="84" y="142"/>
                    </a:lnTo>
                    <a:lnTo>
                      <a:pt x="83" y="146"/>
                    </a:lnTo>
                    <a:lnTo>
                      <a:pt x="73" y="145"/>
                    </a:lnTo>
                    <a:lnTo>
                      <a:pt x="63" y="145"/>
                    </a:lnTo>
                    <a:lnTo>
                      <a:pt x="52" y="144"/>
                    </a:lnTo>
                    <a:lnTo>
                      <a:pt x="43" y="145"/>
                    </a:lnTo>
                    <a:lnTo>
                      <a:pt x="34" y="145"/>
                    </a:lnTo>
                    <a:lnTo>
                      <a:pt x="26" y="146"/>
                    </a:lnTo>
                    <a:lnTo>
                      <a:pt x="17" y="146"/>
                    </a:lnTo>
                    <a:lnTo>
                      <a:pt x="10" y="147"/>
                    </a:lnTo>
                    <a:lnTo>
                      <a:pt x="10" y="149"/>
                    </a:lnTo>
                    <a:lnTo>
                      <a:pt x="18" y="148"/>
                    </a:lnTo>
                    <a:lnTo>
                      <a:pt x="28" y="148"/>
                    </a:lnTo>
                    <a:lnTo>
                      <a:pt x="36" y="148"/>
                    </a:lnTo>
                    <a:lnTo>
                      <a:pt x="46" y="149"/>
                    </a:lnTo>
                    <a:lnTo>
                      <a:pt x="54" y="150"/>
                    </a:lnTo>
                    <a:lnTo>
                      <a:pt x="64" y="154"/>
                    </a:lnTo>
                    <a:lnTo>
                      <a:pt x="73" y="157"/>
                    </a:lnTo>
                    <a:lnTo>
                      <a:pt x="82" y="163"/>
                    </a:lnTo>
                    <a:lnTo>
                      <a:pt x="89" y="161"/>
                    </a:lnTo>
                    <a:lnTo>
                      <a:pt x="94" y="163"/>
                    </a:lnTo>
                    <a:lnTo>
                      <a:pt x="91" y="165"/>
                    </a:lnTo>
                    <a:lnTo>
                      <a:pt x="80" y="166"/>
                    </a:lnTo>
                    <a:lnTo>
                      <a:pt x="70" y="170"/>
                    </a:lnTo>
                    <a:lnTo>
                      <a:pt x="60" y="172"/>
                    </a:lnTo>
                    <a:lnTo>
                      <a:pt x="50" y="174"/>
                    </a:lnTo>
                    <a:lnTo>
                      <a:pt x="40" y="174"/>
                    </a:lnTo>
                    <a:lnTo>
                      <a:pt x="30" y="175"/>
                    </a:lnTo>
                    <a:lnTo>
                      <a:pt x="20" y="174"/>
                    </a:lnTo>
                    <a:lnTo>
                      <a:pt x="11" y="172"/>
                    </a:lnTo>
                    <a:lnTo>
                      <a:pt x="0" y="175"/>
                    </a:lnTo>
                    <a:lnTo>
                      <a:pt x="6" y="176"/>
                    </a:lnTo>
                    <a:lnTo>
                      <a:pt x="14" y="177"/>
                    </a:lnTo>
                    <a:lnTo>
                      <a:pt x="21" y="178"/>
                    </a:lnTo>
                    <a:lnTo>
                      <a:pt x="29" y="180"/>
                    </a:lnTo>
                    <a:lnTo>
                      <a:pt x="36" y="181"/>
                    </a:lnTo>
                    <a:lnTo>
                      <a:pt x="44" y="183"/>
                    </a:lnTo>
                    <a:lnTo>
                      <a:pt x="51" y="186"/>
                    </a:lnTo>
                    <a:lnTo>
                      <a:pt x="59" y="189"/>
                    </a:lnTo>
                    <a:lnTo>
                      <a:pt x="60" y="192"/>
                    </a:lnTo>
                    <a:lnTo>
                      <a:pt x="59" y="197"/>
                    </a:lnTo>
                    <a:lnTo>
                      <a:pt x="50" y="198"/>
                    </a:lnTo>
                    <a:lnTo>
                      <a:pt x="43" y="198"/>
                    </a:lnTo>
                    <a:lnTo>
                      <a:pt x="34" y="196"/>
                    </a:lnTo>
                    <a:lnTo>
                      <a:pt x="26" y="197"/>
                    </a:lnTo>
                    <a:lnTo>
                      <a:pt x="35" y="199"/>
                    </a:lnTo>
                    <a:lnTo>
                      <a:pt x="47" y="202"/>
                    </a:lnTo>
                    <a:lnTo>
                      <a:pt x="53" y="204"/>
                    </a:lnTo>
                    <a:lnTo>
                      <a:pt x="58" y="209"/>
                    </a:lnTo>
                    <a:lnTo>
                      <a:pt x="51" y="214"/>
                    </a:lnTo>
                    <a:lnTo>
                      <a:pt x="43" y="214"/>
                    </a:lnTo>
                    <a:lnTo>
                      <a:pt x="34" y="213"/>
                    </a:lnTo>
                    <a:lnTo>
                      <a:pt x="26" y="214"/>
                    </a:lnTo>
                    <a:lnTo>
                      <a:pt x="24" y="225"/>
                    </a:lnTo>
                    <a:lnTo>
                      <a:pt x="33" y="225"/>
                    </a:lnTo>
                    <a:lnTo>
                      <a:pt x="44" y="226"/>
                    </a:lnTo>
                    <a:lnTo>
                      <a:pt x="49" y="226"/>
                    </a:lnTo>
                    <a:lnTo>
                      <a:pt x="54" y="226"/>
                    </a:lnTo>
                    <a:lnTo>
                      <a:pt x="61" y="226"/>
                    </a:lnTo>
                    <a:lnTo>
                      <a:pt x="67" y="227"/>
                    </a:lnTo>
                    <a:lnTo>
                      <a:pt x="68" y="231"/>
                    </a:lnTo>
                    <a:lnTo>
                      <a:pt x="67" y="237"/>
                    </a:lnTo>
                    <a:lnTo>
                      <a:pt x="43" y="241"/>
                    </a:lnTo>
                    <a:lnTo>
                      <a:pt x="48" y="243"/>
                    </a:lnTo>
                    <a:lnTo>
                      <a:pt x="54" y="244"/>
                    </a:lnTo>
                    <a:lnTo>
                      <a:pt x="61" y="243"/>
                    </a:lnTo>
                    <a:lnTo>
                      <a:pt x="68" y="243"/>
                    </a:lnTo>
                    <a:lnTo>
                      <a:pt x="75" y="241"/>
                    </a:lnTo>
                    <a:lnTo>
                      <a:pt x="82" y="239"/>
                    </a:lnTo>
                    <a:lnTo>
                      <a:pt x="90" y="237"/>
                    </a:lnTo>
                    <a:lnTo>
                      <a:pt x="97" y="235"/>
                    </a:lnTo>
                    <a:lnTo>
                      <a:pt x="157" y="216"/>
                    </a:lnTo>
                    <a:lnTo>
                      <a:pt x="159" y="220"/>
                    </a:lnTo>
                    <a:lnTo>
                      <a:pt x="160" y="225"/>
                    </a:lnTo>
                    <a:lnTo>
                      <a:pt x="152" y="231"/>
                    </a:lnTo>
                    <a:lnTo>
                      <a:pt x="142" y="237"/>
                    </a:lnTo>
                    <a:lnTo>
                      <a:pt x="131" y="241"/>
                    </a:lnTo>
                    <a:lnTo>
                      <a:pt x="121" y="245"/>
                    </a:lnTo>
                    <a:lnTo>
                      <a:pt x="110" y="250"/>
                    </a:lnTo>
                    <a:lnTo>
                      <a:pt x="101" y="256"/>
                    </a:lnTo>
                    <a:lnTo>
                      <a:pt x="108" y="256"/>
                    </a:lnTo>
                    <a:lnTo>
                      <a:pt x="114" y="256"/>
                    </a:lnTo>
                    <a:lnTo>
                      <a:pt x="121" y="254"/>
                    </a:lnTo>
                    <a:lnTo>
                      <a:pt x="127" y="253"/>
                    </a:lnTo>
                    <a:lnTo>
                      <a:pt x="132" y="250"/>
                    </a:lnTo>
                    <a:lnTo>
                      <a:pt x="139" y="246"/>
                    </a:lnTo>
                    <a:lnTo>
                      <a:pt x="145" y="243"/>
                    </a:lnTo>
                    <a:lnTo>
                      <a:pt x="152" y="241"/>
                    </a:lnTo>
                    <a:lnTo>
                      <a:pt x="157" y="242"/>
                    </a:lnTo>
                    <a:lnTo>
                      <a:pt x="162" y="242"/>
                    </a:lnTo>
                    <a:lnTo>
                      <a:pt x="169" y="241"/>
                    </a:lnTo>
                    <a:lnTo>
                      <a:pt x="175" y="240"/>
                    </a:lnTo>
                    <a:lnTo>
                      <a:pt x="186" y="235"/>
                    </a:lnTo>
                    <a:lnTo>
                      <a:pt x="196" y="230"/>
                    </a:lnTo>
                    <a:lnTo>
                      <a:pt x="206" y="228"/>
                    </a:lnTo>
                    <a:lnTo>
                      <a:pt x="214" y="224"/>
                    </a:lnTo>
                    <a:lnTo>
                      <a:pt x="222" y="220"/>
                    </a:lnTo>
                    <a:lnTo>
                      <a:pt x="233" y="222"/>
                    </a:lnTo>
                    <a:lnTo>
                      <a:pt x="234" y="226"/>
                    </a:lnTo>
                    <a:lnTo>
                      <a:pt x="232" y="230"/>
                    </a:lnTo>
                    <a:lnTo>
                      <a:pt x="229" y="235"/>
                    </a:lnTo>
                    <a:lnTo>
                      <a:pt x="235" y="240"/>
                    </a:lnTo>
                    <a:lnTo>
                      <a:pt x="241" y="234"/>
                    </a:lnTo>
                    <a:lnTo>
                      <a:pt x="251" y="230"/>
                    </a:lnTo>
                    <a:lnTo>
                      <a:pt x="260" y="227"/>
                    </a:lnTo>
                    <a:lnTo>
                      <a:pt x="270" y="226"/>
                    </a:lnTo>
                    <a:lnTo>
                      <a:pt x="280" y="223"/>
                    </a:lnTo>
                    <a:lnTo>
                      <a:pt x="290" y="223"/>
                    </a:lnTo>
                    <a:lnTo>
                      <a:pt x="300" y="223"/>
                    </a:lnTo>
                    <a:lnTo>
                      <a:pt x="309" y="225"/>
                    </a:lnTo>
                    <a:lnTo>
                      <a:pt x="312" y="230"/>
                    </a:lnTo>
                    <a:lnTo>
                      <a:pt x="321" y="230"/>
                    </a:lnTo>
                    <a:lnTo>
                      <a:pt x="324" y="230"/>
                    </a:lnTo>
                    <a:lnTo>
                      <a:pt x="328" y="231"/>
                    </a:lnTo>
                    <a:lnTo>
                      <a:pt x="328" y="235"/>
                    </a:lnTo>
                    <a:lnTo>
                      <a:pt x="326" y="241"/>
                    </a:lnTo>
                    <a:lnTo>
                      <a:pt x="318" y="244"/>
                    </a:lnTo>
                    <a:lnTo>
                      <a:pt x="312" y="247"/>
                    </a:lnTo>
                    <a:lnTo>
                      <a:pt x="318" y="247"/>
                    </a:lnTo>
                    <a:lnTo>
                      <a:pt x="325" y="249"/>
                    </a:lnTo>
                    <a:lnTo>
                      <a:pt x="333" y="250"/>
                    </a:lnTo>
                    <a:lnTo>
                      <a:pt x="340" y="251"/>
                    </a:lnTo>
                    <a:lnTo>
                      <a:pt x="347" y="251"/>
                    </a:lnTo>
                    <a:lnTo>
                      <a:pt x="354" y="251"/>
                    </a:lnTo>
                    <a:lnTo>
                      <a:pt x="362" y="249"/>
                    </a:lnTo>
                    <a:lnTo>
                      <a:pt x="370" y="247"/>
                    </a:lnTo>
                    <a:lnTo>
                      <a:pt x="373" y="250"/>
                    </a:lnTo>
                    <a:lnTo>
                      <a:pt x="375" y="255"/>
                    </a:lnTo>
                    <a:lnTo>
                      <a:pt x="371" y="259"/>
                    </a:lnTo>
                    <a:lnTo>
                      <a:pt x="368" y="263"/>
                    </a:lnTo>
                    <a:lnTo>
                      <a:pt x="376" y="265"/>
                    </a:lnTo>
                    <a:lnTo>
                      <a:pt x="384" y="265"/>
                    </a:lnTo>
                    <a:lnTo>
                      <a:pt x="392" y="263"/>
                    </a:lnTo>
                    <a:lnTo>
                      <a:pt x="400" y="263"/>
                    </a:lnTo>
                    <a:lnTo>
                      <a:pt x="409" y="261"/>
                    </a:lnTo>
                    <a:lnTo>
                      <a:pt x="417" y="260"/>
                    </a:lnTo>
                    <a:lnTo>
                      <a:pt x="426" y="258"/>
                    </a:lnTo>
                    <a:lnTo>
                      <a:pt x="435" y="258"/>
                    </a:lnTo>
                    <a:lnTo>
                      <a:pt x="452" y="254"/>
                    </a:lnTo>
                    <a:lnTo>
                      <a:pt x="471" y="252"/>
                    </a:lnTo>
                    <a:lnTo>
                      <a:pt x="489" y="250"/>
                    </a:lnTo>
                    <a:lnTo>
                      <a:pt x="508" y="249"/>
                    </a:lnTo>
                    <a:lnTo>
                      <a:pt x="526" y="246"/>
                    </a:lnTo>
                    <a:lnTo>
                      <a:pt x="545" y="244"/>
                    </a:lnTo>
                    <a:lnTo>
                      <a:pt x="563" y="240"/>
                    </a:lnTo>
                    <a:lnTo>
                      <a:pt x="581" y="237"/>
                    </a:lnTo>
                    <a:lnTo>
                      <a:pt x="590" y="236"/>
                    </a:lnTo>
                    <a:lnTo>
                      <a:pt x="599" y="237"/>
                    </a:lnTo>
                    <a:lnTo>
                      <a:pt x="607" y="238"/>
                    </a:lnTo>
                    <a:lnTo>
                      <a:pt x="617" y="241"/>
                    </a:lnTo>
                    <a:lnTo>
                      <a:pt x="626" y="243"/>
                    </a:lnTo>
                    <a:lnTo>
                      <a:pt x="636" y="245"/>
                    </a:lnTo>
                    <a:lnTo>
                      <a:pt x="645" y="246"/>
                    </a:lnTo>
                    <a:lnTo>
                      <a:pt x="655" y="247"/>
                    </a:lnTo>
                    <a:lnTo>
                      <a:pt x="668" y="250"/>
                    </a:lnTo>
                    <a:lnTo>
                      <a:pt x="682" y="253"/>
                    </a:lnTo>
                    <a:lnTo>
                      <a:pt x="695" y="256"/>
                    </a:lnTo>
                    <a:lnTo>
                      <a:pt x="708" y="260"/>
                    </a:lnTo>
                    <a:lnTo>
                      <a:pt x="721" y="263"/>
                    </a:lnTo>
                    <a:lnTo>
                      <a:pt x="734" y="269"/>
                    </a:lnTo>
                    <a:lnTo>
                      <a:pt x="748" y="272"/>
                    </a:lnTo>
                    <a:lnTo>
                      <a:pt x="762" y="277"/>
                    </a:lnTo>
                    <a:lnTo>
                      <a:pt x="772" y="281"/>
                    </a:lnTo>
                    <a:lnTo>
                      <a:pt x="784" y="285"/>
                    </a:lnTo>
                    <a:lnTo>
                      <a:pt x="790" y="286"/>
                    </a:lnTo>
                    <a:lnTo>
                      <a:pt x="796" y="288"/>
                    </a:lnTo>
                    <a:lnTo>
                      <a:pt x="801" y="290"/>
                    </a:lnTo>
                    <a:lnTo>
                      <a:pt x="808" y="292"/>
                    </a:lnTo>
                    <a:lnTo>
                      <a:pt x="816" y="300"/>
                    </a:lnTo>
                    <a:lnTo>
                      <a:pt x="828" y="304"/>
                    </a:lnTo>
                    <a:lnTo>
                      <a:pt x="833" y="305"/>
                    </a:lnTo>
                    <a:lnTo>
                      <a:pt x="840" y="307"/>
                    </a:lnTo>
                    <a:lnTo>
                      <a:pt x="846" y="308"/>
                    </a:lnTo>
                    <a:lnTo>
                      <a:pt x="852" y="309"/>
                    </a:lnTo>
                    <a:lnTo>
                      <a:pt x="865" y="313"/>
                    </a:lnTo>
                    <a:lnTo>
                      <a:pt x="878" y="318"/>
                    </a:lnTo>
                    <a:lnTo>
                      <a:pt x="891" y="322"/>
                    </a:lnTo>
                    <a:lnTo>
                      <a:pt x="904" y="327"/>
                    </a:lnTo>
                    <a:lnTo>
                      <a:pt x="915" y="332"/>
                    </a:lnTo>
                    <a:lnTo>
                      <a:pt x="928" y="337"/>
                    </a:lnTo>
                    <a:lnTo>
                      <a:pt x="941" y="342"/>
                    </a:lnTo>
                    <a:lnTo>
                      <a:pt x="955" y="349"/>
                    </a:lnTo>
                    <a:lnTo>
                      <a:pt x="962" y="350"/>
                    </a:lnTo>
                    <a:lnTo>
                      <a:pt x="970" y="354"/>
                    </a:lnTo>
                    <a:lnTo>
                      <a:pt x="977" y="359"/>
                    </a:lnTo>
                    <a:lnTo>
                      <a:pt x="986" y="365"/>
                    </a:lnTo>
                    <a:lnTo>
                      <a:pt x="993" y="366"/>
                    </a:lnTo>
                    <a:lnTo>
                      <a:pt x="1002" y="369"/>
                    </a:lnTo>
                    <a:lnTo>
                      <a:pt x="1009" y="373"/>
                    </a:lnTo>
                    <a:lnTo>
                      <a:pt x="1019" y="378"/>
                    </a:lnTo>
                    <a:lnTo>
                      <a:pt x="1026" y="382"/>
                    </a:lnTo>
                    <a:lnTo>
                      <a:pt x="1035" y="386"/>
                    </a:lnTo>
                    <a:lnTo>
                      <a:pt x="1042" y="389"/>
                    </a:lnTo>
                    <a:lnTo>
                      <a:pt x="1052" y="394"/>
                    </a:lnTo>
                    <a:lnTo>
                      <a:pt x="1055" y="397"/>
                    </a:lnTo>
                    <a:lnTo>
                      <a:pt x="1069" y="402"/>
                    </a:lnTo>
                    <a:lnTo>
                      <a:pt x="1083" y="409"/>
                    </a:lnTo>
                    <a:lnTo>
                      <a:pt x="1096" y="415"/>
                    </a:lnTo>
                    <a:lnTo>
                      <a:pt x="1110" y="422"/>
                    </a:lnTo>
                    <a:lnTo>
                      <a:pt x="1121" y="429"/>
                    </a:lnTo>
                    <a:lnTo>
                      <a:pt x="1134" y="436"/>
                    </a:lnTo>
                    <a:lnTo>
                      <a:pt x="1147" y="444"/>
                    </a:lnTo>
                    <a:lnTo>
                      <a:pt x="1161" y="451"/>
                    </a:lnTo>
                    <a:lnTo>
                      <a:pt x="1164" y="453"/>
                    </a:lnTo>
                    <a:lnTo>
                      <a:pt x="1170" y="455"/>
                    </a:lnTo>
                    <a:lnTo>
                      <a:pt x="1175" y="459"/>
                    </a:lnTo>
                    <a:lnTo>
                      <a:pt x="1177" y="464"/>
                    </a:lnTo>
                    <a:lnTo>
                      <a:pt x="1166" y="461"/>
                    </a:lnTo>
                    <a:lnTo>
                      <a:pt x="1157" y="458"/>
                    </a:lnTo>
                    <a:lnTo>
                      <a:pt x="1147" y="455"/>
                    </a:lnTo>
                    <a:lnTo>
                      <a:pt x="1137" y="454"/>
                    </a:lnTo>
                    <a:lnTo>
                      <a:pt x="1128" y="451"/>
                    </a:lnTo>
                    <a:lnTo>
                      <a:pt x="1118" y="450"/>
                    </a:lnTo>
                    <a:lnTo>
                      <a:pt x="1109" y="447"/>
                    </a:lnTo>
                    <a:lnTo>
                      <a:pt x="1099" y="4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285"/>
              <p:cNvSpPr>
                <a:spLocks/>
              </p:cNvSpPr>
              <p:nvPr/>
            </p:nvSpPr>
            <p:spPr bwMode="auto">
              <a:xfrm>
                <a:off x="803" y="2755"/>
                <a:ext cx="192" cy="102"/>
              </a:xfrm>
              <a:custGeom>
                <a:avLst/>
                <a:gdLst/>
                <a:ahLst/>
                <a:cxnLst>
                  <a:cxn ang="0">
                    <a:pos x="41" y="57"/>
                  </a:cxn>
                  <a:cxn ang="0">
                    <a:pos x="64" y="68"/>
                  </a:cxn>
                  <a:cxn ang="0">
                    <a:pos x="29" y="74"/>
                  </a:cxn>
                  <a:cxn ang="0">
                    <a:pos x="21" y="83"/>
                  </a:cxn>
                  <a:cxn ang="0">
                    <a:pos x="67" y="87"/>
                  </a:cxn>
                  <a:cxn ang="0">
                    <a:pos x="43" y="94"/>
                  </a:cxn>
                  <a:cxn ang="0">
                    <a:pos x="19" y="105"/>
                  </a:cxn>
                  <a:cxn ang="0">
                    <a:pos x="53" y="108"/>
                  </a:cxn>
                  <a:cxn ang="0">
                    <a:pos x="32" y="117"/>
                  </a:cxn>
                  <a:cxn ang="0">
                    <a:pos x="2" y="126"/>
                  </a:cxn>
                  <a:cxn ang="0">
                    <a:pos x="21" y="134"/>
                  </a:cxn>
                  <a:cxn ang="0">
                    <a:pos x="56" y="131"/>
                  </a:cxn>
                  <a:cxn ang="0">
                    <a:pos x="23" y="151"/>
                  </a:cxn>
                  <a:cxn ang="0">
                    <a:pos x="67" y="148"/>
                  </a:cxn>
                  <a:cxn ang="0">
                    <a:pos x="103" y="152"/>
                  </a:cxn>
                  <a:cxn ang="0">
                    <a:pos x="129" y="154"/>
                  </a:cxn>
                  <a:cxn ang="0">
                    <a:pos x="145" y="163"/>
                  </a:cxn>
                  <a:cxn ang="0">
                    <a:pos x="177" y="161"/>
                  </a:cxn>
                  <a:cxn ang="0">
                    <a:pos x="200" y="169"/>
                  </a:cxn>
                  <a:cxn ang="0">
                    <a:pos x="219" y="179"/>
                  </a:cxn>
                  <a:cxn ang="0">
                    <a:pos x="237" y="183"/>
                  </a:cxn>
                  <a:cxn ang="0">
                    <a:pos x="273" y="182"/>
                  </a:cxn>
                  <a:cxn ang="0">
                    <a:pos x="271" y="198"/>
                  </a:cxn>
                  <a:cxn ang="0">
                    <a:pos x="359" y="174"/>
                  </a:cxn>
                  <a:cxn ang="0">
                    <a:pos x="300" y="150"/>
                  </a:cxn>
                  <a:cxn ang="0">
                    <a:pos x="245" y="145"/>
                  </a:cxn>
                  <a:cxn ang="0">
                    <a:pos x="200" y="133"/>
                  </a:cxn>
                  <a:cxn ang="0">
                    <a:pos x="170" y="118"/>
                  </a:cxn>
                  <a:cxn ang="0">
                    <a:pos x="153" y="90"/>
                  </a:cxn>
                  <a:cxn ang="0">
                    <a:pos x="182" y="66"/>
                  </a:cxn>
                  <a:cxn ang="0">
                    <a:pos x="217" y="70"/>
                  </a:cxn>
                  <a:cxn ang="0">
                    <a:pos x="253" y="76"/>
                  </a:cxn>
                  <a:cxn ang="0">
                    <a:pos x="267" y="103"/>
                  </a:cxn>
                  <a:cxn ang="0">
                    <a:pos x="280" y="93"/>
                  </a:cxn>
                  <a:cxn ang="0">
                    <a:pos x="280" y="81"/>
                  </a:cxn>
                  <a:cxn ang="0">
                    <a:pos x="323" y="86"/>
                  </a:cxn>
                  <a:cxn ang="0">
                    <a:pos x="374" y="87"/>
                  </a:cxn>
                  <a:cxn ang="0">
                    <a:pos x="374" y="76"/>
                  </a:cxn>
                  <a:cxn ang="0">
                    <a:pos x="336" y="61"/>
                  </a:cxn>
                  <a:cxn ang="0">
                    <a:pos x="293" y="48"/>
                  </a:cxn>
                  <a:cxn ang="0">
                    <a:pos x="255" y="38"/>
                  </a:cxn>
                  <a:cxn ang="0">
                    <a:pos x="214" y="18"/>
                  </a:cxn>
                  <a:cxn ang="0">
                    <a:pos x="169" y="5"/>
                  </a:cxn>
                  <a:cxn ang="0">
                    <a:pos x="163" y="13"/>
                  </a:cxn>
                  <a:cxn ang="0">
                    <a:pos x="180" y="32"/>
                  </a:cxn>
                  <a:cxn ang="0">
                    <a:pos x="141" y="16"/>
                  </a:cxn>
                  <a:cxn ang="0">
                    <a:pos x="113" y="20"/>
                  </a:cxn>
                  <a:cxn ang="0">
                    <a:pos x="83" y="17"/>
                  </a:cxn>
                  <a:cxn ang="0">
                    <a:pos x="107" y="32"/>
                  </a:cxn>
                  <a:cxn ang="0">
                    <a:pos x="133" y="49"/>
                  </a:cxn>
                  <a:cxn ang="0">
                    <a:pos x="85" y="39"/>
                  </a:cxn>
                  <a:cxn ang="0">
                    <a:pos x="41" y="36"/>
                  </a:cxn>
                  <a:cxn ang="0">
                    <a:pos x="25" y="40"/>
                  </a:cxn>
                </a:cxnLst>
                <a:rect l="0" t="0" r="r" b="b"/>
                <a:pathLst>
                  <a:path w="385" h="202">
                    <a:moveTo>
                      <a:pt x="10" y="50"/>
                    </a:moveTo>
                    <a:lnTo>
                      <a:pt x="17" y="51"/>
                    </a:lnTo>
                    <a:lnTo>
                      <a:pt x="25" y="53"/>
                    </a:lnTo>
                    <a:lnTo>
                      <a:pt x="33" y="55"/>
                    </a:lnTo>
                    <a:lnTo>
                      <a:pt x="41" y="57"/>
                    </a:lnTo>
                    <a:lnTo>
                      <a:pt x="49" y="58"/>
                    </a:lnTo>
                    <a:lnTo>
                      <a:pt x="56" y="60"/>
                    </a:lnTo>
                    <a:lnTo>
                      <a:pt x="64" y="64"/>
                    </a:lnTo>
                    <a:lnTo>
                      <a:pt x="71" y="68"/>
                    </a:lnTo>
                    <a:lnTo>
                      <a:pt x="64" y="68"/>
                    </a:lnTo>
                    <a:lnTo>
                      <a:pt x="57" y="69"/>
                    </a:lnTo>
                    <a:lnTo>
                      <a:pt x="50" y="70"/>
                    </a:lnTo>
                    <a:lnTo>
                      <a:pt x="43" y="71"/>
                    </a:lnTo>
                    <a:lnTo>
                      <a:pt x="36" y="72"/>
                    </a:lnTo>
                    <a:lnTo>
                      <a:pt x="29" y="74"/>
                    </a:lnTo>
                    <a:lnTo>
                      <a:pt x="23" y="75"/>
                    </a:lnTo>
                    <a:lnTo>
                      <a:pt x="17" y="78"/>
                    </a:lnTo>
                    <a:lnTo>
                      <a:pt x="16" y="81"/>
                    </a:lnTo>
                    <a:lnTo>
                      <a:pt x="18" y="82"/>
                    </a:lnTo>
                    <a:lnTo>
                      <a:pt x="21" y="83"/>
                    </a:lnTo>
                    <a:lnTo>
                      <a:pt x="24" y="86"/>
                    </a:lnTo>
                    <a:lnTo>
                      <a:pt x="35" y="84"/>
                    </a:lnTo>
                    <a:lnTo>
                      <a:pt x="45" y="85"/>
                    </a:lnTo>
                    <a:lnTo>
                      <a:pt x="56" y="86"/>
                    </a:lnTo>
                    <a:lnTo>
                      <a:pt x="67" y="87"/>
                    </a:lnTo>
                    <a:lnTo>
                      <a:pt x="68" y="89"/>
                    </a:lnTo>
                    <a:lnTo>
                      <a:pt x="60" y="90"/>
                    </a:lnTo>
                    <a:lnTo>
                      <a:pt x="54" y="91"/>
                    </a:lnTo>
                    <a:lnTo>
                      <a:pt x="49" y="92"/>
                    </a:lnTo>
                    <a:lnTo>
                      <a:pt x="43" y="94"/>
                    </a:lnTo>
                    <a:lnTo>
                      <a:pt x="37" y="96"/>
                    </a:lnTo>
                    <a:lnTo>
                      <a:pt x="30" y="98"/>
                    </a:lnTo>
                    <a:lnTo>
                      <a:pt x="24" y="100"/>
                    </a:lnTo>
                    <a:lnTo>
                      <a:pt x="19" y="103"/>
                    </a:lnTo>
                    <a:lnTo>
                      <a:pt x="19" y="105"/>
                    </a:lnTo>
                    <a:lnTo>
                      <a:pt x="19" y="108"/>
                    </a:lnTo>
                    <a:lnTo>
                      <a:pt x="27" y="110"/>
                    </a:lnTo>
                    <a:lnTo>
                      <a:pt x="36" y="109"/>
                    </a:lnTo>
                    <a:lnTo>
                      <a:pt x="44" y="108"/>
                    </a:lnTo>
                    <a:lnTo>
                      <a:pt x="53" y="108"/>
                    </a:lnTo>
                    <a:lnTo>
                      <a:pt x="53" y="110"/>
                    </a:lnTo>
                    <a:lnTo>
                      <a:pt x="52" y="114"/>
                    </a:lnTo>
                    <a:lnTo>
                      <a:pt x="44" y="114"/>
                    </a:lnTo>
                    <a:lnTo>
                      <a:pt x="38" y="116"/>
                    </a:lnTo>
                    <a:lnTo>
                      <a:pt x="32" y="117"/>
                    </a:lnTo>
                    <a:lnTo>
                      <a:pt x="26" y="119"/>
                    </a:lnTo>
                    <a:lnTo>
                      <a:pt x="20" y="120"/>
                    </a:lnTo>
                    <a:lnTo>
                      <a:pt x="13" y="122"/>
                    </a:lnTo>
                    <a:lnTo>
                      <a:pt x="7" y="124"/>
                    </a:lnTo>
                    <a:lnTo>
                      <a:pt x="2" y="126"/>
                    </a:lnTo>
                    <a:lnTo>
                      <a:pt x="0" y="130"/>
                    </a:lnTo>
                    <a:lnTo>
                      <a:pt x="1" y="134"/>
                    </a:lnTo>
                    <a:lnTo>
                      <a:pt x="7" y="134"/>
                    </a:lnTo>
                    <a:lnTo>
                      <a:pt x="13" y="135"/>
                    </a:lnTo>
                    <a:lnTo>
                      <a:pt x="21" y="134"/>
                    </a:lnTo>
                    <a:lnTo>
                      <a:pt x="28" y="134"/>
                    </a:lnTo>
                    <a:lnTo>
                      <a:pt x="35" y="132"/>
                    </a:lnTo>
                    <a:lnTo>
                      <a:pt x="41" y="131"/>
                    </a:lnTo>
                    <a:lnTo>
                      <a:pt x="49" y="130"/>
                    </a:lnTo>
                    <a:lnTo>
                      <a:pt x="56" y="131"/>
                    </a:lnTo>
                    <a:lnTo>
                      <a:pt x="57" y="133"/>
                    </a:lnTo>
                    <a:lnTo>
                      <a:pt x="16" y="144"/>
                    </a:lnTo>
                    <a:lnTo>
                      <a:pt x="13" y="147"/>
                    </a:lnTo>
                    <a:lnTo>
                      <a:pt x="16" y="151"/>
                    </a:lnTo>
                    <a:lnTo>
                      <a:pt x="23" y="151"/>
                    </a:lnTo>
                    <a:lnTo>
                      <a:pt x="32" y="151"/>
                    </a:lnTo>
                    <a:lnTo>
                      <a:pt x="40" y="150"/>
                    </a:lnTo>
                    <a:lnTo>
                      <a:pt x="50" y="150"/>
                    </a:lnTo>
                    <a:lnTo>
                      <a:pt x="58" y="148"/>
                    </a:lnTo>
                    <a:lnTo>
                      <a:pt x="67" y="148"/>
                    </a:lnTo>
                    <a:lnTo>
                      <a:pt x="75" y="147"/>
                    </a:lnTo>
                    <a:lnTo>
                      <a:pt x="85" y="148"/>
                    </a:lnTo>
                    <a:lnTo>
                      <a:pt x="87" y="152"/>
                    </a:lnTo>
                    <a:lnTo>
                      <a:pt x="93" y="154"/>
                    </a:lnTo>
                    <a:lnTo>
                      <a:pt x="103" y="152"/>
                    </a:lnTo>
                    <a:lnTo>
                      <a:pt x="114" y="152"/>
                    </a:lnTo>
                    <a:lnTo>
                      <a:pt x="124" y="151"/>
                    </a:lnTo>
                    <a:lnTo>
                      <a:pt x="136" y="151"/>
                    </a:lnTo>
                    <a:lnTo>
                      <a:pt x="136" y="152"/>
                    </a:lnTo>
                    <a:lnTo>
                      <a:pt x="129" y="154"/>
                    </a:lnTo>
                    <a:lnTo>
                      <a:pt x="124" y="158"/>
                    </a:lnTo>
                    <a:lnTo>
                      <a:pt x="125" y="163"/>
                    </a:lnTo>
                    <a:lnTo>
                      <a:pt x="132" y="165"/>
                    </a:lnTo>
                    <a:lnTo>
                      <a:pt x="138" y="163"/>
                    </a:lnTo>
                    <a:lnTo>
                      <a:pt x="145" y="163"/>
                    </a:lnTo>
                    <a:lnTo>
                      <a:pt x="151" y="162"/>
                    </a:lnTo>
                    <a:lnTo>
                      <a:pt x="157" y="162"/>
                    </a:lnTo>
                    <a:lnTo>
                      <a:pt x="164" y="161"/>
                    </a:lnTo>
                    <a:lnTo>
                      <a:pt x="170" y="161"/>
                    </a:lnTo>
                    <a:lnTo>
                      <a:pt x="177" y="161"/>
                    </a:lnTo>
                    <a:lnTo>
                      <a:pt x="184" y="162"/>
                    </a:lnTo>
                    <a:lnTo>
                      <a:pt x="183" y="166"/>
                    </a:lnTo>
                    <a:lnTo>
                      <a:pt x="184" y="170"/>
                    </a:lnTo>
                    <a:lnTo>
                      <a:pt x="192" y="170"/>
                    </a:lnTo>
                    <a:lnTo>
                      <a:pt x="200" y="169"/>
                    </a:lnTo>
                    <a:lnTo>
                      <a:pt x="208" y="167"/>
                    </a:lnTo>
                    <a:lnTo>
                      <a:pt x="216" y="167"/>
                    </a:lnTo>
                    <a:lnTo>
                      <a:pt x="214" y="171"/>
                    </a:lnTo>
                    <a:lnTo>
                      <a:pt x="213" y="178"/>
                    </a:lnTo>
                    <a:lnTo>
                      <a:pt x="219" y="179"/>
                    </a:lnTo>
                    <a:lnTo>
                      <a:pt x="229" y="177"/>
                    </a:lnTo>
                    <a:lnTo>
                      <a:pt x="232" y="174"/>
                    </a:lnTo>
                    <a:lnTo>
                      <a:pt x="236" y="176"/>
                    </a:lnTo>
                    <a:lnTo>
                      <a:pt x="237" y="178"/>
                    </a:lnTo>
                    <a:lnTo>
                      <a:pt x="237" y="183"/>
                    </a:lnTo>
                    <a:lnTo>
                      <a:pt x="246" y="184"/>
                    </a:lnTo>
                    <a:lnTo>
                      <a:pt x="256" y="183"/>
                    </a:lnTo>
                    <a:lnTo>
                      <a:pt x="265" y="180"/>
                    </a:lnTo>
                    <a:lnTo>
                      <a:pt x="275" y="178"/>
                    </a:lnTo>
                    <a:lnTo>
                      <a:pt x="273" y="182"/>
                    </a:lnTo>
                    <a:lnTo>
                      <a:pt x="271" y="184"/>
                    </a:lnTo>
                    <a:lnTo>
                      <a:pt x="269" y="186"/>
                    </a:lnTo>
                    <a:lnTo>
                      <a:pt x="272" y="189"/>
                    </a:lnTo>
                    <a:lnTo>
                      <a:pt x="273" y="193"/>
                    </a:lnTo>
                    <a:lnTo>
                      <a:pt x="271" y="198"/>
                    </a:lnTo>
                    <a:lnTo>
                      <a:pt x="273" y="200"/>
                    </a:lnTo>
                    <a:lnTo>
                      <a:pt x="278" y="202"/>
                    </a:lnTo>
                    <a:lnTo>
                      <a:pt x="362" y="181"/>
                    </a:lnTo>
                    <a:lnTo>
                      <a:pt x="362" y="176"/>
                    </a:lnTo>
                    <a:lnTo>
                      <a:pt x="359" y="174"/>
                    </a:lnTo>
                    <a:lnTo>
                      <a:pt x="346" y="170"/>
                    </a:lnTo>
                    <a:lnTo>
                      <a:pt x="335" y="165"/>
                    </a:lnTo>
                    <a:lnTo>
                      <a:pt x="323" y="160"/>
                    </a:lnTo>
                    <a:lnTo>
                      <a:pt x="312" y="155"/>
                    </a:lnTo>
                    <a:lnTo>
                      <a:pt x="300" y="150"/>
                    </a:lnTo>
                    <a:lnTo>
                      <a:pt x="289" y="148"/>
                    </a:lnTo>
                    <a:lnTo>
                      <a:pt x="276" y="147"/>
                    </a:lnTo>
                    <a:lnTo>
                      <a:pt x="264" y="149"/>
                    </a:lnTo>
                    <a:lnTo>
                      <a:pt x="255" y="147"/>
                    </a:lnTo>
                    <a:lnTo>
                      <a:pt x="245" y="145"/>
                    </a:lnTo>
                    <a:lnTo>
                      <a:pt x="236" y="142"/>
                    </a:lnTo>
                    <a:lnTo>
                      <a:pt x="228" y="140"/>
                    </a:lnTo>
                    <a:lnTo>
                      <a:pt x="218" y="137"/>
                    </a:lnTo>
                    <a:lnTo>
                      <a:pt x="209" y="135"/>
                    </a:lnTo>
                    <a:lnTo>
                      <a:pt x="200" y="133"/>
                    </a:lnTo>
                    <a:lnTo>
                      <a:pt x="192" y="131"/>
                    </a:lnTo>
                    <a:lnTo>
                      <a:pt x="187" y="126"/>
                    </a:lnTo>
                    <a:lnTo>
                      <a:pt x="181" y="123"/>
                    </a:lnTo>
                    <a:lnTo>
                      <a:pt x="172" y="125"/>
                    </a:lnTo>
                    <a:lnTo>
                      <a:pt x="170" y="118"/>
                    </a:lnTo>
                    <a:lnTo>
                      <a:pt x="168" y="112"/>
                    </a:lnTo>
                    <a:lnTo>
                      <a:pt x="161" y="108"/>
                    </a:lnTo>
                    <a:lnTo>
                      <a:pt x="154" y="108"/>
                    </a:lnTo>
                    <a:lnTo>
                      <a:pt x="155" y="99"/>
                    </a:lnTo>
                    <a:lnTo>
                      <a:pt x="153" y="90"/>
                    </a:lnTo>
                    <a:lnTo>
                      <a:pt x="153" y="82"/>
                    </a:lnTo>
                    <a:lnTo>
                      <a:pt x="160" y="75"/>
                    </a:lnTo>
                    <a:lnTo>
                      <a:pt x="166" y="70"/>
                    </a:lnTo>
                    <a:lnTo>
                      <a:pt x="173" y="67"/>
                    </a:lnTo>
                    <a:lnTo>
                      <a:pt x="182" y="66"/>
                    </a:lnTo>
                    <a:lnTo>
                      <a:pt x="190" y="65"/>
                    </a:lnTo>
                    <a:lnTo>
                      <a:pt x="197" y="67"/>
                    </a:lnTo>
                    <a:lnTo>
                      <a:pt x="203" y="69"/>
                    </a:lnTo>
                    <a:lnTo>
                      <a:pt x="210" y="69"/>
                    </a:lnTo>
                    <a:lnTo>
                      <a:pt x="217" y="70"/>
                    </a:lnTo>
                    <a:lnTo>
                      <a:pt x="224" y="70"/>
                    </a:lnTo>
                    <a:lnTo>
                      <a:pt x="231" y="71"/>
                    </a:lnTo>
                    <a:lnTo>
                      <a:pt x="237" y="72"/>
                    </a:lnTo>
                    <a:lnTo>
                      <a:pt x="245" y="75"/>
                    </a:lnTo>
                    <a:lnTo>
                      <a:pt x="253" y="76"/>
                    </a:lnTo>
                    <a:lnTo>
                      <a:pt x="264" y="80"/>
                    </a:lnTo>
                    <a:lnTo>
                      <a:pt x="258" y="83"/>
                    </a:lnTo>
                    <a:lnTo>
                      <a:pt x="253" y="89"/>
                    </a:lnTo>
                    <a:lnTo>
                      <a:pt x="258" y="98"/>
                    </a:lnTo>
                    <a:lnTo>
                      <a:pt x="267" y="103"/>
                    </a:lnTo>
                    <a:lnTo>
                      <a:pt x="273" y="102"/>
                    </a:lnTo>
                    <a:lnTo>
                      <a:pt x="278" y="105"/>
                    </a:lnTo>
                    <a:lnTo>
                      <a:pt x="282" y="105"/>
                    </a:lnTo>
                    <a:lnTo>
                      <a:pt x="283" y="100"/>
                    </a:lnTo>
                    <a:lnTo>
                      <a:pt x="280" y="93"/>
                    </a:lnTo>
                    <a:lnTo>
                      <a:pt x="277" y="88"/>
                    </a:lnTo>
                    <a:lnTo>
                      <a:pt x="272" y="83"/>
                    </a:lnTo>
                    <a:lnTo>
                      <a:pt x="267" y="80"/>
                    </a:lnTo>
                    <a:lnTo>
                      <a:pt x="274" y="80"/>
                    </a:lnTo>
                    <a:lnTo>
                      <a:pt x="280" y="81"/>
                    </a:lnTo>
                    <a:lnTo>
                      <a:pt x="287" y="83"/>
                    </a:lnTo>
                    <a:lnTo>
                      <a:pt x="294" y="85"/>
                    </a:lnTo>
                    <a:lnTo>
                      <a:pt x="304" y="83"/>
                    </a:lnTo>
                    <a:lnTo>
                      <a:pt x="313" y="84"/>
                    </a:lnTo>
                    <a:lnTo>
                      <a:pt x="323" y="86"/>
                    </a:lnTo>
                    <a:lnTo>
                      <a:pt x="333" y="89"/>
                    </a:lnTo>
                    <a:lnTo>
                      <a:pt x="343" y="90"/>
                    </a:lnTo>
                    <a:lnTo>
                      <a:pt x="354" y="91"/>
                    </a:lnTo>
                    <a:lnTo>
                      <a:pt x="363" y="90"/>
                    </a:lnTo>
                    <a:lnTo>
                      <a:pt x="374" y="87"/>
                    </a:lnTo>
                    <a:lnTo>
                      <a:pt x="379" y="87"/>
                    </a:lnTo>
                    <a:lnTo>
                      <a:pt x="385" y="87"/>
                    </a:lnTo>
                    <a:lnTo>
                      <a:pt x="384" y="81"/>
                    </a:lnTo>
                    <a:lnTo>
                      <a:pt x="377" y="78"/>
                    </a:lnTo>
                    <a:lnTo>
                      <a:pt x="374" y="76"/>
                    </a:lnTo>
                    <a:lnTo>
                      <a:pt x="370" y="77"/>
                    </a:lnTo>
                    <a:lnTo>
                      <a:pt x="361" y="71"/>
                    </a:lnTo>
                    <a:lnTo>
                      <a:pt x="353" y="68"/>
                    </a:lnTo>
                    <a:lnTo>
                      <a:pt x="344" y="65"/>
                    </a:lnTo>
                    <a:lnTo>
                      <a:pt x="336" y="61"/>
                    </a:lnTo>
                    <a:lnTo>
                      <a:pt x="327" y="57"/>
                    </a:lnTo>
                    <a:lnTo>
                      <a:pt x="319" y="54"/>
                    </a:lnTo>
                    <a:lnTo>
                      <a:pt x="310" y="50"/>
                    </a:lnTo>
                    <a:lnTo>
                      <a:pt x="301" y="46"/>
                    </a:lnTo>
                    <a:lnTo>
                      <a:pt x="293" y="48"/>
                    </a:lnTo>
                    <a:lnTo>
                      <a:pt x="284" y="46"/>
                    </a:lnTo>
                    <a:lnTo>
                      <a:pt x="276" y="42"/>
                    </a:lnTo>
                    <a:lnTo>
                      <a:pt x="267" y="41"/>
                    </a:lnTo>
                    <a:lnTo>
                      <a:pt x="261" y="40"/>
                    </a:lnTo>
                    <a:lnTo>
                      <a:pt x="255" y="38"/>
                    </a:lnTo>
                    <a:lnTo>
                      <a:pt x="249" y="35"/>
                    </a:lnTo>
                    <a:lnTo>
                      <a:pt x="245" y="34"/>
                    </a:lnTo>
                    <a:lnTo>
                      <a:pt x="234" y="28"/>
                    </a:lnTo>
                    <a:lnTo>
                      <a:pt x="225" y="23"/>
                    </a:lnTo>
                    <a:lnTo>
                      <a:pt x="214" y="18"/>
                    </a:lnTo>
                    <a:lnTo>
                      <a:pt x="203" y="20"/>
                    </a:lnTo>
                    <a:lnTo>
                      <a:pt x="194" y="16"/>
                    </a:lnTo>
                    <a:lnTo>
                      <a:pt x="186" y="12"/>
                    </a:lnTo>
                    <a:lnTo>
                      <a:pt x="178" y="8"/>
                    </a:lnTo>
                    <a:lnTo>
                      <a:pt x="169" y="5"/>
                    </a:lnTo>
                    <a:lnTo>
                      <a:pt x="161" y="0"/>
                    </a:lnTo>
                    <a:lnTo>
                      <a:pt x="152" y="0"/>
                    </a:lnTo>
                    <a:lnTo>
                      <a:pt x="151" y="4"/>
                    </a:lnTo>
                    <a:lnTo>
                      <a:pt x="154" y="8"/>
                    </a:lnTo>
                    <a:lnTo>
                      <a:pt x="163" y="13"/>
                    </a:lnTo>
                    <a:lnTo>
                      <a:pt x="173" y="20"/>
                    </a:lnTo>
                    <a:lnTo>
                      <a:pt x="183" y="26"/>
                    </a:lnTo>
                    <a:lnTo>
                      <a:pt x="192" y="35"/>
                    </a:lnTo>
                    <a:lnTo>
                      <a:pt x="185" y="34"/>
                    </a:lnTo>
                    <a:lnTo>
                      <a:pt x="180" y="32"/>
                    </a:lnTo>
                    <a:lnTo>
                      <a:pt x="173" y="28"/>
                    </a:lnTo>
                    <a:lnTo>
                      <a:pt x="168" y="28"/>
                    </a:lnTo>
                    <a:lnTo>
                      <a:pt x="160" y="24"/>
                    </a:lnTo>
                    <a:lnTo>
                      <a:pt x="151" y="20"/>
                    </a:lnTo>
                    <a:lnTo>
                      <a:pt x="141" y="16"/>
                    </a:lnTo>
                    <a:lnTo>
                      <a:pt x="134" y="12"/>
                    </a:lnTo>
                    <a:lnTo>
                      <a:pt x="126" y="16"/>
                    </a:lnTo>
                    <a:lnTo>
                      <a:pt x="130" y="23"/>
                    </a:lnTo>
                    <a:lnTo>
                      <a:pt x="121" y="21"/>
                    </a:lnTo>
                    <a:lnTo>
                      <a:pt x="113" y="20"/>
                    </a:lnTo>
                    <a:lnTo>
                      <a:pt x="104" y="18"/>
                    </a:lnTo>
                    <a:lnTo>
                      <a:pt x="97" y="17"/>
                    </a:lnTo>
                    <a:lnTo>
                      <a:pt x="91" y="16"/>
                    </a:lnTo>
                    <a:lnTo>
                      <a:pt x="87" y="16"/>
                    </a:lnTo>
                    <a:lnTo>
                      <a:pt x="83" y="17"/>
                    </a:lnTo>
                    <a:lnTo>
                      <a:pt x="81" y="21"/>
                    </a:lnTo>
                    <a:lnTo>
                      <a:pt x="85" y="25"/>
                    </a:lnTo>
                    <a:lnTo>
                      <a:pt x="92" y="27"/>
                    </a:lnTo>
                    <a:lnTo>
                      <a:pt x="100" y="28"/>
                    </a:lnTo>
                    <a:lnTo>
                      <a:pt x="107" y="32"/>
                    </a:lnTo>
                    <a:lnTo>
                      <a:pt x="144" y="49"/>
                    </a:lnTo>
                    <a:lnTo>
                      <a:pt x="146" y="51"/>
                    </a:lnTo>
                    <a:lnTo>
                      <a:pt x="147" y="54"/>
                    </a:lnTo>
                    <a:lnTo>
                      <a:pt x="139" y="53"/>
                    </a:lnTo>
                    <a:lnTo>
                      <a:pt x="133" y="49"/>
                    </a:lnTo>
                    <a:lnTo>
                      <a:pt x="123" y="45"/>
                    </a:lnTo>
                    <a:lnTo>
                      <a:pt x="114" y="44"/>
                    </a:lnTo>
                    <a:lnTo>
                      <a:pt x="104" y="43"/>
                    </a:lnTo>
                    <a:lnTo>
                      <a:pt x="96" y="41"/>
                    </a:lnTo>
                    <a:lnTo>
                      <a:pt x="85" y="39"/>
                    </a:lnTo>
                    <a:lnTo>
                      <a:pt x="75" y="37"/>
                    </a:lnTo>
                    <a:lnTo>
                      <a:pt x="66" y="34"/>
                    </a:lnTo>
                    <a:lnTo>
                      <a:pt x="56" y="32"/>
                    </a:lnTo>
                    <a:lnTo>
                      <a:pt x="46" y="32"/>
                    </a:lnTo>
                    <a:lnTo>
                      <a:pt x="41" y="36"/>
                    </a:lnTo>
                    <a:lnTo>
                      <a:pt x="42" y="38"/>
                    </a:lnTo>
                    <a:lnTo>
                      <a:pt x="44" y="42"/>
                    </a:lnTo>
                    <a:lnTo>
                      <a:pt x="42" y="43"/>
                    </a:lnTo>
                    <a:lnTo>
                      <a:pt x="34" y="41"/>
                    </a:lnTo>
                    <a:lnTo>
                      <a:pt x="25" y="40"/>
                    </a:lnTo>
                    <a:lnTo>
                      <a:pt x="16" y="40"/>
                    </a:lnTo>
                    <a:lnTo>
                      <a:pt x="9" y="45"/>
                    </a:lnTo>
                    <a:lnTo>
                      <a:pt x="10" y="50"/>
                    </a:lnTo>
                    <a:close/>
                  </a:path>
                </a:pathLst>
              </a:custGeom>
              <a:solidFill>
                <a:srgbClr val="B3C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Freeform 286"/>
              <p:cNvSpPr>
                <a:spLocks/>
              </p:cNvSpPr>
              <p:nvPr/>
            </p:nvSpPr>
            <p:spPr bwMode="auto">
              <a:xfrm>
                <a:off x="860" y="2814"/>
                <a:ext cx="5" cy="2"/>
              </a:xfrm>
              <a:custGeom>
                <a:avLst/>
                <a:gdLst/>
                <a:ahLst/>
                <a:cxnLst>
                  <a:cxn ang="0">
                    <a:pos x="10" y="0"/>
                  </a:cxn>
                  <a:cxn ang="0">
                    <a:pos x="0" y="3"/>
                  </a:cxn>
                  <a:cxn ang="0">
                    <a:pos x="4" y="1"/>
                  </a:cxn>
                  <a:cxn ang="0">
                    <a:pos x="10" y="0"/>
                  </a:cxn>
                </a:cxnLst>
                <a:rect l="0" t="0" r="r" b="b"/>
                <a:pathLst>
                  <a:path w="10" h="3">
                    <a:moveTo>
                      <a:pt x="10" y="0"/>
                    </a:moveTo>
                    <a:lnTo>
                      <a:pt x="0" y="3"/>
                    </a:lnTo>
                    <a:lnTo>
                      <a:pt x="4" y="1"/>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287"/>
              <p:cNvSpPr>
                <a:spLocks/>
              </p:cNvSpPr>
              <p:nvPr/>
            </p:nvSpPr>
            <p:spPr bwMode="auto">
              <a:xfrm>
                <a:off x="887" y="2795"/>
                <a:ext cx="21" cy="22"/>
              </a:xfrm>
              <a:custGeom>
                <a:avLst/>
                <a:gdLst/>
                <a:ahLst/>
                <a:cxnLst>
                  <a:cxn ang="0">
                    <a:pos x="1" y="15"/>
                  </a:cxn>
                  <a:cxn ang="0">
                    <a:pos x="5" y="18"/>
                  </a:cxn>
                  <a:cxn ang="0">
                    <a:pos x="13" y="20"/>
                  </a:cxn>
                  <a:cxn ang="0">
                    <a:pos x="17" y="21"/>
                  </a:cxn>
                  <a:cxn ang="0">
                    <a:pos x="16" y="27"/>
                  </a:cxn>
                  <a:cxn ang="0">
                    <a:pos x="13" y="31"/>
                  </a:cxn>
                  <a:cxn ang="0">
                    <a:pos x="15" y="37"/>
                  </a:cxn>
                  <a:cxn ang="0">
                    <a:pos x="18" y="39"/>
                  </a:cxn>
                  <a:cxn ang="0">
                    <a:pos x="22" y="42"/>
                  </a:cxn>
                  <a:cxn ang="0">
                    <a:pos x="28" y="44"/>
                  </a:cxn>
                  <a:cxn ang="0">
                    <a:pos x="34" y="45"/>
                  </a:cxn>
                  <a:cxn ang="0">
                    <a:pos x="40" y="41"/>
                  </a:cxn>
                  <a:cxn ang="0">
                    <a:pos x="42" y="36"/>
                  </a:cxn>
                  <a:cxn ang="0">
                    <a:pos x="40" y="29"/>
                  </a:cxn>
                  <a:cxn ang="0">
                    <a:pos x="34" y="26"/>
                  </a:cxn>
                  <a:cxn ang="0">
                    <a:pos x="30" y="26"/>
                  </a:cxn>
                  <a:cxn ang="0">
                    <a:pos x="27" y="27"/>
                  </a:cxn>
                  <a:cxn ang="0">
                    <a:pos x="27" y="25"/>
                  </a:cxn>
                  <a:cxn ang="0">
                    <a:pos x="25" y="25"/>
                  </a:cxn>
                  <a:cxn ang="0">
                    <a:pos x="22" y="25"/>
                  </a:cxn>
                  <a:cxn ang="0">
                    <a:pos x="22" y="19"/>
                  </a:cxn>
                  <a:cxn ang="0">
                    <a:pos x="22" y="12"/>
                  </a:cxn>
                  <a:cxn ang="0">
                    <a:pos x="20" y="6"/>
                  </a:cxn>
                  <a:cxn ang="0">
                    <a:pos x="18" y="2"/>
                  </a:cxn>
                  <a:cxn ang="0">
                    <a:pos x="10" y="0"/>
                  </a:cxn>
                  <a:cxn ang="0">
                    <a:pos x="1" y="5"/>
                  </a:cxn>
                  <a:cxn ang="0">
                    <a:pos x="0" y="9"/>
                  </a:cxn>
                  <a:cxn ang="0">
                    <a:pos x="1" y="15"/>
                  </a:cxn>
                </a:cxnLst>
                <a:rect l="0" t="0" r="r" b="b"/>
                <a:pathLst>
                  <a:path w="42" h="45">
                    <a:moveTo>
                      <a:pt x="1" y="15"/>
                    </a:moveTo>
                    <a:lnTo>
                      <a:pt x="5" y="18"/>
                    </a:lnTo>
                    <a:lnTo>
                      <a:pt x="13" y="20"/>
                    </a:lnTo>
                    <a:lnTo>
                      <a:pt x="17" y="21"/>
                    </a:lnTo>
                    <a:lnTo>
                      <a:pt x="16" y="27"/>
                    </a:lnTo>
                    <a:lnTo>
                      <a:pt x="13" y="31"/>
                    </a:lnTo>
                    <a:lnTo>
                      <a:pt x="15" y="37"/>
                    </a:lnTo>
                    <a:lnTo>
                      <a:pt x="18" y="39"/>
                    </a:lnTo>
                    <a:lnTo>
                      <a:pt x="22" y="42"/>
                    </a:lnTo>
                    <a:lnTo>
                      <a:pt x="28" y="44"/>
                    </a:lnTo>
                    <a:lnTo>
                      <a:pt x="34" y="45"/>
                    </a:lnTo>
                    <a:lnTo>
                      <a:pt x="40" y="41"/>
                    </a:lnTo>
                    <a:lnTo>
                      <a:pt x="42" y="36"/>
                    </a:lnTo>
                    <a:lnTo>
                      <a:pt x="40" y="29"/>
                    </a:lnTo>
                    <a:lnTo>
                      <a:pt x="34" y="26"/>
                    </a:lnTo>
                    <a:lnTo>
                      <a:pt x="30" y="26"/>
                    </a:lnTo>
                    <a:lnTo>
                      <a:pt x="27" y="27"/>
                    </a:lnTo>
                    <a:lnTo>
                      <a:pt x="27" y="25"/>
                    </a:lnTo>
                    <a:lnTo>
                      <a:pt x="25" y="25"/>
                    </a:lnTo>
                    <a:lnTo>
                      <a:pt x="22" y="25"/>
                    </a:lnTo>
                    <a:lnTo>
                      <a:pt x="22" y="19"/>
                    </a:lnTo>
                    <a:lnTo>
                      <a:pt x="22" y="12"/>
                    </a:lnTo>
                    <a:lnTo>
                      <a:pt x="20" y="6"/>
                    </a:lnTo>
                    <a:lnTo>
                      <a:pt x="18" y="2"/>
                    </a:lnTo>
                    <a:lnTo>
                      <a:pt x="10" y="0"/>
                    </a:lnTo>
                    <a:lnTo>
                      <a:pt x="1" y="5"/>
                    </a:lnTo>
                    <a:lnTo>
                      <a:pt x="0" y="9"/>
                    </a:lnTo>
                    <a:lnTo>
                      <a:pt x="1" y="15"/>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288"/>
              <p:cNvSpPr>
                <a:spLocks/>
              </p:cNvSpPr>
              <p:nvPr/>
            </p:nvSpPr>
            <p:spPr bwMode="auto">
              <a:xfrm>
                <a:off x="911" y="2794"/>
                <a:ext cx="12" cy="10"/>
              </a:xfrm>
              <a:custGeom>
                <a:avLst/>
                <a:gdLst/>
                <a:ahLst/>
                <a:cxnLst>
                  <a:cxn ang="0">
                    <a:pos x="4" y="16"/>
                  </a:cxn>
                  <a:cxn ang="0">
                    <a:pos x="8" y="20"/>
                  </a:cxn>
                  <a:cxn ang="0">
                    <a:pos x="14" y="21"/>
                  </a:cxn>
                  <a:cxn ang="0">
                    <a:pos x="19" y="18"/>
                  </a:cxn>
                  <a:cxn ang="0">
                    <a:pos x="25" y="17"/>
                  </a:cxn>
                  <a:cxn ang="0">
                    <a:pos x="26" y="11"/>
                  </a:cxn>
                  <a:cxn ang="0">
                    <a:pos x="22" y="6"/>
                  </a:cxn>
                  <a:cxn ang="0">
                    <a:pos x="12" y="0"/>
                  </a:cxn>
                  <a:cxn ang="0">
                    <a:pos x="2" y="2"/>
                  </a:cxn>
                  <a:cxn ang="0">
                    <a:pos x="0" y="9"/>
                  </a:cxn>
                  <a:cxn ang="0">
                    <a:pos x="4" y="16"/>
                  </a:cxn>
                </a:cxnLst>
                <a:rect l="0" t="0" r="r" b="b"/>
                <a:pathLst>
                  <a:path w="26" h="21">
                    <a:moveTo>
                      <a:pt x="4" y="16"/>
                    </a:moveTo>
                    <a:lnTo>
                      <a:pt x="8" y="20"/>
                    </a:lnTo>
                    <a:lnTo>
                      <a:pt x="14" y="21"/>
                    </a:lnTo>
                    <a:lnTo>
                      <a:pt x="19" y="18"/>
                    </a:lnTo>
                    <a:lnTo>
                      <a:pt x="25" y="17"/>
                    </a:lnTo>
                    <a:lnTo>
                      <a:pt x="26" y="11"/>
                    </a:lnTo>
                    <a:lnTo>
                      <a:pt x="22" y="6"/>
                    </a:lnTo>
                    <a:lnTo>
                      <a:pt x="12" y="0"/>
                    </a:lnTo>
                    <a:lnTo>
                      <a:pt x="2" y="2"/>
                    </a:lnTo>
                    <a:lnTo>
                      <a:pt x="0" y="9"/>
                    </a:lnTo>
                    <a:lnTo>
                      <a:pt x="4" y="16"/>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3" name="Freeform 289"/>
              <p:cNvSpPr>
                <a:spLocks/>
              </p:cNvSpPr>
              <p:nvPr/>
            </p:nvSpPr>
            <p:spPr bwMode="auto">
              <a:xfrm>
                <a:off x="913" y="2810"/>
                <a:ext cx="15" cy="9"/>
              </a:xfrm>
              <a:custGeom>
                <a:avLst/>
                <a:gdLst/>
                <a:ahLst/>
                <a:cxnLst>
                  <a:cxn ang="0">
                    <a:pos x="5" y="13"/>
                  </a:cxn>
                  <a:cxn ang="0">
                    <a:pos x="12" y="16"/>
                  </a:cxn>
                  <a:cxn ang="0">
                    <a:pos x="20" y="17"/>
                  </a:cxn>
                  <a:cxn ang="0">
                    <a:pos x="26" y="12"/>
                  </a:cxn>
                  <a:cxn ang="0">
                    <a:pos x="29" y="7"/>
                  </a:cxn>
                  <a:cxn ang="0">
                    <a:pos x="23" y="3"/>
                  </a:cxn>
                  <a:cxn ang="0">
                    <a:pos x="16" y="0"/>
                  </a:cxn>
                  <a:cxn ang="0">
                    <a:pos x="8" y="0"/>
                  </a:cxn>
                  <a:cxn ang="0">
                    <a:pos x="1" y="1"/>
                  </a:cxn>
                  <a:cxn ang="0">
                    <a:pos x="0" y="8"/>
                  </a:cxn>
                  <a:cxn ang="0">
                    <a:pos x="5" y="13"/>
                  </a:cxn>
                </a:cxnLst>
                <a:rect l="0" t="0" r="r" b="b"/>
                <a:pathLst>
                  <a:path w="29" h="17">
                    <a:moveTo>
                      <a:pt x="5" y="13"/>
                    </a:moveTo>
                    <a:lnTo>
                      <a:pt x="12" y="16"/>
                    </a:lnTo>
                    <a:lnTo>
                      <a:pt x="20" y="17"/>
                    </a:lnTo>
                    <a:lnTo>
                      <a:pt x="26" y="12"/>
                    </a:lnTo>
                    <a:lnTo>
                      <a:pt x="29" y="7"/>
                    </a:lnTo>
                    <a:lnTo>
                      <a:pt x="23" y="3"/>
                    </a:lnTo>
                    <a:lnTo>
                      <a:pt x="16" y="0"/>
                    </a:lnTo>
                    <a:lnTo>
                      <a:pt x="8" y="0"/>
                    </a:lnTo>
                    <a:lnTo>
                      <a:pt x="1" y="1"/>
                    </a:lnTo>
                    <a:lnTo>
                      <a:pt x="0" y="8"/>
                    </a:lnTo>
                    <a:lnTo>
                      <a:pt x="5" y="13"/>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4" name="Freeform 290"/>
              <p:cNvSpPr>
                <a:spLocks/>
              </p:cNvSpPr>
              <p:nvPr/>
            </p:nvSpPr>
            <p:spPr bwMode="auto">
              <a:xfrm>
                <a:off x="939" y="2813"/>
                <a:ext cx="10" cy="12"/>
              </a:xfrm>
              <a:custGeom>
                <a:avLst/>
                <a:gdLst/>
                <a:ahLst/>
                <a:cxnLst>
                  <a:cxn ang="0">
                    <a:pos x="1" y="15"/>
                  </a:cxn>
                  <a:cxn ang="0">
                    <a:pos x="7" y="20"/>
                  </a:cxn>
                  <a:cxn ang="0">
                    <a:pos x="14" y="23"/>
                  </a:cxn>
                  <a:cxn ang="0">
                    <a:pos x="16" y="19"/>
                  </a:cxn>
                  <a:cxn ang="0">
                    <a:pos x="19" y="17"/>
                  </a:cxn>
                  <a:cxn ang="0">
                    <a:pos x="17" y="10"/>
                  </a:cxn>
                  <a:cxn ang="0">
                    <a:pos x="20" y="7"/>
                  </a:cxn>
                  <a:cxn ang="0">
                    <a:pos x="20" y="5"/>
                  </a:cxn>
                  <a:cxn ang="0">
                    <a:pos x="20" y="2"/>
                  </a:cxn>
                  <a:cxn ang="0">
                    <a:pos x="10" y="0"/>
                  </a:cxn>
                  <a:cxn ang="0">
                    <a:pos x="2" y="5"/>
                  </a:cxn>
                  <a:cxn ang="0">
                    <a:pos x="0" y="9"/>
                  </a:cxn>
                  <a:cxn ang="0">
                    <a:pos x="1" y="15"/>
                  </a:cxn>
                </a:cxnLst>
                <a:rect l="0" t="0" r="r" b="b"/>
                <a:pathLst>
                  <a:path w="20" h="23">
                    <a:moveTo>
                      <a:pt x="1" y="15"/>
                    </a:moveTo>
                    <a:lnTo>
                      <a:pt x="7" y="20"/>
                    </a:lnTo>
                    <a:lnTo>
                      <a:pt x="14" y="23"/>
                    </a:lnTo>
                    <a:lnTo>
                      <a:pt x="16" y="19"/>
                    </a:lnTo>
                    <a:lnTo>
                      <a:pt x="19" y="17"/>
                    </a:lnTo>
                    <a:lnTo>
                      <a:pt x="17" y="10"/>
                    </a:lnTo>
                    <a:lnTo>
                      <a:pt x="20" y="7"/>
                    </a:lnTo>
                    <a:lnTo>
                      <a:pt x="20" y="5"/>
                    </a:lnTo>
                    <a:lnTo>
                      <a:pt x="20" y="2"/>
                    </a:lnTo>
                    <a:lnTo>
                      <a:pt x="10" y="0"/>
                    </a:lnTo>
                    <a:lnTo>
                      <a:pt x="2" y="5"/>
                    </a:lnTo>
                    <a:lnTo>
                      <a:pt x="0" y="9"/>
                    </a:lnTo>
                    <a:lnTo>
                      <a:pt x="1" y="15"/>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291"/>
              <p:cNvSpPr>
                <a:spLocks/>
              </p:cNvSpPr>
              <p:nvPr/>
            </p:nvSpPr>
            <p:spPr bwMode="auto">
              <a:xfrm>
                <a:off x="948" y="2799"/>
                <a:ext cx="13" cy="13"/>
              </a:xfrm>
              <a:custGeom>
                <a:avLst/>
                <a:gdLst/>
                <a:ahLst/>
                <a:cxnLst>
                  <a:cxn ang="0">
                    <a:pos x="6" y="25"/>
                  </a:cxn>
                  <a:cxn ang="0">
                    <a:pos x="16" y="27"/>
                  </a:cxn>
                  <a:cxn ang="0">
                    <a:pos x="25" y="23"/>
                  </a:cxn>
                  <a:cxn ang="0">
                    <a:pos x="26" y="15"/>
                  </a:cxn>
                  <a:cxn ang="0">
                    <a:pos x="24" y="6"/>
                  </a:cxn>
                  <a:cxn ang="0">
                    <a:pos x="17" y="2"/>
                  </a:cxn>
                  <a:cxn ang="0">
                    <a:pos x="9" y="0"/>
                  </a:cxn>
                  <a:cxn ang="0">
                    <a:pos x="3" y="3"/>
                  </a:cxn>
                  <a:cxn ang="0">
                    <a:pos x="0" y="11"/>
                  </a:cxn>
                  <a:cxn ang="0">
                    <a:pos x="1" y="18"/>
                  </a:cxn>
                  <a:cxn ang="0">
                    <a:pos x="6" y="25"/>
                  </a:cxn>
                </a:cxnLst>
                <a:rect l="0" t="0" r="r" b="b"/>
                <a:pathLst>
                  <a:path w="26" h="27">
                    <a:moveTo>
                      <a:pt x="6" y="25"/>
                    </a:moveTo>
                    <a:lnTo>
                      <a:pt x="16" y="27"/>
                    </a:lnTo>
                    <a:lnTo>
                      <a:pt x="25" y="23"/>
                    </a:lnTo>
                    <a:lnTo>
                      <a:pt x="26" y="15"/>
                    </a:lnTo>
                    <a:lnTo>
                      <a:pt x="24" y="6"/>
                    </a:lnTo>
                    <a:lnTo>
                      <a:pt x="17" y="2"/>
                    </a:lnTo>
                    <a:lnTo>
                      <a:pt x="9" y="0"/>
                    </a:lnTo>
                    <a:lnTo>
                      <a:pt x="3" y="3"/>
                    </a:lnTo>
                    <a:lnTo>
                      <a:pt x="0" y="11"/>
                    </a:lnTo>
                    <a:lnTo>
                      <a:pt x="1" y="18"/>
                    </a:lnTo>
                    <a:lnTo>
                      <a:pt x="6" y="25"/>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6" name="Freeform 292"/>
              <p:cNvSpPr>
                <a:spLocks/>
              </p:cNvSpPr>
              <p:nvPr/>
            </p:nvSpPr>
            <p:spPr bwMode="auto">
              <a:xfrm>
                <a:off x="957" y="2820"/>
                <a:ext cx="12" cy="12"/>
              </a:xfrm>
              <a:custGeom>
                <a:avLst/>
                <a:gdLst/>
                <a:ahLst/>
                <a:cxnLst>
                  <a:cxn ang="0">
                    <a:pos x="3" y="19"/>
                  </a:cxn>
                  <a:cxn ang="0">
                    <a:pos x="12" y="23"/>
                  </a:cxn>
                  <a:cxn ang="0">
                    <a:pos x="22" y="22"/>
                  </a:cxn>
                  <a:cxn ang="0">
                    <a:pos x="24" y="16"/>
                  </a:cxn>
                  <a:cxn ang="0">
                    <a:pos x="24" y="11"/>
                  </a:cxn>
                  <a:cxn ang="0">
                    <a:pos x="21" y="7"/>
                  </a:cxn>
                  <a:cxn ang="0">
                    <a:pos x="21" y="3"/>
                  </a:cxn>
                  <a:cxn ang="0">
                    <a:pos x="12" y="0"/>
                  </a:cxn>
                  <a:cxn ang="0">
                    <a:pos x="4" y="3"/>
                  </a:cxn>
                  <a:cxn ang="0">
                    <a:pos x="0" y="10"/>
                  </a:cxn>
                  <a:cxn ang="0">
                    <a:pos x="3" y="19"/>
                  </a:cxn>
                </a:cxnLst>
                <a:rect l="0" t="0" r="r" b="b"/>
                <a:pathLst>
                  <a:path w="24" h="23">
                    <a:moveTo>
                      <a:pt x="3" y="19"/>
                    </a:moveTo>
                    <a:lnTo>
                      <a:pt x="12" y="23"/>
                    </a:lnTo>
                    <a:lnTo>
                      <a:pt x="22" y="22"/>
                    </a:lnTo>
                    <a:lnTo>
                      <a:pt x="24" y="16"/>
                    </a:lnTo>
                    <a:lnTo>
                      <a:pt x="24" y="11"/>
                    </a:lnTo>
                    <a:lnTo>
                      <a:pt x="21" y="7"/>
                    </a:lnTo>
                    <a:lnTo>
                      <a:pt x="21" y="3"/>
                    </a:lnTo>
                    <a:lnTo>
                      <a:pt x="12" y="0"/>
                    </a:lnTo>
                    <a:lnTo>
                      <a:pt x="4" y="3"/>
                    </a:lnTo>
                    <a:lnTo>
                      <a:pt x="0" y="10"/>
                    </a:lnTo>
                    <a:lnTo>
                      <a:pt x="3" y="19"/>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7" name="Freeform 293"/>
              <p:cNvSpPr>
                <a:spLocks/>
              </p:cNvSpPr>
              <p:nvPr/>
            </p:nvSpPr>
            <p:spPr bwMode="auto">
              <a:xfrm>
                <a:off x="968" y="2808"/>
                <a:ext cx="18" cy="12"/>
              </a:xfrm>
              <a:custGeom>
                <a:avLst/>
                <a:gdLst/>
                <a:ahLst/>
                <a:cxnLst>
                  <a:cxn ang="0">
                    <a:pos x="3" y="21"/>
                  </a:cxn>
                  <a:cxn ang="0">
                    <a:pos x="6" y="25"/>
                  </a:cxn>
                  <a:cxn ang="0">
                    <a:pos x="12" y="26"/>
                  </a:cxn>
                  <a:cxn ang="0">
                    <a:pos x="20" y="22"/>
                  </a:cxn>
                  <a:cxn ang="0">
                    <a:pos x="30" y="22"/>
                  </a:cxn>
                  <a:cxn ang="0">
                    <a:pos x="35" y="17"/>
                  </a:cxn>
                  <a:cxn ang="0">
                    <a:pos x="38" y="11"/>
                  </a:cxn>
                  <a:cxn ang="0">
                    <a:pos x="31" y="3"/>
                  </a:cxn>
                  <a:cxn ang="0">
                    <a:pos x="23" y="0"/>
                  </a:cxn>
                  <a:cxn ang="0">
                    <a:pos x="13" y="0"/>
                  </a:cxn>
                  <a:cxn ang="0">
                    <a:pos x="4" y="3"/>
                  </a:cxn>
                  <a:cxn ang="0">
                    <a:pos x="0" y="6"/>
                  </a:cxn>
                  <a:cxn ang="0">
                    <a:pos x="0" y="12"/>
                  </a:cxn>
                  <a:cxn ang="0">
                    <a:pos x="0" y="16"/>
                  </a:cxn>
                  <a:cxn ang="0">
                    <a:pos x="3" y="21"/>
                  </a:cxn>
                </a:cxnLst>
                <a:rect l="0" t="0" r="r" b="b"/>
                <a:pathLst>
                  <a:path w="38" h="26">
                    <a:moveTo>
                      <a:pt x="3" y="21"/>
                    </a:moveTo>
                    <a:lnTo>
                      <a:pt x="6" y="25"/>
                    </a:lnTo>
                    <a:lnTo>
                      <a:pt x="12" y="26"/>
                    </a:lnTo>
                    <a:lnTo>
                      <a:pt x="20" y="22"/>
                    </a:lnTo>
                    <a:lnTo>
                      <a:pt x="30" y="22"/>
                    </a:lnTo>
                    <a:lnTo>
                      <a:pt x="35" y="17"/>
                    </a:lnTo>
                    <a:lnTo>
                      <a:pt x="38" y="11"/>
                    </a:lnTo>
                    <a:lnTo>
                      <a:pt x="31" y="3"/>
                    </a:lnTo>
                    <a:lnTo>
                      <a:pt x="23" y="0"/>
                    </a:lnTo>
                    <a:lnTo>
                      <a:pt x="13" y="0"/>
                    </a:lnTo>
                    <a:lnTo>
                      <a:pt x="4" y="3"/>
                    </a:lnTo>
                    <a:lnTo>
                      <a:pt x="0" y="6"/>
                    </a:lnTo>
                    <a:lnTo>
                      <a:pt x="0" y="12"/>
                    </a:lnTo>
                    <a:lnTo>
                      <a:pt x="0" y="16"/>
                    </a:lnTo>
                    <a:lnTo>
                      <a:pt x="3" y="21"/>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294"/>
              <p:cNvSpPr>
                <a:spLocks/>
              </p:cNvSpPr>
              <p:nvPr/>
            </p:nvSpPr>
            <p:spPr bwMode="auto">
              <a:xfrm>
                <a:off x="973" y="2822"/>
                <a:ext cx="20" cy="16"/>
              </a:xfrm>
              <a:custGeom>
                <a:avLst/>
                <a:gdLst/>
                <a:ahLst/>
                <a:cxnLst>
                  <a:cxn ang="0">
                    <a:pos x="5" y="26"/>
                  </a:cxn>
                  <a:cxn ang="0">
                    <a:pos x="11" y="28"/>
                  </a:cxn>
                  <a:cxn ang="0">
                    <a:pos x="17" y="30"/>
                  </a:cxn>
                  <a:cxn ang="0">
                    <a:pos x="23" y="31"/>
                  </a:cxn>
                  <a:cxn ang="0">
                    <a:pos x="30" y="29"/>
                  </a:cxn>
                  <a:cxn ang="0">
                    <a:pos x="33" y="24"/>
                  </a:cxn>
                  <a:cxn ang="0">
                    <a:pos x="36" y="20"/>
                  </a:cxn>
                  <a:cxn ang="0">
                    <a:pos x="39" y="15"/>
                  </a:cxn>
                  <a:cxn ang="0">
                    <a:pos x="40" y="10"/>
                  </a:cxn>
                  <a:cxn ang="0">
                    <a:pos x="37" y="1"/>
                  </a:cxn>
                  <a:cxn ang="0">
                    <a:pos x="30" y="0"/>
                  </a:cxn>
                  <a:cxn ang="0">
                    <a:pos x="21" y="3"/>
                  </a:cxn>
                  <a:cxn ang="0">
                    <a:pos x="12" y="5"/>
                  </a:cxn>
                  <a:cxn ang="0">
                    <a:pos x="6" y="5"/>
                  </a:cxn>
                  <a:cxn ang="0">
                    <a:pos x="3" y="8"/>
                  </a:cxn>
                  <a:cxn ang="0">
                    <a:pos x="0" y="13"/>
                  </a:cxn>
                  <a:cxn ang="0">
                    <a:pos x="1" y="20"/>
                  </a:cxn>
                  <a:cxn ang="0">
                    <a:pos x="5" y="26"/>
                  </a:cxn>
                </a:cxnLst>
                <a:rect l="0" t="0" r="r" b="b"/>
                <a:pathLst>
                  <a:path w="40" h="31">
                    <a:moveTo>
                      <a:pt x="5" y="26"/>
                    </a:moveTo>
                    <a:lnTo>
                      <a:pt x="11" y="28"/>
                    </a:lnTo>
                    <a:lnTo>
                      <a:pt x="17" y="30"/>
                    </a:lnTo>
                    <a:lnTo>
                      <a:pt x="23" y="31"/>
                    </a:lnTo>
                    <a:lnTo>
                      <a:pt x="30" y="29"/>
                    </a:lnTo>
                    <a:lnTo>
                      <a:pt x="33" y="24"/>
                    </a:lnTo>
                    <a:lnTo>
                      <a:pt x="36" y="20"/>
                    </a:lnTo>
                    <a:lnTo>
                      <a:pt x="39" y="15"/>
                    </a:lnTo>
                    <a:lnTo>
                      <a:pt x="40" y="10"/>
                    </a:lnTo>
                    <a:lnTo>
                      <a:pt x="37" y="1"/>
                    </a:lnTo>
                    <a:lnTo>
                      <a:pt x="30" y="0"/>
                    </a:lnTo>
                    <a:lnTo>
                      <a:pt x="21" y="3"/>
                    </a:lnTo>
                    <a:lnTo>
                      <a:pt x="12" y="5"/>
                    </a:lnTo>
                    <a:lnTo>
                      <a:pt x="6" y="5"/>
                    </a:lnTo>
                    <a:lnTo>
                      <a:pt x="3" y="8"/>
                    </a:lnTo>
                    <a:lnTo>
                      <a:pt x="0" y="13"/>
                    </a:lnTo>
                    <a:lnTo>
                      <a:pt x="1" y="20"/>
                    </a:lnTo>
                    <a:lnTo>
                      <a:pt x="5" y="26"/>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295"/>
              <p:cNvSpPr>
                <a:spLocks/>
              </p:cNvSpPr>
              <p:nvPr/>
            </p:nvSpPr>
            <p:spPr bwMode="auto">
              <a:xfrm>
                <a:off x="992" y="2807"/>
                <a:ext cx="33" cy="31"/>
              </a:xfrm>
              <a:custGeom>
                <a:avLst/>
                <a:gdLst/>
                <a:ahLst/>
                <a:cxnLst>
                  <a:cxn ang="0">
                    <a:pos x="8" y="28"/>
                  </a:cxn>
                  <a:cxn ang="0">
                    <a:pos x="14" y="31"/>
                  </a:cxn>
                  <a:cxn ang="0">
                    <a:pos x="18" y="34"/>
                  </a:cxn>
                  <a:cxn ang="0">
                    <a:pos x="14" y="36"/>
                  </a:cxn>
                  <a:cxn ang="0">
                    <a:pos x="11" y="38"/>
                  </a:cxn>
                  <a:cxn ang="0">
                    <a:pos x="8" y="41"/>
                  </a:cxn>
                  <a:cxn ang="0">
                    <a:pos x="8" y="46"/>
                  </a:cxn>
                  <a:cxn ang="0">
                    <a:pos x="10" y="51"/>
                  </a:cxn>
                  <a:cxn ang="0">
                    <a:pos x="14" y="55"/>
                  </a:cxn>
                  <a:cxn ang="0">
                    <a:pos x="19" y="59"/>
                  </a:cxn>
                  <a:cxn ang="0">
                    <a:pos x="26" y="63"/>
                  </a:cxn>
                  <a:cxn ang="0">
                    <a:pos x="31" y="63"/>
                  </a:cxn>
                  <a:cxn ang="0">
                    <a:pos x="36" y="63"/>
                  </a:cxn>
                  <a:cxn ang="0">
                    <a:pos x="41" y="60"/>
                  </a:cxn>
                  <a:cxn ang="0">
                    <a:pos x="46" y="58"/>
                  </a:cxn>
                  <a:cxn ang="0">
                    <a:pos x="55" y="51"/>
                  </a:cxn>
                  <a:cxn ang="0">
                    <a:pos x="65" y="48"/>
                  </a:cxn>
                  <a:cxn ang="0">
                    <a:pos x="66" y="42"/>
                  </a:cxn>
                  <a:cxn ang="0">
                    <a:pos x="65" y="38"/>
                  </a:cxn>
                  <a:cxn ang="0">
                    <a:pos x="62" y="34"/>
                  </a:cxn>
                  <a:cxn ang="0">
                    <a:pos x="59" y="30"/>
                  </a:cxn>
                  <a:cxn ang="0">
                    <a:pos x="51" y="27"/>
                  </a:cxn>
                  <a:cxn ang="0">
                    <a:pos x="44" y="25"/>
                  </a:cxn>
                  <a:cxn ang="0">
                    <a:pos x="38" y="21"/>
                  </a:cxn>
                  <a:cxn ang="0">
                    <a:pos x="35" y="15"/>
                  </a:cxn>
                  <a:cxn ang="0">
                    <a:pos x="25" y="10"/>
                  </a:cxn>
                  <a:cxn ang="0">
                    <a:pos x="16" y="3"/>
                  </a:cxn>
                  <a:cxn ang="0">
                    <a:pos x="12" y="0"/>
                  </a:cxn>
                  <a:cxn ang="0">
                    <a:pos x="8" y="0"/>
                  </a:cxn>
                  <a:cxn ang="0">
                    <a:pos x="3" y="2"/>
                  </a:cxn>
                  <a:cxn ang="0">
                    <a:pos x="0" y="7"/>
                  </a:cxn>
                  <a:cxn ang="0">
                    <a:pos x="1" y="18"/>
                  </a:cxn>
                  <a:cxn ang="0">
                    <a:pos x="8" y="28"/>
                  </a:cxn>
                </a:cxnLst>
                <a:rect l="0" t="0" r="r" b="b"/>
                <a:pathLst>
                  <a:path w="66" h="63">
                    <a:moveTo>
                      <a:pt x="8" y="28"/>
                    </a:moveTo>
                    <a:lnTo>
                      <a:pt x="14" y="31"/>
                    </a:lnTo>
                    <a:lnTo>
                      <a:pt x="18" y="34"/>
                    </a:lnTo>
                    <a:lnTo>
                      <a:pt x="14" y="36"/>
                    </a:lnTo>
                    <a:lnTo>
                      <a:pt x="11" y="38"/>
                    </a:lnTo>
                    <a:lnTo>
                      <a:pt x="8" y="41"/>
                    </a:lnTo>
                    <a:lnTo>
                      <a:pt x="8" y="46"/>
                    </a:lnTo>
                    <a:lnTo>
                      <a:pt x="10" y="51"/>
                    </a:lnTo>
                    <a:lnTo>
                      <a:pt x="14" y="55"/>
                    </a:lnTo>
                    <a:lnTo>
                      <a:pt x="19" y="59"/>
                    </a:lnTo>
                    <a:lnTo>
                      <a:pt x="26" y="63"/>
                    </a:lnTo>
                    <a:lnTo>
                      <a:pt x="31" y="63"/>
                    </a:lnTo>
                    <a:lnTo>
                      <a:pt x="36" y="63"/>
                    </a:lnTo>
                    <a:lnTo>
                      <a:pt x="41" y="60"/>
                    </a:lnTo>
                    <a:lnTo>
                      <a:pt x="46" y="58"/>
                    </a:lnTo>
                    <a:lnTo>
                      <a:pt x="55" y="51"/>
                    </a:lnTo>
                    <a:lnTo>
                      <a:pt x="65" y="48"/>
                    </a:lnTo>
                    <a:lnTo>
                      <a:pt x="66" y="42"/>
                    </a:lnTo>
                    <a:lnTo>
                      <a:pt x="65" y="38"/>
                    </a:lnTo>
                    <a:lnTo>
                      <a:pt x="62" y="34"/>
                    </a:lnTo>
                    <a:lnTo>
                      <a:pt x="59" y="30"/>
                    </a:lnTo>
                    <a:lnTo>
                      <a:pt x="51" y="27"/>
                    </a:lnTo>
                    <a:lnTo>
                      <a:pt x="44" y="25"/>
                    </a:lnTo>
                    <a:lnTo>
                      <a:pt x="38" y="21"/>
                    </a:lnTo>
                    <a:lnTo>
                      <a:pt x="35" y="15"/>
                    </a:lnTo>
                    <a:lnTo>
                      <a:pt x="25" y="10"/>
                    </a:lnTo>
                    <a:lnTo>
                      <a:pt x="16" y="3"/>
                    </a:lnTo>
                    <a:lnTo>
                      <a:pt x="12" y="0"/>
                    </a:lnTo>
                    <a:lnTo>
                      <a:pt x="8" y="0"/>
                    </a:lnTo>
                    <a:lnTo>
                      <a:pt x="3" y="2"/>
                    </a:lnTo>
                    <a:lnTo>
                      <a:pt x="0" y="7"/>
                    </a:lnTo>
                    <a:lnTo>
                      <a:pt x="1" y="18"/>
                    </a:lnTo>
                    <a:lnTo>
                      <a:pt x="8" y="28"/>
                    </a:lnTo>
                    <a:close/>
                  </a:path>
                </a:pathLst>
              </a:custGeom>
              <a:solidFill>
                <a:srgbClr val="FFFF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296"/>
              <p:cNvSpPr>
                <a:spLocks/>
              </p:cNvSpPr>
              <p:nvPr/>
            </p:nvSpPr>
            <p:spPr bwMode="auto">
              <a:xfrm>
                <a:off x="1112" y="2773"/>
                <a:ext cx="113" cy="120"/>
              </a:xfrm>
              <a:custGeom>
                <a:avLst/>
                <a:gdLst/>
                <a:ahLst/>
                <a:cxnLst>
                  <a:cxn ang="0">
                    <a:pos x="19" y="6"/>
                  </a:cxn>
                  <a:cxn ang="0">
                    <a:pos x="51" y="36"/>
                  </a:cxn>
                  <a:cxn ang="0">
                    <a:pos x="78" y="69"/>
                  </a:cxn>
                  <a:cxn ang="0">
                    <a:pos x="91" y="86"/>
                  </a:cxn>
                  <a:cxn ang="0">
                    <a:pos x="110" y="110"/>
                  </a:cxn>
                  <a:cxn ang="0">
                    <a:pos x="133" y="131"/>
                  </a:cxn>
                  <a:cxn ang="0">
                    <a:pos x="154" y="157"/>
                  </a:cxn>
                  <a:cxn ang="0">
                    <a:pos x="171" y="179"/>
                  </a:cxn>
                  <a:cxn ang="0">
                    <a:pos x="194" y="201"/>
                  </a:cxn>
                  <a:cxn ang="0">
                    <a:pos x="211" y="220"/>
                  </a:cxn>
                  <a:cxn ang="0">
                    <a:pos x="226" y="233"/>
                  </a:cxn>
                  <a:cxn ang="0">
                    <a:pos x="220" y="240"/>
                  </a:cxn>
                  <a:cxn ang="0">
                    <a:pos x="213" y="232"/>
                  </a:cxn>
                  <a:cxn ang="0">
                    <a:pos x="200" y="226"/>
                  </a:cxn>
                  <a:cxn ang="0">
                    <a:pos x="183" y="211"/>
                  </a:cxn>
                  <a:cxn ang="0">
                    <a:pos x="165" y="193"/>
                  </a:cxn>
                  <a:cxn ang="0">
                    <a:pos x="140" y="170"/>
                  </a:cxn>
                  <a:cxn ang="0">
                    <a:pos x="130" y="153"/>
                  </a:cxn>
                  <a:cxn ang="0">
                    <a:pos x="118" y="138"/>
                  </a:cxn>
                  <a:cxn ang="0">
                    <a:pos x="99" y="119"/>
                  </a:cxn>
                  <a:cxn ang="0">
                    <a:pos x="87" y="102"/>
                  </a:cxn>
                  <a:cxn ang="0">
                    <a:pos x="63" y="70"/>
                  </a:cxn>
                  <a:cxn ang="0">
                    <a:pos x="45" y="52"/>
                  </a:cxn>
                  <a:cxn ang="0">
                    <a:pos x="32" y="37"/>
                  </a:cxn>
                  <a:cxn ang="0">
                    <a:pos x="11" y="21"/>
                  </a:cxn>
                  <a:cxn ang="0">
                    <a:pos x="0" y="4"/>
                  </a:cxn>
                  <a:cxn ang="0">
                    <a:pos x="8" y="0"/>
                  </a:cxn>
                  <a:cxn ang="0">
                    <a:pos x="19" y="6"/>
                  </a:cxn>
                </a:cxnLst>
                <a:rect l="0" t="0" r="r" b="b"/>
                <a:pathLst>
                  <a:path w="226" h="240">
                    <a:moveTo>
                      <a:pt x="19" y="6"/>
                    </a:moveTo>
                    <a:lnTo>
                      <a:pt x="51" y="36"/>
                    </a:lnTo>
                    <a:lnTo>
                      <a:pt x="78" y="69"/>
                    </a:lnTo>
                    <a:lnTo>
                      <a:pt x="91" y="86"/>
                    </a:lnTo>
                    <a:lnTo>
                      <a:pt x="110" y="110"/>
                    </a:lnTo>
                    <a:lnTo>
                      <a:pt x="133" y="131"/>
                    </a:lnTo>
                    <a:lnTo>
                      <a:pt x="154" y="157"/>
                    </a:lnTo>
                    <a:lnTo>
                      <a:pt x="171" y="179"/>
                    </a:lnTo>
                    <a:lnTo>
                      <a:pt x="194" y="201"/>
                    </a:lnTo>
                    <a:lnTo>
                      <a:pt x="211" y="220"/>
                    </a:lnTo>
                    <a:lnTo>
                      <a:pt x="226" y="233"/>
                    </a:lnTo>
                    <a:lnTo>
                      <a:pt x="220" y="240"/>
                    </a:lnTo>
                    <a:lnTo>
                      <a:pt x="213" y="232"/>
                    </a:lnTo>
                    <a:lnTo>
                      <a:pt x="200" y="226"/>
                    </a:lnTo>
                    <a:lnTo>
                      <a:pt x="183" y="211"/>
                    </a:lnTo>
                    <a:lnTo>
                      <a:pt x="165" y="193"/>
                    </a:lnTo>
                    <a:lnTo>
                      <a:pt x="140" y="170"/>
                    </a:lnTo>
                    <a:lnTo>
                      <a:pt x="130" y="153"/>
                    </a:lnTo>
                    <a:lnTo>
                      <a:pt x="118" y="138"/>
                    </a:lnTo>
                    <a:lnTo>
                      <a:pt x="99" y="119"/>
                    </a:lnTo>
                    <a:lnTo>
                      <a:pt x="87" y="102"/>
                    </a:lnTo>
                    <a:lnTo>
                      <a:pt x="63" y="70"/>
                    </a:lnTo>
                    <a:lnTo>
                      <a:pt x="45" y="52"/>
                    </a:lnTo>
                    <a:lnTo>
                      <a:pt x="32" y="37"/>
                    </a:lnTo>
                    <a:lnTo>
                      <a:pt x="11" y="21"/>
                    </a:lnTo>
                    <a:lnTo>
                      <a:pt x="0" y="4"/>
                    </a:lnTo>
                    <a:lnTo>
                      <a:pt x="8" y="0"/>
                    </a:lnTo>
                    <a:lnTo>
                      <a:pt x="19" y="6"/>
                    </a:lnTo>
                    <a:close/>
                  </a:path>
                </a:pathLst>
              </a:custGeom>
              <a:solidFill>
                <a:srgbClr val="FFB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297"/>
              <p:cNvSpPr>
                <a:spLocks/>
              </p:cNvSpPr>
              <p:nvPr/>
            </p:nvSpPr>
            <p:spPr bwMode="auto">
              <a:xfrm>
                <a:off x="1037" y="2828"/>
                <a:ext cx="149" cy="69"/>
              </a:xfrm>
              <a:custGeom>
                <a:avLst/>
                <a:gdLst/>
                <a:ahLst/>
                <a:cxnLst>
                  <a:cxn ang="0">
                    <a:pos x="11" y="18"/>
                  </a:cxn>
                  <a:cxn ang="0">
                    <a:pos x="48" y="38"/>
                  </a:cxn>
                  <a:cxn ang="0">
                    <a:pos x="91" y="53"/>
                  </a:cxn>
                  <a:cxn ang="0">
                    <a:pos x="110" y="58"/>
                  </a:cxn>
                  <a:cxn ang="0">
                    <a:pos x="139" y="69"/>
                  </a:cxn>
                  <a:cxn ang="0">
                    <a:pos x="167" y="84"/>
                  </a:cxn>
                  <a:cxn ang="0">
                    <a:pos x="199" y="97"/>
                  </a:cxn>
                  <a:cxn ang="0">
                    <a:pos x="225" y="104"/>
                  </a:cxn>
                  <a:cxn ang="0">
                    <a:pos x="255" y="120"/>
                  </a:cxn>
                  <a:cxn ang="0">
                    <a:pos x="276" y="130"/>
                  </a:cxn>
                  <a:cxn ang="0">
                    <a:pos x="295" y="138"/>
                  </a:cxn>
                  <a:cxn ang="0">
                    <a:pos x="299" y="133"/>
                  </a:cxn>
                  <a:cxn ang="0">
                    <a:pos x="289" y="127"/>
                  </a:cxn>
                  <a:cxn ang="0">
                    <a:pos x="279" y="118"/>
                  </a:cxn>
                  <a:cxn ang="0">
                    <a:pos x="261" y="105"/>
                  </a:cxn>
                  <a:cxn ang="0">
                    <a:pos x="237" y="95"/>
                  </a:cxn>
                  <a:cxn ang="0">
                    <a:pos x="208" y="79"/>
                  </a:cxn>
                  <a:cxn ang="0">
                    <a:pos x="189" y="73"/>
                  </a:cxn>
                  <a:cxn ang="0">
                    <a:pos x="168" y="68"/>
                  </a:cxn>
                  <a:cxn ang="0">
                    <a:pos x="145" y="57"/>
                  </a:cxn>
                  <a:cxn ang="0">
                    <a:pos x="125" y="50"/>
                  </a:cxn>
                  <a:cxn ang="0">
                    <a:pos x="86" y="38"/>
                  </a:cxn>
                  <a:cxn ang="0">
                    <a:pos x="63" y="27"/>
                  </a:cxn>
                  <a:cxn ang="0">
                    <a:pos x="44" y="18"/>
                  </a:cxn>
                  <a:cxn ang="0">
                    <a:pos x="22" y="4"/>
                  </a:cxn>
                  <a:cxn ang="0">
                    <a:pos x="3" y="0"/>
                  </a:cxn>
                  <a:cxn ang="0">
                    <a:pos x="0" y="9"/>
                  </a:cxn>
                  <a:cxn ang="0">
                    <a:pos x="11" y="18"/>
                  </a:cxn>
                </a:cxnLst>
                <a:rect l="0" t="0" r="r" b="b"/>
                <a:pathLst>
                  <a:path w="299" h="138">
                    <a:moveTo>
                      <a:pt x="11" y="18"/>
                    </a:moveTo>
                    <a:lnTo>
                      <a:pt x="48" y="38"/>
                    </a:lnTo>
                    <a:lnTo>
                      <a:pt x="91" y="53"/>
                    </a:lnTo>
                    <a:lnTo>
                      <a:pt x="110" y="58"/>
                    </a:lnTo>
                    <a:lnTo>
                      <a:pt x="139" y="69"/>
                    </a:lnTo>
                    <a:lnTo>
                      <a:pt x="167" y="84"/>
                    </a:lnTo>
                    <a:lnTo>
                      <a:pt x="199" y="97"/>
                    </a:lnTo>
                    <a:lnTo>
                      <a:pt x="225" y="104"/>
                    </a:lnTo>
                    <a:lnTo>
                      <a:pt x="255" y="120"/>
                    </a:lnTo>
                    <a:lnTo>
                      <a:pt x="276" y="130"/>
                    </a:lnTo>
                    <a:lnTo>
                      <a:pt x="295" y="138"/>
                    </a:lnTo>
                    <a:lnTo>
                      <a:pt x="299" y="133"/>
                    </a:lnTo>
                    <a:lnTo>
                      <a:pt x="289" y="127"/>
                    </a:lnTo>
                    <a:lnTo>
                      <a:pt x="279" y="118"/>
                    </a:lnTo>
                    <a:lnTo>
                      <a:pt x="261" y="105"/>
                    </a:lnTo>
                    <a:lnTo>
                      <a:pt x="237" y="95"/>
                    </a:lnTo>
                    <a:lnTo>
                      <a:pt x="208" y="79"/>
                    </a:lnTo>
                    <a:lnTo>
                      <a:pt x="189" y="73"/>
                    </a:lnTo>
                    <a:lnTo>
                      <a:pt x="168" y="68"/>
                    </a:lnTo>
                    <a:lnTo>
                      <a:pt x="145" y="57"/>
                    </a:lnTo>
                    <a:lnTo>
                      <a:pt x="125" y="50"/>
                    </a:lnTo>
                    <a:lnTo>
                      <a:pt x="86" y="38"/>
                    </a:lnTo>
                    <a:lnTo>
                      <a:pt x="63" y="27"/>
                    </a:lnTo>
                    <a:lnTo>
                      <a:pt x="44" y="18"/>
                    </a:lnTo>
                    <a:lnTo>
                      <a:pt x="22" y="4"/>
                    </a:lnTo>
                    <a:lnTo>
                      <a:pt x="3" y="0"/>
                    </a:lnTo>
                    <a:lnTo>
                      <a:pt x="0" y="9"/>
                    </a:lnTo>
                    <a:lnTo>
                      <a:pt x="11" y="18"/>
                    </a:lnTo>
                    <a:close/>
                  </a:path>
                </a:pathLst>
              </a:custGeom>
              <a:solidFill>
                <a:srgbClr val="B3C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298"/>
              <p:cNvSpPr>
                <a:spLocks/>
              </p:cNvSpPr>
              <p:nvPr/>
            </p:nvSpPr>
            <p:spPr bwMode="auto">
              <a:xfrm>
                <a:off x="1162" y="2878"/>
                <a:ext cx="165" cy="87"/>
              </a:xfrm>
              <a:custGeom>
                <a:avLst/>
                <a:gdLst/>
                <a:ahLst/>
                <a:cxnLst>
                  <a:cxn ang="0">
                    <a:pos x="10" y="19"/>
                  </a:cxn>
                  <a:cxn ang="0">
                    <a:pos x="47" y="41"/>
                  </a:cxn>
                  <a:cxn ang="0">
                    <a:pos x="85" y="61"/>
                  </a:cxn>
                  <a:cxn ang="0">
                    <a:pos x="105" y="66"/>
                  </a:cxn>
                  <a:cxn ang="0">
                    <a:pos x="134" y="80"/>
                  </a:cxn>
                  <a:cxn ang="0">
                    <a:pos x="161" y="96"/>
                  </a:cxn>
                  <a:cxn ang="0">
                    <a:pos x="191" y="110"/>
                  </a:cxn>
                  <a:cxn ang="0">
                    <a:pos x="218" y="119"/>
                  </a:cxn>
                  <a:cxn ang="0">
                    <a:pos x="247" y="138"/>
                  </a:cxn>
                  <a:cxn ang="0">
                    <a:pos x="267" y="148"/>
                  </a:cxn>
                  <a:cxn ang="0">
                    <a:pos x="286" y="160"/>
                  </a:cxn>
                  <a:cxn ang="0">
                    <a:pos x="328" y="174"/>
                  </a:cxn>
                  <a:cxn ang="0">
                    <a:pos x="298" y="153"/>
                  </a:cxn>
                  <a:cxn ang="0">
                    <a:pos x="271" y="135"/>
                  </a:cxn>
                  <a:cxn ang="0">
                    <a:pos x="252" y="124"/>
                  </a:cxn>
                  <a:cxn ang="0">
                    <a:pos x="230" y="112"/>
                  </a:cxn>
                  <a:cxn ang="0">
                    <a:pos x="201" y="94"/>
                  </a:cxn>
                  <a:cxn ang="0">
                    <a:pos x="182" y="87"/>
                  </a:cxn>
                  <a:cxn ang="0">
                    <a:pos x="165" y="80"/>
                  </a:cxn>
                  <a:cxn ang="0">
                    <a:pos x="142" y="68"/>
                  </a:cxn>
                  <a:cxn ang="0">
                    <a:pos x="120" y="58"/>
                  </a:cxn>
                  <a:cxn ang="0">
                    <a:pos x="84" y="45"/>
                  </a:cxn>
                  <a:cxn ang="0">
                    <a:pos x="61" y="32"/>
                  </a:cxn>
                  <a:cxn ang="0">
                    <a:pos x="43" y="22"/>
                  </a:cxn>
                  <a:cxn ang="0">
                    <a:pos x="22" y="6"/>
                  </a:cxn>
                  <a:cxn ang="0">
                    <a:pos x="3" y="0"/>
                  </a:cxn>
                  <a:cxn ang="0">
                    <a:pos x="0" y="9"/>
                  </a:cxn>
                  <a:cxn ang="0">
                    <a:pos x="10" y="19"/>
                  </a:cxn>
                </a:cxnLst>
                <a:rect l="0" t="0" r="r" b="b"/>
                <a:pathLst>
                  <a:path w="328" h="174">
                    <a:moveTo>
                      <a:pt x="10" y="19"/>
                    </a:moveTo>
                    <a:lnTo>
                      <a:pt x="47" y="41"/>
                    </a:lnTo>
                    <a:lnTo>
                      <a:pt x="85" y="61"/>
                    </a:lnTo>
                    <a:lnTo>
                      <a:pt x="105" y="66"/>
                    </a:lnTo>
                    <a:lnTo>
                      <a:pt x="134" y="80"/>
                    </a:lnTo>
                    <a:lnTo>
                      <a:pt x="161" y="96"/>
                    </a:lnTo>
                    <a:lnTo>
                      <a:pt x="191" y="110"/>
                    </a:lnTo>
                    <a:lnTo>
                      <a:pt x="218" y="119"/>
                    </a:lnTo>
                    <a:lnTo>
                      <a:pt x="247" y="138"/>
                    </a:lnTo>
                    <a:lnTo>
                      <a:pt x="267" y="148"/>
                    </a:lnTo>
                    <a:lnTo>
                      <a:pt x="286" y="160"/>
                    </a:lnTo>
                    <a:lnTo>
                      <a:pt x="328" y="174"/>
                    </a:lnTo>
                    <a:lnTo>
                      <a:pt x="298" y="153"/>
                    </a:lnTo>
                    <a:lnTo>
                      <a:pt x="271" y="135"/>
                    </a:lnTo>
                    <a:lnTo>
                      <a:pt x="252" y="124"/>
                    </a:lnTo>
                    <a:lnTo>
                      <a:pt x="230" y="112"/>
                    </a:lnTo>
                    <a:lnTo>
                      <a:pt x="201" y="94"/>
                    </a:lnTo>
                    <a:lnTo>
                      <a:pt x="182" y="87"/>
                    </a:lnTo>
                    <a:lnTo>
                      <a:pt x="165" y="80"/>
                    </a:lnTo>
                    <a:lnTo>
                      <a:pt x="142" y="68"/>
                    </a:lnTo>
                    <a:lnTo>
                      <a:pt x="120" y="58"/>
                    </a:lnTo>
                    <a:lnTo>
                      <a:pt x="84" y="45"/>
                    </a:lnTo>
                    <a:lnTo>
                      <a:pt x="61" y="32"/>
                    </a:lnTo>
                    <a:lnTo>
                      <a:pt x="43" y="22"/>
                    </a:lnTo>
                    <a:lnTo>
                      <a:pt x="22" y="6"/>
                    </a:lnTo>
                    <a:lnTo>
                      <a:pt x="3" y="0"/>
                    </a:lnTo>
                    <a:lnTo>
                      <a:pt x="0" y="9"/>
                    </a:lnTo>
                    <a:lnTo>
                      <a:pt x="10" y="19"/>
                    </a:lnTo>
                    <a:close/>
                  </a:path>
                </a:pathLst>
              </a:custGeom>
              <a:solidFill>
                <a:srgbClr val="B3C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3" name="Freeform 299"/>
              <p:cNvSpPr>
                <a:spLocks/>
              </p:cNvSpPr>
              <p:nvPr/>
            </p:nvSpPr>
            <p:spPr bwMode="auto">
              <a:xfrm>
                <a:off x="931" y="2745"/>
                <a:ext cx="84" cy="53"/>
              </a:xfrm>
              <a:custGeom>
                <a:avLst/>
                <a:gdLst/>
                <a:ahLst/>
                <a:cxnLst>
                  <a:cxn ang="0">
                    <a:pos x="0" y="8"/>
                  </a:cxn>
                  <a:cxn ang="0">
                    <a:pos x="5" y="0"/>
                  </a:cxn>
                  <a:cxn ang="0">
                    <a:pos x="12" y="2"/>
                  </a:cxn>
                  <a:cxn ang="0">
                    <a:pos x="26" y="15"/>
                  </a:cxn>
                  <a:cxn ang="0">
                    <a:pos x="38" y="24"/>
                  </a:cxn>
                  <a:cxn ang="0">
                    <a:pos x="52" y="31"/>
                  </a:cxn>
                  <a:cxn ang="0">
                    <a:pos x="76" y="44"/>
                  </a:cxn>
                  <a:cxn ang="0">
                    <a:pos x="91" y="53"/>
                  </a:cxn>
                  <a:cxn ang="0">
                    <a:pos x="111" y="63"/>
                  </a:cxn>
                  <a:cxn ang="0">
                    <a:pos x="125" y="71"/>
                  </a:cxn>
                  <a:cxn ang="0">
                    <a:pos x="143" y="82"/>
                  </a:cxn>
                  <a:cxn ang="0">
                    <a:pos x="162" y="96"/>
                  </a:cxn>
                  <a:cxn ang="0">
                    <a:pos x="167" y="101"/>
                  </a:cxn>
                  <a:cxn ang="0">
                    <a:pos x="165" y="106"/>
                  </a:cxn>
                  <a:cxn ang="0">
                    <a:pos x="161" y="107"/>
                  </a:cxn>
                  <a:cxn ang="0">
                    <a:pos x="153" y="103"/>
                  </a:cxn>
                  <a:cxn ang="0">
                    <a:pos x="129" y="86"/>
                  </a:cxn>
                  <a:cxn ang="0">
                    <a:pos x="118" y="78"/>
                  </a:cxn>
                  <a:cxn ang="0">
                    <a:pos x="106" y="74"/>
                  </a:cxn>
                  <a:cxn ang="0">
                    <a:pos x="96" y="70"/>
                  </a:cxn>
                  <a:cxn ang="0">
                    <a:pos x="87" y="63"/>
                  </a:cxn>
                  <a:cxn ang="0">
                    <a:pos x="77" y="60"/>
                  </a:cxn>
                  <a:cxn ang="0">
                    <a:pos x="69" y="57"/>
                  </a:cxn>
                  <a:cxn ang="0">
                    <a:pos x="68" y="56"/>
                  </a:cxn>
                  <a:cxn ang="0">
                    <a:pos x="66" y="55"/>
                  </a:cxn>
                  <a:cxn ang="0">
                    <a:pos x="61" y="53"/>
                  </a:cxn>
                  <a:cxn ang="0">
                    <a:pos x="56" y="49"/>
                  </a:cxn>
                  <a:cxn ang="0">
                    <a:pos x="49" y="45"/>
                  </a:cxn>
                  <a:cxn ang="0">
                    <a:pos x="41" y="42"/>
                  </a:cxn>
                  <a:cxn ang="0">
                    <a:pos x="36" y="39"/>
                  </a:cxn>
                  <a:cxn ang="0">
                    <a:pos x="34" y="39"/>
                  </a:cxn>
                  <a:cxn ang="0">
                    <a:pos x="20" y="31"/>
                  </a:cxn>
                  <a:cxn ang="0">
                    <a:pos x="11" y="24"/>
                  </a:cxn>
                  <a:cxn ang="0">
                    <a:pos x="0" y="8"/>
                  </a:cxn>
                </a:cxnLst>
                <a:rect l="0" t="0" r="r" b="b"/>
                <a:pathLst>
                  <a:path w="167" h="107">
                    <a:moveTo>
                      <a:pt x="0" y="8"/>
                    </a:moveTo>
                    <a:lnTo>
                      <a:pt x="5" y="0"/>
                    </a:lnTo>
                    <a:lnTo>
                      <a:pt x="12" y="2"/>
                    </a:lnTo>
                    <a:lnTo>
                      <a:pt x="26" y="15"/>
                    </a:lnTo>
                    <a:lnTo>
                      <a:pt x="38" y="24"/>
                    </a:lnTo>
                    <a:lnTo>
                      <a:pt x="52" y="31"/>
                    </a:lnTo>
                    <a:lnTo>
                      <a:pt x="76" y="44"/>
                    </a:lnTo>
                    <a:lnTo>
                      <a:pt x="91" y="53"/>
                    </a:lnTo>
                    <a:lnTo>
                      <a:pt x="111" y="63"/>
                    </a:lnTo>
                    <a:lnTo>
                      <a:pt x="125" y="71"/>
                    </a:lnTo>
                    <a:lnTo>
                      <a:pt x="143" y="82"/>
                    </a:lnTo>
                    <a:lnTo>
                      <a:pt x="162" y="96"/>
                    </a:lnTo>
                    <a:lnTo>
                      <a:pt x="167" y="101"/>
                    </a:lnTo>
                    <a:lnTo>
                      <a:pt x="165" y="106"/>
                    </a:lnTo>
                    <a:lnTo>
                      <a:pt x="161" y="107"/>
                    </a:lnTo>
                    <a:lnTo>
                      <a:pt x="153" y="103"/>
                    </a:lnTo>
                    <a:lnTo>
                      <a:pt x="129" y="86"/>
                    </a:lnTo>
                    <a:lnTo>
                      <a:pt x="118" y="78"/>
                    </a:lnTo>
                    <a:lnTo>
                      <a:pt x="106" y="74"/>
                    </a:lnTo>
                    <a:lnTo>
                      <a:pt x="96" y="70"/>
                    </a:lnTo>
                    <a:lnTo>
                      <a:pt x="87" y="63"/>
                    </a:lnTo>
                    <a:lnTo>
                      <a:pt x="77" y="60"/>
                    </a:lnTo>
                    <a:lnTo>
                      <a:pt x="69" y="57"/>
                    </a:lnTo>
                    <a:lnTo>
                      <a:pt x="68" y="56"/>
                    </a:lnTo>
                    <a:lnTo>
                      <a:pt x="66" y="55"/>
                    </a:lnTo>
                    <a:lnTo>
                      <a:pt x="61" y="53"/>
                    </a:lnTo>
                    <a:lnTo>
                      <a:pt x="56" y="49"/>
                    </a:lnTo>
                    <a:lnTo>
                      <a:pt x="49" y="45"/>
                    </a:lnTo>
                    <a:lnTo>
                      <a:pt x="41" y="42"/>
                    </a:lnTo>
                    <a:lnTo>
                      <a:pt x="36" y="39"/>
                    </a:lnTo>
                    <a:lnTo>
                      <a:pt x="34" y="39"/>
                    </a:lnTo>
                    <a:lnTo>
                      <a:pt x="20" y="31"/>
                    </a:lnTo>
                    <a:lnTo>
                      <a:pt x="11" y="24"/>
                    </a:lnTo>
                    <a:lnTo>
                      <a:pt x="0" y="8"/>
                    </a:lnTo>
                    <a:close/>
                  </a:path>
                </a:pathLst>
              </a:custGeom>
              <a:solidFill>
                <a:srgbClr val="DE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4" name="Freeform 300"/>
              <p:cNvSpPr>
                <a:spLocks/>
              </p:cNvSpPr>
              <p:nvPr/>
            </p:nvSpPr>
            <p:spPr bwMode="auto">
              <a:xfrm>
                <a:off x="1305" y="2957"/>
                <a:ext cx="173" cy="96"/>
              </a:xfrm>
              <a:custGeom>
                <a:avLst/>
                <a:gdLst/>
                <a:ahLst/>
                <a:cxnLst>
                  <a:cxn ang="0">
                    <a:pos x="0" y="0"/>
                  </a:cxn>
                  <a:cxn ang="0">
                    <a:pos x="41" y="14"/>
                  </a:cxn>
                  <a:cxn ang="0">
                    <a:pos x="43" y="15"/>
                  </a:cxn>
                  <a:cxn ang="0">
                    <a:pos x="50" y="18"/>
                  </a:cxn>
                  <a:cxn ang="0">
                    <a:pos x="54" y="21"/>
                  </a:cxn>
                  <a:cxn ang="0">
                    <a:pos x="58" y="24"/>
                  </a:cxn>
                  <a:cxn ang="0">
                    <a:pos x="61" y="27"/>
                  </a:cxn>
                  <a:cxn ang="0">
                    <a:pos x="67" y="30"/>
                  </a:cxn>
                  <a:cxn ang="0">
                    <a:pos x="72" y="33"/>
                  </a:cxn>
                  <a:cxn ang="0">
                    <a:pos x="80" y="38"/>
                  </a:cxn>
                  <a:cxn ang="0">
                    <a:pos x="86" y="39"/>
                  </a:cxn>
                  <a:cxn ang="0">
                    <a:pos x="89" y="41"/>
                  </a:cxn>
                  <a:cxn ang="0">
                    <a:pos x="90" y="41"/>
                  </a:cxn>
                  <a:cxn ang="0">
                    <a:pos x="93" y="44"/>
                  </a:cxn>
                  <a:cxn ang="0">
                    <a:pos x="98" y="45"/>
                  </a:cxn>
                  <a:cxn ang="0">
                    <a:pos x="105" y="49"/>
                  </a:cxn>
                  <a:cxn ang="0">
                    <a:pos x="110" y="51"/>
                  </a:cxn>
                  <a:cxn ang="0">
                    <a:pos x="117" y="54"/>
                  </a:cxn>
                  <a:cxn ang="0">
                    <a:pos x="121" y="56"/>
                  </a:cxn>
                  <a:cxn ang="0">
                    <a:pos x="126" y="60"/>
                  </a:cxn>
                  <a:cxn ang="0">
                    <a:pos x="133" y="62"/>
                  </a:cxn>
                  <a:cxn ang="0">
                    <a:pos x="140" y="65"/>
                  </a:cxn>
                  <a:cxn ang="0">
                    <a:pos x="148" y="66"/>
                  </a:cxn>
                  <a:cxn ang="0">
                    <a:pos x="157" y="71"/>
                  </a:cxn>
                  <a:cxn ang="0">
                    <a:pos x="166" y="76"/>
                  </a:cxn>
                  <a:cxn ang="0">
                    <a:pos x="172" y="79"/>
                  </a:cxn>
                  <a:cxn ang="0">
                    <a:pos x="175" y="80"/>
                  </a:cxn>
                  <a:cxn ang="0">
                    <a:pos x="183" y="84"/>
                  </a:cxn>
                  <a:cxn ang="0">
                    <a:pos x="191" y="88"/>
                  </a:cxn>
                  <a:cxn ang="0">
                    <a:pos x="202" y="94"/>
                  </a:cxn>
                  <a:cxn ang="0">
                    <a:pos x="211" y="98"/>
                  </a:cxn>
                  <a:cxn ang="0">
                    <a:pos x="219" y="103"/>
                  </a:cxn>
                  <a:cxn ang="0">
                    <a:pos x="225" y="105"/>
                  </a:cxn>
                  <a:cxn ang="0">
                    <a:pos x="228" y="108"/>
                  </a:cxn>
                  <a:cxn ang="0">
                    <a:pos x="249" y="122"/>
                  </a:cxn>
                  <a:cxn ang="0">
                    <a:pos x="267" y="136"/>
                  </a:cxn>
                  <a:cxn ang="0">
                    <a:pos x="287" y="147"/>
                  </a:cxn>
                  <a:cxn ang="0">
                    <a:pos x="307" y="160"/>
                  </a:cxn>
                  <a:cxn ang="0">
                    <a:pos x="344" y="184"/>
                  </a:cxn>
                  <a:cxn ang="0">
                    <a:pos x="347" y="192"/>
                  </a:cxn>
                  <a:cxn ang="0">
                    <a:pos x="340" y="192"/>
                  </a:cxn>
                  <a:cxn ang="0">
                    <a:pos x="306" y="173"/>
                  </a:cxn>
                  <a:cxn ang="0">
                    <a:pos x="289" y="162"/>
                  </a:cxn>
                  <a:cxn ang="0">
                    <a:pos x="266" y="151"/>
                  </a:cxn>
                  <a:cxn ang="0">
                    <a:pos x="244" y="138"/>
                  </a:cxn>
                  <a:cxn ang="0">
                    <a:pos x="219" y="123"/>
                  </a:cxn>
                  <a:cxn ang="0">
                    <a:pos x="189" y="108"/>
                  </a:cxn>
                  <a:cxn ang="0">
                    <a:pos x="165" y="93"/>
                  </a:cxn>
                  <a:cxn ang="0">
                    <a:pos x="124" y="79"/>
                  </a:cxn>
                  <a:cxn ang="0">
                    <a:pos x="80" y="57"/>
                  </a:cxn>
                  <a:cxn ang="0">
                    <a:pos x="48" y="36"/>
                  </a:cxn>
                  <a:cxn ang="0">
                    <a:pos x="0" y="0"/>
                  </a:cxn>
                </a:cxnLst>
                <a:rect l="0" t="0" r="r" b="b"/>
                <a:pathLst>
                  <a:path w="347" h="192">
                    <a:moveTo>
                      <a:pt x="0" y="0"/>
                    </a:moveTo>
                    <a:lnTo>
                      <a:pt x="41" y="14"/>
                    </a:lnTo>
                    <a:lnTo>
                      <a:pt x="43" y="15"/>
                    </a:lnTo>
                    <a:lnTo>
                      <a:pt x="50" y="18"/>
                    </a:lnTo>
                    <a:lnTo>
                      <a:pt x="54" y="21"/>
                    </a:lnTo>
                    <a:lnTo>
                      <a:pt x="58" y="24"/>
                    </a:lnTo>
                    <a:lnTo>
                      <a:pt x="61" y="27"/>
                    </a:lnTo>
                    <a:lnTo>
                      <a:pt x="67" y="30"/>
                    </a:lnTo>
                    <a:lnTo>
                      <a:pt x="72" y="33"/>
                    </a:lnTo>
                    <a:lnTo>
                      <a:pt x="80" y="38"/>
                    </a:lnTo>
                    <a:lnTo>
                      <a:pt x="86" y="39"/>
                    </a:lnTo>
                    <a:lnTo>
                      <a:pt x="89" y="41"/>
                    </a:lnTo>
                    <a:lnTo>
                      <a:pt x="90" y="41"/>
                    </a:lnTo>
                    <a:lnTo>
                      <a:pt x="93" y="44"/>
                    </a:lnTo>
                    <a:lnTo>
                      <a:pt x="98" y="45"/>
                    </a:lnTo>
                    <a:lnTo>
                      <a:pt x="105" y="49"/>
                    </a:lnTo>
                    <a:lnTo>
                      <a:pt x="110" y="51"/>
                    </a:lnTo>
                    <a:lnTo>
                      <a:pt x="117" y="54"/>
                    </a:lnTo>
                    <a:lnTo>
                      <a:pt x="121" y="56"/>
                    </a:lnTo>
                    <a:lnTo>
                      <a:pt x="126" y="60"/>
                    </a:lnTo>
                    <a:lnTo>
                      <a:pt x="133" y="62"/>
                    </a:lnTo>
                    <a:lnTo>
                      <a:pt x="140" y="65"/>
                    </a:lnTo>
                    <a:lnTo>
                      <a:pt x="148" y="66"/>
                    </a:lnTo>
                    <a:lnTo>
                      <a:pt x="157" y="71"/>
                    </a:lnTo>
                    <a:lnTo>
                      <a:pt x="166" y="76"/>
                    </a:lnTo>
                    <a:lnTo>
                      <a:pt x="172" y="79"/>
                    </a:lnTo>
                    <a:lnTo>
                      <a:pt x="175" y="80"/>
                    </a:lnTo>
                    <a:lnTo>
                      <a:pt x="183" y="84"/>
                    </a:lnTo>
                    <a:lnTo>
                      <a:pt x="191" y="88"/>
                    </a:lnTo>
                    <a:lnTo>
                      <a:pt x="202" y="94"/>
                    </a:lnTo>
                    <a:lnTo>
                      <a:pt x="211" y="98"/>
                    </a:lnTo>
                    <a:lnTo>
                      <a:pt x="219" y="103"/>
                    </a:lnTo>
                    <a:lnTo>
                      <a:pt x="225" y="105"/>
                    </a:lnTo>
                    <a:lnTo>
                      <a:pt x="228" y="108"/>
                    </a:lnTo>
                    <a:lnTo>
                      <a:pt x="249" y="122"/>
                    </a:lnTo>
                    <a:lnTo>
                      <a:pt x="267" y="136"/>
                    </a:lnTo>
                    <a:lnTo>
                      <a:pt x="287" y="147"/>
                    </a:lnTo>
                    <a:lnTo>
                      <a:pt x="307" y="160"/>
                    </a:lnTo>
                    <a:lnTo>
                      <a:pt x="344" y="184"/>
                    </a:lnTo>
                    <a:lnTo>
                      <a:pt x="347" y="192"/>
                    </a:lnTo>
                    <a:lnTo>
                      <a:pt x="340" y="192"/>
                    </a:lnTo>
                    <a:lnTo>
                      <a:pt x="306" y="173"/>
                    </a:lnTo>
                    <a:lnTo>
                      <a:pt x="289" y="162"/>
                    </a:lnTo>
                    <a:lnTo>
                      <a:pt x="266" y="151"/>
                    </a:lnTo>
                    <a:lnTo>
                      <a:pt x="244" y="138"/>
                    </a:lnTo>
                    <a:lnTo>
                      <a:pt x="219" y="123"/>
                    </a:lnTo>
                    <a:lnTo>
                      <a:pt x="189" y="108"/>
                    </a:lnTo>
                    <a:lnTo>
                      <a:pt x="165" y="93"/>
                    </a:lnTo>
                    <a:lnTo>
                      <a:pt x="124" y="79"/>
                    </a:lnTo>
                    <a:lnTo>
                      <a:pt x="80" y="57"/>
                    </a:lnTo>
                    <a:lnTo>
                      <a:pt x="48" y="36"/>
                    </a:lnTo>
                    <a:lnTo>
                      <a:pt x="0" y="0"/>
                    </a:lnTo>
                    <a:close/>
                  </a:path>
                </a:pathLst>
              </a:custGeom>
              <a:solidFill>
                <a:srgbClr val="B3CC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04" name="TextBox 303"/>
          <p:cNvSpPr txBox="1"/>
          <p:nvPr/>
        </p:nvSpPr>
        <p:spPr>
          <a:xfrm>
            <a:off x="4648200" y="1752600"/>
            <a:ext cx="3962400" cy="4832092"/>
          </a:xfrm>
          <a:prstGeom prst="rect">
            <a:avLst/>
          </a:prstGeom>
          <a:noFill/>
        </p:spPr>
        <p:txBody>
          <a:bodyPr wrap="square" rtlCol="0">
            <a:spAutoFit/>
          </a:bodyPr>
          <a:lstStyle/>
          <a:p>
            <a:pPr>
              <a:buFont typeface="Wingdings" pitchFamily="2" charset="2"/>
              <a:buChar char="Ø"/>
            </a:pPr>
            <a:r>
              <a:rPr lang="en-US" sz="2800" dirty="0" smtClean="0"/>
              <a:t>Whole wheat breads</a:t>
            </a:r>
          </a:p>
          <a:p>
            <a:pPr>
              <a:buFont typeface="Wingdings" pitchFamily="2" charset="2"/>
              <a:buChar char="Ø"/>
            </a:pPr>
            <a:r>
              <a:rPr lang="en-US" sz="2800" dirty="0" smtClean="0"/>
              <a:t>Wheat cereals</a:t>
            </a:r>
          </a:p>
          <a:p>
            <a:pPr>
              <a:buFont typeface="Wingdings" pitchFamily="2" charset="2"/>
              <a:buChar char="Ø"/>
            </a:pPr>
            <a:r>
              <a:rPr lang="en-US" sz="2800" dirty="0" smtClean="0"/>
              <a:t>Wheat bran</a:t>
            </a:r>
          </a:p>
          <a:p>
            <a:pPr>
              <a:buFont typeface="Wingdings" pitchFamily="2" charset="2"/>
              <a:buChar char="Ø"/>
            </a:pPr>
            <a:r>
              <a:rPr lang="en-US" sz="2800" dirty="0" smtClean="0"/>
              <a:t>Barley</a:t>
            </a:r>
          </a:p>
          <a:p>
            <a:pPr>
              <a:buFont typeface="Wingdings" pitchFamily="2" charset="2"/>
              <a:buChar char="Ø"/>
            </a:pPr>
            <a:r>
              <a:rPr lang="en-US" sz="2800" dirty="0" smtClean="0"/>
              <a:t>Beets</a:t>
            </a:r>
          </a:p>
          <a:p>
            <a:pPr>
              <a:buFont typeface="Wingdings" pitchFamily="2" charset="2"/>
              <a:buChar char="Ø"/>
            </a:pPr>
            <a:r>
              <a:rPr lang="en-US" sz="2800" dirty="0" smtClean="0"/>
              <a:t>Brussels Sprouts</a:t>
            </a:r>
          </a:p>
          <a:p>
            <a:pPr>
              <a:buFont typeface="Wingdings" pitchFamily="2" charset="2"/>
              <a:buChar char="Ø"/>
            </a:pPr>
            <a:r>
              <a:rPr lang="en-US" sz="2800" dirty="0" smtClean="0"/>
              <a:t>Turnips</a:t>
            </a:r>
          </a:p>
          <a:p>
            <a:pPr>
              <a:buFont typeface="Wingdings" pitchFamily="2" charset="2"/>
              <a:buChar char="Ø"/>
            </a:pPr>
            <a:r>
              <a:rPr lang="en-US" sz="2800" dirty="0" smtClean="0"/>
              <a:t>Apples (eat with skin)</a:t>
            </a:r>
          </a:p>
          <a:p>
            <a:pPr>
              <a:buFont typeface="Wingdings" pitchFamily="2" charset="2"/>
              <a:buChar char="Ø"/>
            </a:pPr>
            <a:r>
              <a:rPr lang="en-US" sz="2800" dirty="0" smtClean="0"/>
              <a:t>Rice</a:t>
            </a:r>
          </a:p>
          <a:p>
            <a:pPr>
              <a:buFont typeface="Wingdings" pitchFamily="2" charset="2"/>
              <a:buChar char="Ø"/>
            </a:pPr>
            <a:r>
              <a:rPr lang="en-US" sz="2800" dirty="0" smtClean="0"/>
              <a:t>Cauliflower</a:t>
            </a:r>
          </a:p>
          <a:p>
            <a:pPr>
              <a:buFont typeface="Wingdings" pitchFamily="2" charset="2"/>
              <a:buChar char="Ø"/>
            </a:pPr>
            <a:r>
              <a:rPr lang="en-US" sz="2800" dirty="0" smtClean="0"/>
              <a:t>Rye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p:cTn id="7" dur="1000" fill="hold"/>
                                        <p:tgtEl>
                                          <p:spTgt spid="304"/>
                                        </p:tgtEl>
                                        <p:attrNameLst>
                                          <p:attrName>ppt_w</p:attrName>
                                        </p:attrNameLst>
                                      </p:cBhvr>
                                      <p:tavLst>
                                        <p:tav tm="0">
                                          <p:val>
                                            <p:fltVal val="0"/>
                                          </p:val>
                                        </p:tav>
                                        <p:tav tm="100000">
                                          <p:val>
                                            <p:strVal val="#ppt_w"/>
                                          </p:val>
                                        </p:tav>
                                      </p:tavLst>
                                    </p:anim>
                                    <p:anim calcmode="lin" valueType="num">
                                      <p:cBhvr>
                                        <p:cTn id="8" dur="1000" fill="hold"/>
                                        <p:tgtEl>
                                          <p:spTgt spid="304"/>
                                        </p:tgtEl>
                                        <p:attrNameLst>
                                          <p:attrName>ppt_h</p:attrName>
                                        </p:attrNameLst>
                                      </p:cBhvr>
                                      <p:tavLst>
                                        <p:tav tm="0">
                                          <p:val>
                                            <p:fltVal val="0"/>
                                          </p:val>
                                        </p:tav>
                                        <p:tav tm="100000">
                                          <p:val>
                                            <p:strVal val="#ppt_h"/>
                                          </p:val>
                                        </p:tav>
                                      </p:tavLst>
                                    </p:anim>
                                    <p:anim calcmode="lin" valueType="num">
                                      <p:cBhvr>
                                        <p:cTn id="9" dur="1000" fill="hold"/>
                                        <p:tgtEl>
                                          <p:spTgt spid="304"/>
                                        </p:tgtEl>
                                        <p:attrNameLst>
                                          <p:attrName>style.rotation</p:attrName>
                                        </p:attrNameLst>
                                      </p:cBhvr>
                                      <p:tavLst>
                                        <p:tav tm="0">
                                          <p:val>
                                            <p:fltVal val="90"/>
                                          </p:val>
                                        </p:tav>
                                        <p:tav tm="100000">
                                          <p:val>
                                            <p:fltVal val="0"/>
                                          </p:val>
                                        </p:tav>
                                      </p:tavLst>
                                    </p:anim>
                                    <p:animEffect transition="in" filter="fade">
                                      <p:cBhvr>
                                        <p:cTn id="10"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lstStyle/>
          <a:p>
            <a:r>
              <a:rPr lang="en-US" dirty="0" smtClean="0"/>
              <a:t>MyPyramid</a:t>
            </a:r>
            <a:endParaRPr lang="en-US" dirty="0"/>
          </a:p>
        </p:txBody>
      </p:sp>
      <p:sp>
        <p:nvSpPr>
          <p:cNvPr id="3" name="Content Placeholder 2"/>
          <p:cNvSpPr>
            <a:spLocks noGrp="1"/>
          </p:cNvSpPr>
          <p:nvPr>
            <p:ph idx="1"/>
          </p:nvPr>
        </p:nvSpPr>
        <p:spPr>
          <a:xfrm>
            <a:off x="457200" y="1600201"/>
            <a:ext cx="5257800" cy="4191000"/>
          </a:xfrm>
        </p:spPr>
        <p:txBody>
          <a:bodyPr/>
          <a:lstStyle/>
          <a:p>
            <a:r>
              <a:rPr lang="en-US" dirty="0" smtClean="0"/>
              <a:t>The best sources of fiber in foods come from these three groups in MyPyramid.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946" y="304800"/>
            <a:ext cx="2294219" cy="188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946" y="2438400"/>
            <a:ext cx="2294219"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1947" y="4572000"/>
            <a:ext cx="2294218" cy="200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03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2000"/>
                                        <p:tgtEl>
                                          <p:spTgt spid="1027"/>
                                        </p:tgtEl>
                                      </p:cBhvr>
                                    </p:animEffect>
                                    <p:anim calcmode="lin" valueType="num">
                                      <p:cBhvr>
                                        <p:cTn id="15" dur="2000" fill="hold"/>
                                        <p:tgtEl>
                                          <p:spTgt spid="1027"/>
                                        </p:tgtEl>
                                        <p:attrNameLst>
                                          <p:attrName>ppt_w</p:attrName>
                                        </p:attrNameLst>
                                      </p:cBhvr>
                                      <p:tavLst>
                                        <p:tav tm="0" fmla="#ppt_w*sin(2.5*pi*$)">
                                          <p:val>
                                            <p:fltVal val="0"/>
                                          </p:val>
                                        </p:tav>
                                        <p:tav tm="100000">
                                          <p:val>
                                            <p:fltVal val="1"/>
                                          </p:val>
                                        </p:tav>
                                      </p:tavLst>
                                    </p:anim>
                                    <p:anim calcmode="lin" valueType="num">
                                      <p:cBhvr>
                                        <p:cTn id="16"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2000"/>
                                        <p:tgtEl>
                                          <p:spTgt spid="1028"/>
                                        </p:tgtEl>
                                      </p:cBhvr>
                                    </p:animEffect>
                                    <p:anim calcmode="lin" valueType="num">
                                      <p:cBhvr>
                                        <p:cTn id="22" dur="2000" fill="hold"/>
                                        <p:tgtEl>
                                          <p:spTgt spid="1028"/>
                                        </p:tgtEl>
                                        <p:attrNameLst>
                                          <p:attrName>ppt_w</p:attrName>
                                        </p:attrNameLst>
                                      </p:cBhvr>
                                      <p:tavLst>
                                        <p:tav tm="0" fmla="#ppt_w*sin(2.5*pi*$)">
                                          <p:val>
                                            <p:fltVal val="0"/>
                                          </p:val>
                                        </p:tav>
                                        <p:tav tm="100000">
                                          <p:val>
                                            <p:fltVal val="1"/>
                                          </p:val>
                                        </p:tav>
                                      </p:tavLst>
                                    </p:anim>
                                    <p:anim calcmode="lin" valueType="num">
                                      <p:cBhvr>
                                        <p:cTn id="23"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Serving Sizes</a:t>
            </a:r>
            <a:endParaRPr lang="en-US" dirty="0">
              <a:latin typeface="Britannic Bold" pitchFamily="34" charset="0"/>
            </a:endParaRPr>
          </a:p>
        </p:txBody>
      </p:sp>
      <p:pic>
        <p:nvPicPr>
          <p:cNvPr id="2050" name="Picture 2" descr="C:\Documents and Settings\KalickBA\Local Settings\Temporary Internet Files\Content.IE5\C86R1DJF\MP900402524[1].jpg"/>
          <p:cNvPicPr>
            <a:picLocks noGrp="1" noChangeAspect="1" noChangeArrowheads="1"/>
          </p:cNvPicPr>
          <p:nvPr>
            <p:ph idx="1"/>
          </p:nvPr>
        </p:nvPicPr>
        <p:blipFill>
          <a:blip r:embed="rId3" cstate="print"/>
          <a:srcRect/>
          <a:stretch>
            <a:fillRect/>
          </a:stretch>
        </p:blipFill>
        <p:spPr bwMode="auto">
          <a:xfrm>
            <a:off x="457200" y="1676400"/>
            <a:ext cx="4525963" cy="4525963"/>
          </a:xfrm>
          <a:prstGeom prst="rect">
            <a:avLst/>
          </a:prstGeom>
          <a:noFill/>
        </p:spPr>
      </p:pic>
      <p:sp>
        <p:nvSpPr>
          <p:cNvPr id="7" name="TextBox 6"/>
          <p:cNvSpPr txBox="1"/>
          <p:nvPr/>
        </p:nvSpPr>
        <p:spPr>
          <a:xfrm>
            <a:off x="5257800" y="1676400"/>
            <a:ext cx="3581400" cy="2246769"/>
          </a:xfrm>
          <a:prstGeom prst="rect">
            <a:avLst/>
          </a:prstGeom>
          <a:noFill/>
        </p:spPr>
        <p:txBody>
          <a:bodyPr wrap="square" rtlCol="0">
            <a:spAutoFit/>
          </a:bodyPr>
          <a:lstStyle/>
          <a:p>
            <a:r>
              <a:rPr lang="en-US" sz="2800" dirty="0" smtClean="0"/>
              <a:t>The National Institute of Health recommends that we should get between </a:t>
            </a:r>
            <a:r>
              <a:rPr lang="en-US" sz="2800" b="1" dirty="0" smtClean="0"/>
              <a:t>25 </a:t>
            </a:r>
            <a:r>
              <a:rPr lang="en-US" sz="2800" b="1" dirty="0"/>
              <a:t>and </a:t>
            </a:r>
            <a:r>
              <a:rPr lang="en-US" sz="2800" b="1" dirty="0" smtClean="0"/>
              <a:t>38 grams </a:t>
            </a:r>
            <a:r>
              <a:rPr lang="en-US" sz="2800" dirty="0" smtClean="0"/>
              <a:t> of fiber per day.</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fiber intake/day</a:t>
            </a:r>
            <a:endParaRPr lang="en-US" dirty="0"/>
          </a:p>
        </p:txBody>
      </p:sp>
      <p:sp>
        <p:nvSpPr>
          <p:cNvPr id="3" name="Content Placeholder 2"/>
          <p:cNvSpPr>
            <a:spLocks noGrp="1"/>
          </p:cNvSpPr>
          <p:nvPr>
            <p:ph idx="1"/>
          </p:nvPr>
        </p:nvSpPr>
        <p:spPr>
          <a:xfrm>
            <a:off x="469900" y="1600200"/>
            <a:ext cx="8229600" cy="457200"/>
          </a:xfrm>
          <a:solidFill>
            <a:schemeClr val="accent6">
              <a:lumMod val="60000"/>
              <a:lumOff val="40000"/>
            </a:schemeClr>
          </a:solidFill>
        </p:spPr>
        <p:txBody>
          <a:bodyPr>
            <a:normAutofit fontScale="70000" lnSpcReduction="20000"/>
          </a:bodyPr>
          <a:lstStyle/>
          <a:p>
            <a:pPr marL="0" indent="0">
              <a:buNone/>
            </a:pPr>
            <a:r>
              <a:rPr lang="en-US" sz="2400" b="1" dirty="0" smtClean="0"/>
              <a:t>Food (high fiber foods only) 		</a:t>
            </a:r>
            <a:r>
              <a:rPr lang="en-US" sz="2400" b="1" dirty="0" smtClean="0"/>
              <a:t>       Fiber Grams</a:t>
            </a:r>
            <a:r>
              <a:rPr lang="en-US" sz="2400" b="1" dirty="0" smtClean="0"/>
              <a:t>		</a:t>
            </a:r>
            <a:r>
              <a:rPr lang="en-US" sz="2400" b="1" dirty="0" smtClean="0"/>
              <a:t>      Total </a:t>
            </a:r>
            <a:r>
              <a:rPr lang="en-US" sz="2400" b="1" dirty="0" smtClean="0"/>
              <a:t>Grams</a:t>
            </a:r>
            <a:endParaRPr lang="en-US" sz="2400" b="1" dirty="0"/>
          </a:p>
        </p:txBody>
      </p:sp>
      <p:sp>
        <p:nvSpPr>
          <p:cNvPr id="4" name="Content Placeholder 2"/>
          <p:cNvSpPr txBox="1">
            <a:spLocks/>
          </p:cNvSpPr>
          <p:nvPr/>
        </p:nvSpPr>
        <p:spPr>
          <a:xfrm>
            <a:off x="457200" y="2057400"/>
            <a:ext cx="8229600" cy="482600"/>
          </a:xfrm>
          <a:prstGeom prst="rect">
            <a:avLst/>
          </a:prstGeom>
          <a:solidFill>
            <a:schemeClr val="bg2">
              <a:lumMod val="75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Breakfast</a:t>
            </a:r>
            <a:endParaRPr lang="en-US" dirty="0"/>
          </a:p>
        </p:txBody>
      </p:sp>
      <p:sp>
        <p:nvSpPr>
          <p:cNvPr id="5" name="Content Placeholder 2"/>
          <p:cNvSpPr txBox="1">
            <a:spLocks/>
          </p:cNvSpPr>
          <p:nvPr/>
        </p:nvSpPr>
        <p:spPr>
          <a:xfrm>
            <a:off x="469900" y="2540000"/>
            <a:ext cx="8229600" cy="457200"/>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Cereal, Raisin Bran, 1 cup	    5			5</a:t>
            </a:r>
            <a:endParaRPr lang="en-US" sz="2800" dirty="0"/>
          </a:p>
        </p:txBody>
      </p:sp>
      <p:sp>
        <p:nvSpPr>
          <p:cNvPr id="6" name="Content Placeholder 2"/>
          <p:cNvSpPr txBox="1">
            <a:spLocks/>
          </p:cNvSpPr>
          <p:nvPr/>
        </p:nvSpPr>
        <p:spPr>
          <a:xfrm>
            <a:off x="457200" y="2997200"/>
            <a:ext cx="8229600" cy="482600"/>
          </a:xfrm>
          <a:prstGeom prst="rect">
            <a:avLst/>
          </a:prstGeom>
          <a:solidFill>
            <a:schemeClr val="bg2">
              <a:lumMod val="75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Snack					     			</a:t>
            </a:r>
            <a:endParaRPr lang="en-US" dirty="0"/>
          </a:p>
        </p:txBody>
      </p:sp>
      <p:sp>
        <p:nvSpPr>
          <p:cNvPr id="7" name="Content Placeholder 2"/>
          <p:cNvSpPr txBox="1">
            <a:spLocks/>
          </p:cNvSpPr>
          <p:nvPr/>
        </p:nvSpPr>
        <p:spPr>
          <a:xfrm>
            <a:off x="444500" y="3479800"/>
            <a:ext cx="8229600" cy="457200"/>
          </a:xfrm>
          <a:prstGeom prst="rect">
            <a:avLst/>
          </a:prstGeom>
          <a:solidFill>
            <a:schemeClr val="bg2">
              <a:lumMod val="90000"/>
            </a:schemeClr>
          </a:solidFill>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600" dirty="0" smtClean="0"/>
              <a:t>Apple				     3			8</a:t>
            </a:r>
            <a:endParaRPr lang="en-US" sz="8600" dirty="0"/>
          </a:p>
          <a:p>
            <a:pPr marL="0" indent="0">
              <a:buNone/>
            </a:pPr>
            <a:endParaRPr lang="en-US" dirty="0"/>
          </a:p>
        </p:txBody>
      </p:sp>
      <p:sp>
        <p:nvSpPr>
          <p:cNvPr id="8" name="Content Placeholder 2"/>
          <p:cNvSpPr txBox="1">
            <a:spLocks/>
          </p:cNvSpPr>
          <p:nvPr/>
        </p:nvSpPr>
        <p:spPr>
          <a:xfrm>
            <a:off x="457200" y="3949700"/>
            <a:ext cx="8229600" cy="482600"/>
          </a:xfrm>
          <a:prstGeom prst="rect">
            <a:avLst/>
          </a:prstGeom>
          <a:solidFill>
            <a:schemeClr val="bg2">
              <a:lumMod val="75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Lunch			</a:t>
            </a:r>
            <a:endParaRPr lang="en-US" dirty="0"/>
          </a:p>
        </p:txBody>
      </p:sp>
      <p:sp>
        <p:nvSpPr>
          <p:cNvPr id="9" name="Content Placeholder 2"/>
          <p:cNvSpPr txBox="1">
            <a:spLocks/>
          </p:cNvSpPr>
          <p:nvPr/>
        </p:nvSpPr>
        <p:spPr>
          <a:xfrm>
            <a:off x="457200" y="4394200"/>
            <a:ext cx="8242300" cy="482600"/>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Salad with broccoli		  4.3 		      12.3</a:t>
            </a:r>
            <a:endParaRPr lang="en-US" sz="2800" dirty="0"/>
          </a:p>
        </p:txBody>
      </p:sp>
      <p:sp>
        <p:nvSpPr>
          <p:cNvPr id="10" name="Content Placeholder 2"/>
          <p:cNvSpPr txBox="1">
            <a:spLocks/>
          </p:cNvSpPr>
          <p:nvPr/>
        </p:nvSpPr>
        <p:spPr>
          <a:xfrm>
            <a:off x="444500" y="4876800"/>
            <a:ext cx="8229600" cy="482600"/>
          </a:xfrm>
          <a:prstGeom prst="rect">
            <a:avLst/>
          </a:prstGeom>
          <a:solidFill>
            <a:schemeClr val="bg2">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Brown rice, ½ cup 		  5.5		      17.8</a:t>
            </a:r>
            <a:endParaRPr lang="en-US" sz="2800" dirty="0"/>
          </a:p>
        </p:txBody>
      </p:sp>
      <p:sp>
        <p:nvSpPr>
          <p:cNvPr id="11" name="Content Placeholder 2"/>
          <p:cNvSpPr txBox="1">
            <a:spLocks/>
          </p:cNvSpPr>
          <p:nvPr/>
        </p:nvSpPr>
        <p:spPr>
          <a:xfrm>
            <a:off x="444500" y="5359400"/>
            <a:ext cx="8229600" cy="457200"/>
          </a:xfrm>
          <a:prstGeom prst="rect">
            <a:avLst/>
          </a:prstGeom>
          <a:solidFill>
            <a:schemeClr val="bg2">
              <a:lumMod val="9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Dinner</a:t>
            </a:r>
            <a:endParaRPr lang="en-US" dirty="0"/>
          </a:p>
        </p:txBody>
      </p:sp>
      <p:sp>
        <p:nvSpPr>
          <p:cNvPr id="12" name="Content Placeholder 2"/>
          <p:cNvSpPr txBox="1">
            <a:spLocks/>
          </p:cNvSpPr>
          <p:nvPr/>
        </p:nvSpPr>
        <p:spPr>
          <a:xfrm>
            <a:off x="469900" y="5803900"/>
            <a:ext cx="8229600" cy="482600"/>
          </a:xfrm>
          <a:prstGeom prst="rect">
            <a:avLst/>
          </a:prstGeom>
          <a:solidFill>
            <a:schemeClr val="bg2">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Baked potato, small		 4.2		        22</a:t>
            </a:r>
            <a:endParaRPr lang="en-US" sz="2800" dirty="0"/>
          </a:p>
        </p:txBody>
      </p:sp>
      <p:sp>
        <p:nvSpPr>
          <p:cNvPr id="14" name="Content Placeholder 2"/>
          <p:cNvSpPr txBox="1">
            <a:spLocks/>
          </p:cNvSpPr>
          <p:nvPr/>
        </p:nvSpPr>
        <p:spPr>
          <a:xfrm>
            <a:off x="444500" y="6286500"/>
            <a:ext cx="8229600" cy="457200"/>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Strawberries, 1 cup		     3		         25</a:t>
            </a:r>
            <a:endParaRPr lang="en-US" sz="2800" dirty="0"/>
          </a:p>
        </p:txBody>
      </p:sp>
    </p:spTree>
    <p:extLst>
      <p:ext uri="{BB962C8B-B14F-4D97-AF65-F5344CB8AC3E}">
        <p14:creationId xmlns:p14="http://schemas.microsoft.com/office/powerpoint/2010/main" val="65328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Lst>
  </p:timing>
</p:sld>
</file>

<file path=ppt/theme/theme1.xml><?xml version="1.0" encoding="utf-8"?>
<a:theme xmlns:a="http://schemas.openxmlformats.org/drawingml/2006/main" name="Office Theme">
  <a:themeElements>
    <a:clrScheme name="Grain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458</Words>
  <Application>Microsoft Office PowerPoint</Application>
  <PresentationFormat>On-screen Show (4:3)</PresentationFormat>
  <Paragraphs>136</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Fantastic  Fiber</vt:lpstr>
      <vt:lpstr>What’s So Good About Fiber?</vt:lpstr>
      <vt:lpstr>What are the Two Types of Fiber?</vt:lpstr>
      <vt:lpstr>What do the two fibers do?</vt:lpstr>
      <vt:lpstr>What are Some Common Examples of Soluble Fiber?</vt:lpstr>
      <vt:lpstr>What are Some Common Examples of Insoluble Fiber?</vt:lpstr>
      <vt:lpstr>MyPyramid</vt:lpstr>
      <vt:lpstr>Serving Sizes</vt:lpstr>
      <vt:lpstr>Total fiber intake/day</vt:lpstr>
      <vt:lpstr>Recap</vt:lpstr>
      <vt:lpstr>PowerPoint Presentation</vt:lpstr>
      <vt:lpstr>PowerPoint Presentation</vt:lpstr>
    </vt:vector>
  </TitlesOfParts>
  <Company>PBRC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KalickBA</dc:creator>
  <cp:lastModifiedBy>RoyHJ</cp:lastModifiedBy>
  <cp:revision>72</cp:revision>
  <dcterms:created xsi:type="dcterms:W3CDTF">2010-09-29T12:40:42Z</dcterms:created>
  <dcterms:modified xsi:type="dcterms:W3CDTF">2010-12-17T18:55:57Z</dcterms:modified>
</cp:coreProperties>
</file>