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20" r:id="rId1"/>
  </p:sldMasterIdLst>
  <p:sldIdLst>
    <p:sldId id="257" r:id="rId2"/>
    <p:sldId id="258" r:id="rId3"/>
  </p:sldIdLst>
  <p:sldSz cx="16459200" cy="27432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8640" userDrawn="1">
          <p15:clr>
            <a:srgbClr val="A4A3A4"/>
          </p15:clr>
        </p15:guide>
        <p15:guide id="2" pos="5166" userDrawn="1">
          <p15:clr>
            <a:srgbClr val="A4A3A4"/>
          </p15:clr>
        </p15:guide>
        <p15:guide id="3" pos="5616" userDrawn="1">
          <p15:clr>
            <a:srgbClr val="A4A3A4"/>
          </p15:clr>
        </p15:guide>
        <p15:guide id="4" pos="6084" userDrawn="1">
          <p15:clr>
            <a:srgbClr val="A4A3A4"/>
          </p15:clr>
        </p15:guide>
        <p15:guide id="5" pos="6504" userDrawn="1">
          <p15:clr>
            <a:srgbClr val="A4A3A4"/>
          </p15:clr>
        </p15:guide>
        <p15:guide id="6" pos="6912" userDrawn="1">
          <p15:clr>
            <a:srgbClr val="A4A3A4"/>
          </p15:clr>
        </p15:guide>
        <p15:guide id="7" pos="7152" userDrawn="1">
          <p15:clr>
            <a:srgbClr val="A4A3A4"/>
          </p15:clr>
        </p15:guide>
        <p15:guide id="8" pos="7776" userDrawn="1">
          <p15:clr>
            <a:srgbClr val="A4A3A4"/>
          </p15:clr>
        </p15:guide>
        <p15:guide id="9" pos="8208" userDrawn="1">
          <p15:clr>
            <a:srgbClr val="A4A3A4"/>
          </p15:clr>
        </p15:guide>
        <p15:guide id="10" pos="8640" userDrawn="1">
          <p15:clr>
            <a:srgbClr val="A4A3A4"/>
          </p15:clr>
        </p15:guide>
        <p15:guide id="11" pos="9072" userDrawn="1">
          <p15:clr>
            <a:srgbClr val="A4A3A4"/>
          </p15:clr>
        </p15:guide>
        <p15:guide id="12" pos="9504" userDrawn="1">
          <p15:clr>
            <a:srgbClr val="A4A3A4"/>
          </p15:clr>
        </p15:guide>
        <p15:guide id="13" pos="9936" userDrawn="1">
          <p15:clr>
            <a:srgbClr val="A4A3A4"/>
          </p15:clr>
        </p15:guide>
        <p15:guide id="14" pos="4752" userDrawn="1">
          <p15:clr>
            <a:srgbClr val="A4A3A4"/>
          </p15:clr>
        </p15:guide>
        <p15:guide id="15" pos="4320" userDrawn="1">
          <p15:clr>
            <a:srgbClr val="A4A3A4"/>
          </p15:clr>
        </p15:guide>
        <p15:guide id="16" pos="3888" userDrawn="1">
          <p15:clr>
            <a:srgbClr val="A4A3A4"/>
          </p15:clr>
        </p15:guide>
        <p15:guide id="17" pos="3456" userDrawn="1">
          <p15:clr>
            <a:srgbClr val="A4A3A4"/>
          </p15:clr>
        </p15:guide>
        <p15:guide id="18" pos="3024" userDrawn="1">
          <p15:clr>
            <a:srgbClr val="A4A3A4"/>
          </p15:clr>
        </p15:guide>
        <p15:guide id="19" pos="2592" userDrawn="1">
          <p15:clr>
            <a:srgbClr val="A4A3A4"/>
          </p15:clr>
        </p15:guide>
        <p15:guide id="20" pos="2160" userDrawn="1">
          <p15:clr>
            <a:srgbClr val="A4A3A4"/>
          </p15:clr>
        </p15:guide>
        <p15:guide id="21" pos="1728" userDrawn="1">
          <p15:clr>
            <a:srgbClr val="A4A3A4"/>
          </p15:clr>
        </p15:guide>
        <p15:guide id="22" pos="1296" userDrawn="1">
          <p15:clr>
            <a:srgbClr val="A4A3A4"/>
          </p15:clr>
        </p15:guide>
        <p15:guide id="23" pos="864" userDrawn="1">
          <p15:clr>
            <a:srgbClr val="A4A3A4"/>
          </p15:clr>
        </p15:guide>
        <p15:guide id="24" pos="432" userDrawn="1">
          <p15:clr>
            <a:srgbClr val="A4A3A4"/>
          </p15:clr>
        </p15:guide>
        <p15:guide id="25" orient="horz" pos="8100" userDrawn="1">
          <p15:clr>
            <a:srgbClr val="A4A3A4"/>
          </p15:clr>
        </p15:guide>
        <p15:guide id="26" userDrawn="1">
          <p15:clr>
            <a:srgbClr val="A4A3A4"/>
          </p15:clr>
        </p15:guide>
        <p15:guide id="27" orient="horz" pos="7560" userDrawn="1">
          <p15:clr>
            <a:srgbClr val="A4A3A4"/>
          </p15:clr>
        </p15:guide>
        <p15:guide id="28" orient="horz" pos="7020" userDrawn="1">
          <p15:clr>
            <a:srgbClr val="A4A3A4"/>
          </p15:clr>
        </p15:guide>
        <p15:guide id="29" orient="horz" pos="6456" userDrawn="1">
          <p15:clr>
            <a:srgbClr val="A4A3A4"/>
          </p15:clr>
        </p15:guide>
        <p15:guide id="30" orient="horz" pos="5940" userDrawn="1">
          <p15:clr>
            <a:srgbClr val="A4A3A4"/>
          </p15:clr>
        </p15:guide>
        <p15:guide id="31" orient="horz" pos="5400" userDrawn="1">
          <p15:clr>
            <a:srgbClr val="A4A3A4"/>
          </p15:clr>
        </p15:guide>
        <p15:guide id="32" orient="horz" pos="4872" userDrawn="1">
          <p15:clr>
            <a:srgbClr val="A4A3A4"/>
          </p15:clr>
        </p15:guide>
        <p15:guide id="33" orient="horz" pos="4320" userDrawn="1">
          <p15:clr>
            <a:srgbClr val="A4A3A4"/>
          </p15:clr>
        </p15:guide>
        <p15:guide id="34" orient="horz" pos="3802" userDrawn="1">
          <p15:clr>
            <a:srgbClr val="A4A3A4"/>
          </p15:clr>
        </p15:guide>
        <p15:guide id="35" orient="horz" pos="3286" userDrawn="1">
          <p15:clr>
            <a:srgbClr val="A4A3A4"/>
          </p15:clr>
        </p15:guide>
        <p15:guide id="36" orient="horz" pos="2700" userDrawn="1">
          <p15:clr>
            <a:srgbClr val="A4A3A4"/>
          </p15:clr>
        </p15:guide>
        <p15:guide id="37" orient="horz" pos="2182" userDrawn="1">
          <p15:clr>
            <a:srgbClr val="A4A3A4"/>
          </p15:clr>
        </p15:guide>
        <p15:guide id="38" orient="horz" pos="1620" userDrawn="1">
          <p15:clr>
            <a:srgbClr val="A4A3A4"/>
          </p15:clr>
        </p15:guide>
        <p15:guide id="39" orient="horz" pos="1080" userDrawn="1">
          <p15:clr>
            <a:srgbClr val="A4A3A4"/>
          </p15:clr>
        </p15:guide>
        <p15:guide id="40" orient="horz" pos="540" userDrawn="1">
          <p15:clr>
            <a:srgbClr val="A4A3A4"/>
          </p15:clr>
        </p15:guide>
        <p15:guide id="41" orient="horz" userDrawn="1">
          <p15:clr>
            <a:srgbClr val="A4A3A4"/>
          </p15:clr>
        </p15:guide>
        <p15:guide id="42" orient="horz" pos="9180" userDrawn="1">
          <p15:clr>
            <a:srgbClr val="A4A3A4"/>
          </p15:clr>
        </p15:guide>
        <p15:guide id="43" orient="horz" pos="9760" userDrawn="1">
          <p15:clr>
            <a:srgbClr val="A4A3A4"/>
          </p15:clr>
        </p15:guide>
        <p15:guide id="44" orient="horz" pos="10224" userDrawn="1">
          <p15:clr>
            <a:srgbClr val="A4A3A4"/>
          </p15:clr>
        </p15:guide>
        <p15:guide id="45" orient="horz" pos="10827" userDrawn="1">
          <p15:clr>
            <a:srgbClr val="A4A3A4"/>
          </p15:clr>
        </p15:guide>
        <p15:guide id="46" orient="horz" pos="11328" userDrawn="1">
          <p15:clr>
            <a:srgbClr val="A4A3A4"/>
          </p15:clr>
        </p15:guide>
        <p15:guide id="47" orient="horz" pos="11880" userDrawn="1">
          <p15:clr>
            <a:srgbClr val="A4A3A4"/>
          </p15:clr>
        </p15:guide>
        <p15:guide id="48" orient="horz" pos="12420" userDrawn="1">
          <p15:clr>
            <a:srgbClr val="A4A3A4"/>
          </p15:clr>
        </p15:guide>
        <p15:guide id="49" orient="horz" pos="12960" userDrawn="1">
          <p15:clr>
            <a:srgbClr val="A4A3A4"/>
          </p15:clr>
        </p15:guide>
        <p15:guide id="50" orient="horz" pos="13500" userDrawn="1">
          <p15:clr>
            <a:srgbClr val="A4A3A4"/>
          </p15:clr>
        </p15:guide>
        <p15:guide id="51" orient="horz" pos="14040" userDrawn="1">
          <p15:clr>
            <a:srgbClr val="A4A3A4"/>
          </p15:clr>
        </p15:guide>
        <p15:guide id="52" orient="horz" pos="14580" userDrawn="1">
          <p15:clr>
            <a:srgbClr val="A4A3A4"/>
          </p15:clr>
        </p15:guide>
        <p15:guide id="53" orient="horz" pos="15120" userDrawn="1">
          <p15:clr>
            <a:srgbClr val="A4A3A4"/>
          </p15:clr>
        </p15:guide>
        <p15:guide id="54" orient="horz" pos="15660" userDrawn="1">
          <p15:clr>
            <a:srgbClr val="A4A3A4"/>
          </p15:clr>
        </p15:guide>
        <p15:guide id="55" orient="horz" pos="16200" userDrawn="1">
          <p15:clr>
            <a:srgbClr val="A4A3A4"/>
          </p15:clr>
        </p15:guide>
        <p15:guide id="56" orient="horz" pos="167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E1C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1568"/>
    <p:restoredTop sz="96208"/>
  </p:normalViewPr>
  <p:slideViewPr>
    <p:cSldViewPr snapToGrid="0" snapToObjects="1">
      <p:cViewPr>
        <p:scale>
          <a:sx n="48" d="100"/>
          <a:sy n="48" d="100"/>
        </p:scale>
        <p:origin x="1384" y="144"/>
      </p:cViewPr>
      <p:guideLst>
        <p:guide orient="horz" pos="8640"/>
        <p:guide pos="5166"/>
        <p:guide pos="5616"/>
        <p:guide pos="6084"/>
        <p:guide pos="6504"/>
        <p:guide pos="6912"/>
        <p:guide pos="7152"/>
        <p:guide pos="7776"/>
        <p:guide pos="8208"/>
        <p:guide pos="8640"/>
        <p:guide pos="9072"/>
        <p:guide pos="9504"/>
        <p:guide pos="9936"/>
        <p:guide pos="4752"/>
        <p:guide pos="4320"/>
        <p:guide pos="3888"/>
        <p:guide pos="3456"/>
        <p:guide pos="3024"/>
        <p:guide pos="2592"/>
        <p:guide pos="2160"/>
        <p:guide pos="1728"/>
        <p:guide pos="1296"/>
        <p:guide pos="864"/>
        <p:guide pos="432"/>
        <p:guide orient="horz" pos="8100"/>
        <p:guide/>
        <p:guide orient="horz" pos="7560"/>
        <p:guide orient="horz" pos="7020"/>
        <p:guide orient="horz" pos="6456"/>
        <p:guide orient="horz" pos="5940"/>
        <p:guide orient="horz" pos="5400"/>
        <p:guide orient="horz" pos="4872"/>
        <p:guide orient="horz" pos="4320"/>
        <p:guide orient="horz" pos="3802"/>
        <p:guide orient="horz" pos="3286"/>
        <p:guide orient="horz" pos="2700"/>
        <p:guide orient="horz" pos="2182"/>
        <p:guide orient="horz" pos="1620"/>
        <p:guide orient="horz" pos="1080"/>
        <p:guide orient="horz" pos="540"/>
        <p:guide orient="horz"/>
        <p:guide orient="horz" pos="9180"/>
        <p:guide orient="horz" pos="9760"/>
        <p:guide orient="horz" pos="10224"/>
        <p:guide orient="horz" pos="10827"/>
        <p:guide orient="horz" pos="11328"/>
        <p:guide orient="horz" pos="11880"/>
        <p:guide orient="horz" pos="12420"/>
        <p:guide orient="horz" pos="12960"/>
        <p:guide orient="horz" pos="13500"/>
        <p:guide orient="horz" pos="14040"/>
        <p:guide orient="horz" pos="14580"/>
        <p:guide orient="horz" pos="15120"/>
        <p:guide orient="horz" pos="15660"/>
        <p:guide orient="horz" pos="16200"/>
        <p:guide orient="horz" pos="167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400" b="0" i="0" dirty="0">
                <a:solidFill>
                  <a:schemeClr val="tx1"/>
                </a:solidFill>
                <a:latin typeface="NeueHaasGroteskDisp Pro" panose="020B0504020202020204" pitchFamily="34" charset="77"/>
              </a:rPr>
              <a:t>Chart Title</a:t>
            </a:r>
          </a:p>
        </c:rich>
      </c:tx>
      <c:layout>
        <c:manualLayout>
          <c:xMode val="edge"/>
          <c:yMode val="edge"/>
          <c:x val="0.52306429746924454"/>
          <c:y val="0.1039341288235774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43075237475737521"/>
          <c:y val="0.23646400050754521"/>
          <c:w val="0.51957326862195663"/>
          <c:h val="0.4097184330316099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3E1C84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3.3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734-524A-8274-C3D9B6C94CB5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rgbClr val="000000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2.4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734-524A-8274-C3D9B6C94CB5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rgbClr val="FDD023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Sheet1!$D$2</c:f>
              <c:numCache>
                <c:formatCode>General</c:formatCode>
                <c:ptCount val="1"/>
                <c:pt idx="0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734-524A-8274-C3D9B6C94CB5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Series 4</c:v>
                </c:pt>
              </c:strCache>
            </c:strRef>
          </c:tx>
          <c:spPr>
            <a:solidFill>
              <a:srgbClr val="D5D7D7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Sheet1!$E$2</c:f>
              <c:numCache>
                <c:formatCode>General</c:formatCode>
                <c:ptCount val="1"/>
                <c:pt idx="0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734-524A-8274-C3D9B6C94CB5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Series 5</c:v>
                </c:pt>
              </c:strCache>
            </c:strRef>
          </c:tx>
          <c:spPr>
            <a:solidFill>
              <a:srgbClr val="B8BBBD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Sheet1!$F$2</c:f>
              <c:numCache>
                <c:formatCode>General</c:formatCode>
                <c:ptCount val="1"/>
                <c:pt idx="0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D734-524A-8274-C3D9B6C94CB5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Series 6</c:v>
                </c:pt>
              </c:strCache>
            </c:strRef>
          </c:tx>
          <c:spPr>
            <a:solidFill>
              <a:srgbClr val="94989B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Sheet1!$G$2</c:f>
              <c:numCache>
                <c:formatCode>General</c:formatCode>
                <c:ptCount val="1"/>
                <c:pt idx="0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D734-524A-8274-C3D9B6C94CB5}"/>
            </c:ext>
          </c:extLst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Series 7</c:v>
                </c:pt>
              </c:strCache>
            </c:strRef>
          </c:tx>
          <c:spPr>
            <a:solidFill>
              <a:srgbClr val="50555B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Sheet1!$H$2</c:f>
              <c:numCache>
                <c:formatCode>General</c:formatCode>
                <c:ptCount val="1"/>
                <c:pt idx="0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D734-524A-8274-C3D9B6C94CB5}"/>
            </c:ext>
          </c:extLst>
        </c:ser>
        <c:ser>
          <c:idx val="7"/>
          <c:order val="7"/>
          <c:tx>
            <c:strRef>
              <c:f>Sheet1!$I$1</c:f>
              <c:strCache>
                <c:ptCount val="1"/>
                <c:pt idx="0">
                  <c:v>Series 8</c:v>
                </c:pt>
              </c:strCache>
            </c:strRef>
          </c:tx>
          <c:spPr>
            <a:solidFill>
              <a:srgbClr val="78399D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Sheet1!$I$2</c:f>
              <c:numCache>
                <c:formatCode>General</c:formatCode>
                <c:ptCount val="1"/>
                <c:pt idx="0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D734-524A-8274-C3D9B6C94CB5}"/>
            </c:ext>
          </c:extLst>
        </c:ser>
        <c:ser>
          <c:idx val="8"/>
          <c:order val="8"/>
          <c:tx>
            <c:strRef>
              <c:f>Sheet1!$J$1</c:f>
              <c:strCache>
                <c:ptCount val="1"/>
                <c:pt idx="0">
                  <c:v>Series 9</c:v>
                </c:pt>
              </c:strCache>
            </c:strRef>
          </c:tx>
          <c:spPr>
            <a:solidFill>
              <a:srgbClr val="00A2D6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Sheet1!$J$2</c:f>
              <c:numCache>
                <c:formatCode>General</c:formatCode>
                <c:ptCount val="1"/>
                <c:pt idx="0">
                  <c:v>2.2000000000000002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D734-524A-8274-C3D9B6C94CB5}"/>
            </c:ext>
          </c:extLst>
        </c:ser>
        <c:ser>
          <c:idx val="9"/>
          <c:order val="9"/>
          <c:tx>
            <c:strRef>
              <c:f>Sheet1!$K$1</c:f>
              <c:strCache>
                <c:ptCount val="1"/>
                <c:pt idx="0">
                  <c:v>Series 10</c:v>
                </c:pt>
              </c:strCache>
            </c:strRef>
          </c:tx>
          <c:spPr>
            <a:solidFill>
              <a:srgbClr val="00C65A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Sheet1!$K$2</c:f>
              <c:numCache>
                <c:formatCode>General</c:formatCode>
                <c:ptCount val="1"/>
                <c:pt idx="0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D734-524A-8274-C3D9B6C94CB5}"/>
            </c:ext>
          </c:extLst>
        </c:ser>
        <c:ser>
          <c:idx val="10"/>
          <c:order val="10"/>
          <c:tx>
            <c:strRef>
              <c:f>Sheet1!$L$1</c:f>
              <c:strCache>
                <c:ptCount val="1"/>
                <c:pt idx="0">
                  <c:v>Series 11</c:v>
                </c:pt>
              </c:strCache>
            </c:strRef>
          </c:tx>
          <c:spPr>
            <a:solidFill>
              <a:srgbClr val="8FF2C3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Sheet1!$L$2</c:f>
              <c:numCache>
                <c:formatCode>General</c:formatCode>
                <c:ptCount val="1"/>
                <c:pt idx="0">
                  <c:v>2.5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D734-524A-8274-C3D9B6C94CB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714227008"/>
        <c:axId val="886735040"/>
      </c:barChart>
      <c:catAx>
        <c:axId val="7142270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NeueHaasGroteskDisp Pro" panose="020B0504020202020204" pitchFamily="34" charset="77"/>
                <a:ea typeface="+mn-ea"/>
                <a:cs typeface="+mn-cs"/>
              </a:defRPr>
            </a:pPr>
            <a:endParaRPr lang="en-US"/>
          </a:p>
        </c:txPr>
        <c:crossAx val="886735040"/>
        <c:crosses val="autoZero"/>
        <c:auto val="1"/>
        <c:lblAlgn val="ctr"/>
        <c:lblOffset val="100"/>
        <c:noMultiLvlLbl val="0"/>
      </c:catAx>
      <c:valAx>
        <c:axId val="8867350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NeueHaasGroteskDisp Pro" panose="020B0504020202020204" pitchFamily="34" charset="77"/>
                <a:ea typeface="+mn-ea"/>
                <a:cs typeface="+mn-cs"/>
              </a:defRPr>
            </a:pPr>
            <a:endParaRPr lang="en-US"/>
          </a:p>
        </c:txPr>
        <c:crossAx val="7142270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"/>
          <c:y val="0.23454555607550556"/>
          <c:w val="0.34853205334764048"/>
          <c:h val="0.6323494282102333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NeueHaasGroteskDisp Pro" panose="020B0504020202020204" pitchFamily="34" charset="77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400" b="0" i="0" dirty="0">
                <a:solidFill>
                  <a:schemeClr val="tx1"/>
                </a:solidFill>
                <a:latin typeface="NeueHaasGroteskDisp Pro" panose="020B0504020202020204" pitchFamily="34" charset="77"/>
              </a:rPr>
              <a:t>Chart Title</a:t>
            </a:r>
          </a:p>
        </c:rich>
      </c:tx>
      <c:layout>
        <c:manualLayout>
          <c:xMode val="edge"/>
          <c:yMode val="edge"/>
          <c:x val="0.51431697990555558"/>
          <c:y val="3.371261339894707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43075237475737521"/>
          <c:y val="0.23646400050754521"/>
          <c:w val="0.51957326862195663"/>
          <c:h val="0.4097184330316099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3E1C84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3.3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4A3-F14E-8AF3-FEEC5F0FAECF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rgbClr val="000000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2.4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4A3-F14E-8AF3-FEEC5F0FAECF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rgbClr val="FDD023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Sheet1!$D$2</c:f>
              <c:numCache>
                <c:formatCode>General</c:formatCode>
                <c:ptCount val="1"/>
                <c:pt idx="0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4A3-F14E-8AF3-FEEC5F0FAECF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Series 4</c:v>
                </c:pt>
              </c:strCache>
            </c:strRef>
          </c:tx>
          <c:spPr>
            <a:solidFill>
              <a:srgbClr val="D5D7D7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Sheet1!$E$2</c:f>
              <c:numCache>
                <c:formatCode>General</c:formatCode>
                <c:ptCount val="1"/>
                <c:pt idx="0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A4A3-F14E-8AF3-FEEC5F0FAECF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Series 5</c:v>
                </c:pt>
              </c:strCache>
            </c:strRef>
          </c:tx>
          <c:spPr>
            <a:solidFill>
              <a:srgbClr val="B8BBBD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Sheet1!$F$2</c:f>
              <c:numCache>
                <c:formatCode>General</c:formatCode>
                <c:ptCount val="1"/>
                <c:pt idx="0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4A3-F14E-8AF3-FEEC5F0FAECF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Series 6</c:v>
                </c:pt>
              </c:strCache>
            </c:strRef>
          </c:tx>
          <c:spPr>
            <a:solidFill>
              <a:srgbClr val="94989B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Sheet1!$G$2</c:f>
              <c:numCache>
                <c:formatCode>General</c:formatCode>
                <c:ptCount val="1"/>
                <c:pt idx="0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A4A3-F14E-8AF3-FEEC5F0FAECF}"/>
            </c:ext>
          </c:extLst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Series 7</c:v>
                </c:pt>
              </c:strCache>
            </c:strRef>
          </c:tx>
          <c:spPr>
            <a:solidFill>
              <a:srgbClr val="50555B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Sheet1!$H$2</c:f>
              <c:numCache>
                <c:formatCode>General</c:formatCode>
                <c:ptCount val="1"/>
                <c:pt idx="0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A4A3-F14E-8AF3-FEEC5F0FAECF}"/>
            </c:ext>
          </c:extLst>
        </c:ser>
        <c:ser>
          <c:idx val="7"/>
          <c:order val="7"/>
          <c:tx>
            <c:strRef>
              <c:f>Sheet1!$I$1</c:f>
              <c:strCache>
                <c:ptCount val="1"/>
                <c:pt idx="0">
                  <c:v>Series 8</c:v>
                </c:pt>
              </c:strCache>
            </c:strRef>
          </c:tx>
          <c:spPr>
            <a:solidFill>
              <a:srgbClr val="78399D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Sheet1!$I$2</c:f>
              <c:numCache>
                <c:formatCode>General</c:formatCode>
                <c:ptCount val="1"/>
                <c:pt idx="0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A4A3-F14E-8AF3-FEEC5F0FAECF}"/>
            </c:ext>
          </c:extLst>
        </c:ser>
        <c:ser>
          <c:idx val="8"/>
          <c:order val="8"/>
          <c:tx>
            <c:strRef>
              <c:f>Sheet1!$J$1</c:f>
              <c:strCache>
                <c:ptCount val="1"/>
                <c:pt idx="0">
                  <c:v>Series 9</c:v>
                </c:pt>
              </c:strCache>
            </c:strRef>
          </c:tx>
          <c:spPr>
            <a:solidFill>
              <a:srgbClr val="00A2D6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Sheet1!$J$2</c:f>
              <c:numCache>
                <c:formatCode>General</c:formatCode>
                <c:ptCount val="1"/>
                <c:pt idx="0">
                  <c:v>2.2000000000000002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A4A3-F14E-8AF3-FEEC5F0FAECF}"/>
            </c:ext>
          </c:extLst>
        </c:ser>
        <c:ser>
          <c:idx val="9"/>
          <c:order val="9"/>
          <c:tx>
            <c:strRef>
              <c:f>Sheet1!$K$1</c:f>
              <c:strCache>
                <c:ptCount val="1"/>
                <c:pt idx="0">
                  <c:v>Series 10</c:v>
                </c:pt>
              </c:strCache>
            </c:strRef>
          </c:tx>
          <c:spPr>
            <a:solidFill>
              <a:srgbClr val="00C65A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Sheet1!$K$2</c:f>
              <c:numCache>
                <c:formatCode>General</c:formatCode>
                <c:ptCount val="1"/>
                <c:pt idx="0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A4A3-F14E-8AF3-FEEC5F0FAECF}"/>
            </c:ext>
          </c:extLst>
        </c:ser>
        <c:ser>
          <c:idx val="10"/>
          <c:order val="10"/>
          <c:tx>
            <c:strRef>
              <c:f>Sheet1!$L$1</c:f>
              <c:strCache>
                <c:ptCount val="1"/>
                <c:pt idx="0">
                  <c:v>Series 11</c:v>
                </c:pt>
              </c:strCache>
            </c:strRef>
          </c:tx>
          <c:spPr>
            <a:solidFill>
              <a:srgbClr val="8FF2C3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Sheet1!$L$2</c:f>
              <c:numCache>
                <c:formatCode>General</c:formatCode>
                <c:ptCount val="1"/>
                <c:pt idx="0">
                  <c:v>2.5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A4A3-F14E-8AF3-FEEC5F0FAEC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714227008"/>
        <c:axId val="886735040"/>
      </c:barChart>
      <c:catAx>
        <c:axId val="7142270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NeueHaasGroteskDisp Pro" panose="020B0504020202020204" pitchFamily="34" charset="77"/>
                <a:ea typeface="+mn-ea"/>
                <a:cs typeface="+mn-cs"/>
              </a:defRPr>
            </a:pPr>
            <a:endParaRPr lang="en-US"/>
          </a:p>
        </c:txPr>
        <c:crossAx val="886735040"/>
        <c:crosses val="autoZero"/>
        <c:auto val="1"/>
        <c:lblAlgn val="ctr"/>
        <c:lblOffset val="100"/>
        <c:noMultiLvlLbl val="0"/>
      </c:catAx>
      <c:valAx>
        <c:axId val="8867350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NeueHaasGroteskDisp Pro" panose="020B0504020202020204" pitchFamily="34" charset="77"/>
                <a:ea typeface="+mn-ea"/>
                <a:cs typeface="+mn-cs"/>
              </a:defRPr>
            </a:pPr>
            <a:endParaRPr lang="en-US"/>
          </a:p>
        </c:txPr>
        <c:crossAx val="7142270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"/>
          <c:y val="0.23454555607550556"/>
          <c:w val="0.34853205334764048"/>
          <c:h val="0.6323494282102333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NeueHaasGroteskDisp Pro" panose="020B0504020202020204" pitchFamily="34" charset="77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400" b="0" i="0" dirty="0">
                <a:solidFill>
                  <a:schemeClr val="tx1"/>
                </a:solidFill>
                <a:latin typeface="NeueHaasGroteskDisp Pro" panose="020B0504020202020204" pitchFamily="34" charset="77"/>
              </a:rPr>
              <a:t>Chart Title</a:t>
            </a:r>
          </a:p>
        </c:rich>
      </c:tx>
      <c:layout>
        <c:manualLayout>
          <c:xMode val="edge"/>
          <c:yMode val="edge"/>
          <c:x val="0.47878289486234898"/>
          <c:y val="8.026655200487679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43075237475737521"/>
          <c:y val="0.23646400050754521"/>
          <c:w val="0.51957326862195663"/>
          <c:h val="0.4097184330316099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3E1C84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3.3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F52-A94F-8F13-944A21B5D0EE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rgbClr val="000000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2.4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F52-A94F-8F13-944A21B5D0EE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rgbClr val="FDD023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Sheet1!$D$2</c:f>
              <c:numCache>
                <c:formatCode>General</c:formatCode>
                <c:ptCount val="1"/>
                <c:pt idx="0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F52-A94F-8F13-944A21B5D0EE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Series 4</c:v>
                </c:pt>
              </c:strCache>
            </c:strRef>
          </c:tx>
          <c:spPr>
            <a:solidFill>
              <a:srgbClr val="D5D7D7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Sheet1!$E$2</c:f>
              <c:numCache>
                <c:formatCode>General</c:formatCode>
                <c:ptCount val="1"/>
                <c:pt idx="0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EF52-A94F-8F13-944A21B5D0EE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Series 5</c:v>
                </c:pt>
              </c:strCache>
            </c:strRef>
          </c:tx>
          <c:spPr>
            <a:solidFill>
              <a:srgbClr val="B8BBBD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Sheet1!$F$2</c:f>
              <c:numCache>
                <c:formatCode>General</c:formatCode>
                <c:ptCount val="1"/>
                <c:pt idx="0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EF52-A94F-8F13-944A21B5D0EE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Series 6</c:v>
                </c:pt>
              </c:strCache>
            </c:strRef>
          </c:tx>
          <c:spPr>
            <a:solidFill>
              <a:srgbClr val="94989B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Sheet1!$G$2</c:f>
              <c:numCache>
                <c:formatCode>General</c:formatCode>
                <c:ptCount val="1"/>
                <c:pt idx="0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EF52-A94F-8F13-944A21B5D0EE}"/>
            </c:ext>
          </c:extLst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Series 7</c:v>
                </c:pt>
              </c:strCache>
            </c:strRef>
          </c:tx>
          <c:spPr>
            <a:solidFill>
              <a:srgbClr val="50555B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Sheet1!$H$2</c:f>
              <c:numCache>
                <c:formatCode>General</c:formatCode>
                <c:ptCount val="1"/>
                <c:pt idx="0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EF52-A94F-8F13-944A21B5D0EE}"/>
            </c:ext>
          </c:extLst>
        </c:ser>
        <c:ser>
          <c:idx val="7"/>
          <c:order val="7"/>
          <c:tx>
            <c:strRef>
              <c:f>Sheet1!$I$1</c:f>
              <c:strCache>
                <c:ptCount val="1"/>
                <c:pt idx="0">
                  <c:v>Series 8</c:v>
                </c:pt>
              </c:strCache>
            </c:strRef>
          </c:tx>
          <c:spPr>
            <a:solidFill>
              <a:srgbClr val="78399D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Sheet1!$I$2</c:f>
              <c:numCache>
                <c:formatCode>General</c:formatCode>
                <c:ptCount val="1"/>
                <c:pt idx="0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EF52-A94F-8F13-944A21B5D0EE}"/>
            </c:ext>
          </c:extLst>
        </c:ser>
        <c:ser>
          <c:idx val="8"/>
          <c:order val="8"/>
          <c:tx>
            <c:strRef>
              <c:f>Sheet1!$J$1</c:f>
              <c:strCache>
                <c:ptCount val="1"/>
                <c:pt idx="0">
                  <c:v>Series 9</c:v>
                </c:pt>
              </c:strCache>
            </c:strRef>
          </c:tx>
          <c:spPr>
            <a:solidFill>
              <a:srgbClr val="00A2D6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Sheet1!$J$2</c:f>
              <c:numCache>
                <c:formatCode>General</c:formatCode>
                <c:ptCount val="1"/>
                <c:pt idx="0">
                  <c:v>2.2000000000000002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EF52-A94F-8F13-944A21B5D0EE}"/>
            </c:ext>
          </c:extLst>
        </c:ser>
        <c:ser>
          <c:idx val="9"/>
          <c:order val="9"/>
          <c:tx>
            <c:strRef>
              <c:f>Sheet1!$K$1</c:f>
              <c:strCache>
                <c:ptCount val="1"/>
                <c:pt idx="0">
                  <c:v>Series 10</c:v>
                </c:pt>
              </c:strCache>
            </c:strRef>
          </c:tx>
          <c:spPr>
            <a:solidFill>
              <a:srgbClr val="00C65A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Sheet1!$K$2</c:f>
              <c:numCache>
                <c:formatCode>General</c:formatCode>
                <c:ptCount val="1"/>
                <c:pt idx="0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EF52-A94F-8F13-944A21B5D0EE}"/>
            </c:ext>
          </c:extLst>
        </c:ser>
        <c:ser>
          <c:idx val="10"/>
          <c:order val="10"/>
          <c:tx>
            <c:strRef>
              <c:f>Sheet1!$L$1</c:f>
              <c:strCache>
                <c:ptCount val="1"/>
                <c:pt idx="0">
                  <c:v>Series 11</c:v>
                </c:pt>
              </c:strCache>
            </c:strRef>
          </c:tx>
          <c:spPr>
            <a:solidFill>
              <a:srgbClr val="8FF2C3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Sheet1!$L$2</c:f>
              <c:numCache>
                <c:formatCode>General</c:formatCode>
                <c:ptCount val="1"/>
                <c:pt idx="0">
                  <c:v>2.5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EF52-A94F-8F13-944A21B5D0E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714227008"/>
        <c:axId val="886735040"/>
      </c:barChart>
      <c:catAx>
        <c:axId val="7142270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NeueHaasGroteskDisp Pro" panose="020B0504020202020204" pitchFamily="34" charset="77"/>
                <a:ea typeface="+mn-ea"/>
                <a:cs typeface="+mn-cs"/>
              </a:defRPr>
            </a:pPr>
            <a:endParaRPr lang="en-US"/>
          </a:p>
        </c:txPr>
        <c:crossAx val="886735040"/>
        <c:crosses val="autoZero"/>
        <c:auto val="1"/>
        <c:lblAlgn val="ctr"/>
        <c:lblOffset val="100"/>
        <c:noMultiLvlLbl val="0"/>
      </c:catAx>
      <c:valAx>
        <c:axId val="8867350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NeueHaasGroteskDisp Pro" panose="020B0504020202020204" pitchFamily="34" charset="77"/>
                <a:ea typeface="+mn-ea"/>
                <a:cs typeface="+mn-cs"/>
              </a:defRPr>
            </a:pPr>
            <a:endParaRPr lang="en-US"/>
          </a:p>
        </c:txPr>
        <c:crossAx val="7142270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"/>
          <c:y val="0.23454555607550556"/>
          <c:w val="0.34853205334764048"/>
          <c:h val="0.6323494282102333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NeueHaasGroteskDisp Pro" panose="020B0504020202020204" pitchFamily="34" charset="77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400" b="0" i="0" dirty="0">
                <a:solidFill>
                  <a:schemeClr val="tx1"/>
                </a:solidFill>
                <a:latin typeface="NeueHaasGroteskDisp Pro" panose="020B0504020202020204" pitchFamily="34" charset="77"/>
              </a:rPr>
              <a:t>Chart Title</a:t>
            </a:r>
          </a:p>
        </c:rich>
      </c:tx>
      <c:layout>
        <c:manualLayout>
          <c:xMode val="edge"/>
          <c:yMode val="edge"/>
          <c:x val="0.51431697990555558"/>
          <c:y val="3.371261339894707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43075237475737521"/>
          <c:y val="0.23646400050754521"/>
          <c:w val="0.51957326862195663"/>
          <c:h val="0.4097184330316099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3E1C84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3.3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990-DE4A-AAC6-16167026F6FE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rgbClr val="000000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2.4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990-DE4A-AAC6-16167026F6FE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rgbClr val="FDD023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Sheet1!$D$2</c:f>
              <c:numCache>
                <c:formatCode>General</c:formatCode>
                <c:ptCount val="1"/>
                <c:pt idx="0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990-DE4A-AAC6-16167026F6FE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Series 4</c:v>
                </c:pt>
              </c:strCache>
            </c:strRef>
          </c:tx>
          <c:spPr>
            <a:solidFill>
              <a:srgbClr val="D5D7D7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Sheet1!$E$2</c:f>
              <c:numCache>
                <c:formatCode>General</c:formatCode>
                <c:ptCount val="1"/>
                <c:pt idx="0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990-DE4A-AAC6-16167026F6FE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Series 5</c:v>
                </c:pt>
              </c:strCache>
            </c:strRef>
          </c:tx>
          <c:spPr>
            <a:solidFill>
              <a:srgbClr val="B8BBBD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Sheet1!$F$2</c:f>
              <c:numCache>
                <c:formatCode>General</c:formatCode>
                <c:ptCount val="1"/>
                <c:pt idx="0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D990-DE4A-AAC6-16167026F6FE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Series 6</c:v>
                </c:pt>
              </c:strCache>
            </c:strRef>
          </c:tx>
          <c:spPr>
            <a:solidFill>
              <a:srgbClr val="94989B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Sheet1!$G$2</c:f>
              <c:numCache>
                <c:formatCode>General</c:formatCode>
                <c:ptCount val="1"/>
                <c:pt idx="0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D990-DE4A-AAC6-16167026F6FE}"/>
            </c:ext>
          </c:extLst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Series 7</c:v>
                </c:pt>
              </c:strCache>
            </c:strRef>
          </c:tx>
          <c:spPr>
            <a:solidFill>
              <a:srgbClr val="50555B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Sheet1!$H$2</c:f>
              <c:numCache>
                <c:formatCode>General</c:formatCode>
                <c:ptCount val="1"/>
                <c:pt idx="0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D990-DE4A-AAC6-16167026F6FE}"/>
            </c:ext>
          </c:extLst>
        </c:ser>
        <c:ser>
          <c:idx val="7"/>
          <c:order val="7"/>
          <c:tx>
            <c:strRef>
              <c:f>Sheet1!$I$1</c:f>
              <c:strCache>
                <c:ptCount val="1"/>
                <c:pt idx="0">
                  <c:v>Series 8</c:v>
                </c:pt>
              </c:strCache>
            </c:strRef>
          </c:tx>
          <c:spPr>
            <a:solidFill>
              <a:srgbClr val="78399D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Sheet1!$I$2</c:f>
              <c:numCache>
                <c:formatCode>General</c:formatCode>
                <c:ptCount val="1"/>
                <c:pt idx="0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D990-DE4A-AAC6-16167026F6FE}"/>
            </c:ext>
          </c:extLst>
        </c:ser>
        <c:ser>
          <c:idx val="8"/>
          <c:order val="8"/>
          <c:tx>
            <c:strRef>
              <c:f>Sheet1!$J$1</c:f>
              <c:strCache>
                <c:ptCount val="1"/>
                <c:pt idx="0">
                  <c:v>Series 9</c:v>
                </c:pt>
              </c:strCache>
            </c:strRef>
          </c:tx>
          <c:spPr>
            <a:solidFill>
              <a:srgbClr val="00A2D6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Sheet1!$J$2</c:f>
              <c:numCache>
                <c:formatCode>General</c:formatCode>
                <c:ptCount val="1"/>
                <c:pt idx="0">
                  <c:v>2.2000000000000002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D990-DE4A-AAC6-16167026F6FE}"/>
            </c:ext>
          </c:extLst>
        </c:ser>
        <c:ser>
          <c:idx val="9"/>
          <c:order val="9"/>
          <c:tx>
            <c:strRef>
              <c:f>Sheet1!$K$1</c:f>
              <c:strCache>
                <c:ptCount val="1"/>
                <c:pt idx="0">
                  <c:v>Series 10</c:v>
                </c:pt>
              </c:strCache>
            </c:strRef>
          </c:tx>
          <c:spPr>
            <a:solidFill>
              <a:srgbClr val="00C65A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Sheet1!$K$2</c:f>
              <c:numCache>
                <c:formatCode>General</c:formatCode>
                <c:ptCount val="1"/>
                <c:pt idx="0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D990-DE4A-AAC6-16167026F6FE}"/>
            </c:ext>
          </c:extLst>
        </c:ser>
        <c:ser>
          <c:idx val="10"/>
          <c:order val="10"/>
          <c:tx>
            <c:strRef>
              <c:f>Sheet1!$L$1</c:f>
              <c:strCache>
                <c:ptCount val="1"/>
                <c:pt idx="0">
                  <c:v>Series 11</c:v>
                </c:pt>
              </c:strCache>
            </c:strRef>
          </c:tx>
          <c:spPr>
            <a:solidFill>
              <a:srgbClr val="8FF2C3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Sheet1!$L$2</c:f>
              <c:numCache>
                <c:formatCode>General</c:formatCode>
                <c:ptCount val="1"/>
                <c:pt idx="0">
                  <c:v>2.5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D990-DE4A-AAC6-16167026F6F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714227008"/>
        <c:axId val="886735040"/>
      </c:barChart>
      <c:catAx>
        <c:axId val="7142270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NeueHaasGroteskDisp Pro" panose="020B0504020202020204" pitchFamily="34" charset="77"/>
                <a:ea typeface="+mn-ea"/>
                <a:cs typeface="+mn-cs"/>
              </a:defRPr>
            </a:pPr>
            <a:endParaRPr lang="en-US"/>
          </a:p>
        </c:txPr>
        <c:crossAx val="886735040"/>
        <c:crosses val="autoZero"/>
        <c:auto val="1"/>
        <c:lblAlgn val="ctr"/>
        <c:lblOffset val="100"/>
        <c:noMultiLvlLbl val="0"/>
      </c:catAx>
      <c:valAx>
        <c:axId val="8867350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NeueHaasGroteskDisp Pro" panose="020B0504020202020204" pitchFamily="34" charset="77"/>
                <a:ea typeface="+mn-ea"/>
                <a:cs typeface="+mn-cs"/>
              </a:defRPr>
            </a:pPr>
            <a:endParaRPr lang="en-US"/>
          </a:p>
        </c:txPr>
        <c:crossAx val="7142270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"/>
          <c:y val="0.23454555607550556"/>
          <c:w val="0.34853205334764048"/>
          <c:h val="0.6323494282102333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NeueHaasGroteskDisp Pro" panose="020B0504020202020204" pitchFamily="34" charset="77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34440" y="4489452"/>
            <a:ext cx="13990320" cy="9550400"/>
          </a:xfrm>
        </p:spPr>
        <p:txBody>
          <a:bodyPr anchor="b"/>
          <a:lstStyle>
            <a:lvl1pPr algn="ctr">
              <a:defRPr sz="10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57400" y="14408152"/>
            <a:ext cx="12344400" cy="6623048"/>
          </a:xfrm>
        </p:spPr>
        <p:txBody>
          <a:bodyPr/>
          <a:lstStyle>
            <a:lvl1pPr marL="0" indent="0" algn="ctr">
              <a:buNone/>
              <a:defRPr sz="4320"/>
            </a:lvl1pPr>
            <a:lvl2pPr marL="822960" indent="0" algn="ctr">
              <a:buNone/>
              <a:defRPr sz="3600"/>
            </a:lvl2pPr>
            <a:lvl3pPr marL="1645920" indent="0" algn="ctr">
              <a:buNone/>
              <a:defRPr sz="3240"/>
            </a:lvl3pPr>
            <a:lvl4pPr marL="2468880" indent="0" algn="ctr">
              <a:buNone/>
              <a:defRPr sz="2880"/>
            </a:lvl4pPr>
            <a:lvl5pPr marL="3291840" indent="0" algn="ctr">
              <a:buNone/>
              <a:defRPr sz="2880"/>
            </a:lvl5pPr>
            <a:lvl6pPr marL="4114800" indent="0" algn="ctr">
              <a:buNone/>
              <a:defRPr sz="2880"/>
            </a:lvl6pPr>
            <a:lvl7pPr marL="4937760" indent="0" algn="ctr">
              <a:buNone/>
              <a:defRPr sz="2880"/>
            </a:lvl7pPr>
            <a:lvl8pPr marL="5760720" indent="0" algn="ctr">
              <a:buNone/>
              <a:defRPr sz="2880"/>
            </a:lvl8pPr>
            <a:lvl9pPr marL="6583680" indent="0" algn="ctr">
              <a:buNone/>
              <a:defRPr sz="288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4EBF9-1975-E74F-B51B-8F1122D24AE9}" type="datetimeFigureOut">
              <a:rPr lang="en-US" smtClean="0"/>
              <a:t>3/24/21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C5E41-F95F-4740-B8D8-E90AB392C0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98313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4EBF9-1975-E74F-B51B-8F1122D24AE9}" type="datetimeFigureOut">
              <a:rPr lang="en-US" smtClean="0"/>
              <a:t>3/24/21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C5E41-F95F-4740-B8D8-E90AB392C0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1966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778616" y="1460500"/>
            <a:ext cx="3549015" cy="2324735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31571" y="1460500"/>
            <a:ext cx="10441305" cy="2324735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4EBF9-1975-E74F-B51B-8F1122D24AE9}" type="datetimeFigureOut">
              <a:rPr lang="en-US" smtClean="0"/>
              <a:t>3/24/21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C5E41-F95F-4740-B8D8-E90AB392C0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5702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4EBF9-1975-E74F-B51B-8F1122D24AE9}" type="datetimeFigureOut">
              <a:rPr lang="en-US" smtClean="0"/>
              <a:t>3/24/21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C5E41-F95F-4740-B8D8-E90AB392C0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69663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2998" y="6838958"/>
            <a:ext cx="14196060" cy="11410948"/>
          </a:xfrm>
        </p:spPr>
        <p:txBody>
          <a:bodyPr anchor="b"/>
          <a:lstStyle>
            <a:lvl1pPr>
              <a:defRPr sz="10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2998" y="18357858"/>
            <a:ext cx="14196060" cy="6000748"/>
          </a:xfrm>
        </p:spPr>
        <p:txBody>
          <a:bodyPr/>
          <a:lstStyle>
            <a:lvl1pPr marL="0" indent="0">
              <a:buNone/>
              <a:defRPr sz="4320">
                <a:solidFill>
                  <a:schemeClr val="tx1"/>
                </a:solidFill>
              </a:defRPr>
            </a:lvl1pPr>
            <a:lvl2pPr marL="822960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2pPr>
            <a:lvl3pPr marL="1645920" indent="0">
              <a:buNone/>
              <a:defRPr sz="3240">
                <a:solidFill>
                  <a:schemeClr val="tx1">
                    <a:tint val="75000"/>
                  </a:schemeClr>
                </a:solidFill>
              </a:defRPr>
            </a:lvl3pPr>
            <a:lvl4pPr marL="2468880" indent="0">
              <a:buNone/>
              <a:defRPr sz="2880">
                <a:solidFill>
                  <a:schemeClr val="tx1">
                    <a:tint val="75000"/>
                  </a:schemeClr>
                </a:solidFill>
              </a:defRPr>
            </a:lvl4pPr>
            <a:lvl5pPr marL="3291840" indent="0">
              <a:buNone/>
              <a:defRPr sz="2880">
                <a:solidFill>
                  <a:schemeClr val="tx1">
                    <a:tint val="75000"/>
                  </a:schemeClr>
                </a:solidFill>
              </a:defRPr>
            </a:lvl5pPr>
            <a:lvl6pPr marL="4114800" indent="0">
              <a:buNone/>
              <a:defRPr sz="2880">
                <a:solidFill>
                  <a:schemeClr val="tx1">
                    <a:tint val="75000"/>
                  </a:schemeClr>
                </a:solidFill>
              </a:defRPr>
            </a:lvl6pPr>
            <a:lvl7pPr marL="4937760" indent="0">
              <a:buNone/>
              <a:defRPr sz="2880">
                <a:solidFill>
                  <a:schemeClr val="tx1">
                    <a:tint val="75000"/>
                  </a:schemeClr>
                </a:solidFill>
              </a:defRPr>
            </a:lvl7pPr>
            <a:lvl8pPr marL="5760720" indent="0">
              <a:buNone/>
              <a:defRPr sz="2880">
                <a:solidFill>
                  <a:schemeClr val="tx1">
                    <a:tint val="75000"/>
                  </a:schemeClr>
                </a:solidFill>
              </a:defRPr>
            </a:lvl8pPr>
            <a:lvl9pPr marL="6583680" indent="0">
              <a:buNone/>
              <a:defRPr sz="28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4EBF9-1975-E74F-B51B-8F1122D24AE9}" type="datetimeFigureOut">
              <a:rPr lang="en-US" smtClean="0"/>
              <a:t>3/24/21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C5E41-F95F-4740-B8D8-E90AB392C0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80179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31570" y="7302500"/>
            <a:ext cx="6995160" cy="1740535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32470" y="7302500"/>
            <a:ext cx="6995160" cy="1740535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4EBF9-1975-E74F-B51B-8F1122D24AE9}" type="datetimeFigureOut">
              <a:rPr lang="en-US" smtClean="0"/>
              <a:t>3/24/21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C5E41-F95F-4740-B8D8-E90AB392C0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4488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3714" y="1460506"/>
            <a:ext cx="14196060" cy="530225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33716" y="6724652"/>
            <a:ext cx="6963012" cy="3295648"/>
          </a:xfrm>
        </p:spPr>
        <p:txBody>
          <a:bodyPr anchor="b"/>
          <a:lstStyle>
            <a:lvl1pPr marL="0" indent="0">
              <a:buNone/>
              <a:defRPr sz="4320" b="1"/>
            </a:lvl1pPr>
            <a:lvl2pPr marL="822960" indent="0">
              <a:buNone/>
              <a:defRPr sz="3600" b="1"/>
            </a:lvl2pPr>
            <a:lvl3pPr marL="1645920" indent="0">
              <a:buNone/>
              <a:defRPr sz="3240" b="1"/>
            </a:lvl3pPr>
            <a:lvl4pPr marL="2468880" indent="0">
              <a:buNone/>
              <a:defRPr sz="2880" b="1"/>
            </a:lvl4pPr>
            <a:lvl5pPr marL="3291840" indent="0">
              <a:buNone/>
              <a:defRPr sz="2880" b="1"/>
            </a:lvl5pPr>
            <a:lvl6pPr marL="4114800" indent="0">
              <a:buNone/>
              <a:defRPr sz="2880" b="1"/>
            </a:lvl6pPr>
            <a:lvl7pPr marL="4937760" indent="0">
              <a:buNone/>
              <a:defRPr sz="2880" b="1"/>
            </a:lvl7pPr>
            <a:lvl8pPr marL="5760720" indent="0">
              <a:buNone/>
              <a:defRPr sz="2880" b="1"/>
            </a:lvl8pPr>
            <a:lvl9pPr marL="6583680" indent="0">
              <a:buNone/>
              <a:defRPr sz="288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33716" y="10020300"/>
            <a:ext cx="6963012" cy="1473835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332471" y="6724652"/>
            <a:ext cx="6997304" cy="3295648"/>
          </a:xfrm>
        </p:spPr>
        <p:txBody>
          <a:bodyPr anchor="b"/>
          <a:lstStyle>
            <a:lvl1pPr marL="0" indent="0">
              <a:buNone/>
              <a:defRPr sz="4320" b="1"/>
            </a:lvl1pPr>
            <a:lvl2pPr marL="822960" indent="0">
              <a:buNone/>
              <a:defRPr sz="3600" b="1"/>
            </a:lvl2pPr>
            <a:lvl3pPr marL="1645920" indent="0">
              <a:buNone/>
              <a:defRPr sz="3240" b="1"/>
            </a:lvl3pPr>
            <a:lvl4pPr marL="2468880" indent="0">
              <a:buNone/>
              <a:defRPr sz="2880" b="1"/>
            </a:lvl4pPr>
            <a:lvl5pPr marL="3291840" indent="0">
              <a:buNone/>
              <a:defRPr sz="2880" b="1"/>
            </a:lvl5pPr>
            <a:lvl6pPr marL="4114800" indent="0">
              <a:buNone/>
              <a:defRPr sz="2880" b="1"/>
            </a:lvl6pPr>
            <a:lvl7pPr marL="4937760" indent="0">
              <a:buNone/>
              <a:defRPr sz="2880" b="1"/>
            </a:lvl7pPr>
            <a:lvl8pPr marL="5760720" indent="0">
              <a:buNone/>
              <a:defRPr sz="2880" b="1"/>
            </a:lvl8pPr>
            <a:lvl9pPr marL="6583680" indent="0">
              <a:buNone/>
              <a:defRPr sz="288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332471" y="10020300"/>
            <a:ext cx="6997304" cy="1473835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4EBF9-1975-E74F-B51B-8F1122D24AE9}" type="datetimeFigureOut">
              <a:rPr lang="en-US" smtClean="0"/>
              <a:t>3/24/21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C5E41-F95F-4740-B8D8-E90AB392C0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94676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4EBF9-1975-E74F-B51B-8F1122D24AE9}" type="datetimeFigureOut">
              <a:rPr lang="en-US" smtClean="0"/>
              <a:t>3/24/21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C5E41-F95F-4740-B8D8-E90AB392C0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7173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4EBF9-1975-E74F-B51B-8F1122D24AE9}" type="datetimeFigureOut">
              <a:rPr lang="en-US" smtClean="0"/>
              <a:t>3/24/21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C5E41-F95F-4740-B8D8-E90AB392C0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57016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3714" y="1828800"/>
            <a:ext cx="5308520" cy="6400800"/>
          </a:xfrm>
        </p:spPr>
        <p:txBody>
          <a:bodyPr anchor="b"/>
          <a:lstStyle>
            <a:lvl1pPr>
              <a:defRPr sz="57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97304" y="3949706"/>
            <a:ext cx="8332470" cy="19494500"/>
          </a:xfrm>
        </p:spPr>
        <p:txBody>
          <a:bodyPr/>
          <a:lstStyle>
            <a:lvl1pPr>
              <a:defRPr sz="5760"/>
            </a:lvl1pPr>
            <a:lvl2pPr>
              <a:defRPr sz="5040"/>
            </a:lvl2pPr>
            <a:lvl3pPr>
              <a:defRPr sz="4320"/>
            </a:lvl3pPr>
            <a:lvl4pPr>
              <a:defRPr sz="3600"/>
            </a:lvl4pPr>
            <a:lvl5pPr>
              <a:defRPr sz="3600"/>
            </a:lvl5pPr>
            <a:lvl6pPr>
              <a:defRPr sz="3600"/>
            </a:lvl6pPr>
            <a:lvl7pPr>
              <a:defRPr sz="3600"/>
            </a:lvl7pPr>
            <a:lvl8pPr>
              <a:defRPr sz="3600"/>
            </a:lvl8pPr>
            <a:lvl9pPr>
              <a:defRPr sz="3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33714" y="8229600"/>
            <a:ext cx="5308520" cy="15246352"/>
          </a:xfrm>
        </p:spPr>
        <p:txBody>
          <a:bodyPr/>
          <a:lstStyle>
            <a:lvl1pPr marL="0" indent="0">
              <a:buNone/>
              <a:defRPr sz="2880"/>
            </a:lvl1pPr>
            <a:lvl2pPr marL="822960" indent="0">
              <a:buNone/>
              <a:defRPr sz="2520"/>
            </a:lvl2pPr>
            <a:lvl3pPr marL="1645920" indent="0">
              <a:buNone/>
              <a:defRPr sz="2160"/>
            </a:lvl3pPr>
            <a:lvl4pPr marL="2468880" indent="0">
              <a:buNone/>
              <a:defRPr sz="1800"/>
            </a:lvl4pPr>
            <a:lvl5pPr marL="3291840" indent="0">
              <a:buNone/>
              <a:defRPr sz="1800"/>
            </a:lvl5pPr>
            <a:lvl6pPr marL="4114800" indent="0">
              <a:buNone/>
              <a:defRPr sz="1800"/>
            </a:lvl6pPr>
            <a:lvl7pPr marL="4937760" indent="0">
              <a:buNone/>
              <a:defRPr sz="1800"/>
            </a:lvl7pPr>
            <a:lvl8pPr marL="5760720" indent="0">
              <a:buNone/>
              <a:defRPr sz="1800"/>
            </a:lvl8pPr>
            <a:lvl9pPr marL="6583680" indent="0">
              <a:buNone/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4EBF9-1975-E74F-B51B-8F1122D24AE9}" type="datetimeFigureOut">
              <a:rPr lang="en-US" smtClean="0"/>
              <a:t>3/24/21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C5E41-F95F-4740-B8D8-E90AB392C0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46315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3714" y="1828800"/>
            <a:ext cx="5308520" cy="6400800"/>
          </a:xfrm>
        </p:spPr>
        <p:txBody>
          <a:bodyPr anchor="b"/>
          <a:lstStyle>
            <a:lvl1pPr>
              <a:defRPr sz="57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97304" y="3949706"/>
            <a:ext cx="8332470" cy="19494500"/>
          </a:xfrm>
        </p:spPr>
        <p:txBody>
          <a:bodyPr anchor="t"/>
          <a:lstStyle>
            <a:lvl1pPr marL="0" indent="0">
              <a:buNone/>
              <a:defRPr sz="5760"/>
            </a:lvl1pPr>
            <a:lvl2pPr marL="822960" indent="0">
              <a:buNone/>
              <a:defRPr sz="5040"/>
            </a:lvl2pPr>
            <a:lvl3pPr marL="1645920" indent="0">
              <a:buNone/>
              <a:defRPr sz="4320"/>
            </a:lvl3pPr>
            <a:lvl4pPr marL="2468880" indent="0">
              <a:buNone/>
              <a:defRPr sz="3600"/>
            </a:lvl4pPr>
            <a:lvl5pPr marL="3291840" indent="0">
              <a:buNone/>
              <a:defRPr sz="3600"/>
            </a:lvl5pPr>
            <a:lvl6pPr marL="4114800" indent="0">
              <a:buNone/>
              <a:defRPr sz="3600"/>
            </a:lvl6pPr>
            <a:lvl7pPr marL="4937760" indent="0">
              <a:buNone/>
              <a:defRPr sz="3600"/>
            </a:lvl7pPr>
            <a:lvl8pPr marL="5760720" indent="0">
              <a:buNone/>
              <a:defRPr sz="3600"/>
            </a:lvl8pPr>
            <a:lvl9pPr marL="6583680" indent="0">
              <a:buNone/>
              <a:defRPr sz="3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33714" y="8229600"/>
            <a:ext cx="5308520" cy="15246352"/>
          </a:xfrm>
        </p:spPr>
        <p:txBody>
          <a:bodyPr/>
          <a:lstStyle>
            <a:lvl1pPr marL="0" indent="0">
              <a:buNone/>
              <a:defRPr sz="2880"/>
            </a:lvl1pPr>
            <a:lvl2pPr marL="822960" indent="0">
              <a:buNone/>
              <a:defRPr sz="2520"/>
            </a:lvl2pPr>
            <a:lvl3pPr marL="1645920" indent="0">
              <a:buNone/>
              <a:defRPr sz="2160"/>
            </a:lvl3pPr>
            <a:lvl4pPr marL="2468880" indent="0">
              <a:buNone/>
              <a:defRPr sz="1800"/>
            </a:lvl4pPr>
            <a:lvl5pPr marL="3291840" indent="0">
              <a:buNone/>
              <a:defRPr sz="1800"/>
            </a:lvl5pPr>
            <a:lvl6pPr marL="4114800" indent="0">
              <a:buNone/>
              <a:defRPr sz="1800"/>
            </a:lvl6pPr>
            <a:lvl7pPr marL="4937760" indent="0">
              <a:buNone/>
              <a:defRPr sz="1800"/>
            </a:lvl7pPr>
            <a:lvl8pPr marL="5760720" indent="0">
              <a:buNone/>
              <a:defRPr sz="1800"/>
            </a:lvl8pPr>
            <a:lvl9pPr marL="6583680" indent="0">
              <a:buNone/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4EBF9-1975-E74F-B51B-8F1122D24AE9}" type="datetimeFigureOut">
              <a:rPr lang="en-US" smtClean="0"/>
              <a:t>3/24/21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C5E41-F95F-4740-B8D8-E90AB392C0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4261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31570" y="1460506"/>
            <a:ext cx="14196060" cy="530225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31570" y="7302500"/>
            <a:ext cx="14196060" cy="17405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31570" y="25425406"/>
            <a:ext cx="3703320" cy="14605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1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04EBF9-1975-E74F-B51B-8F1122D24AE9}" type="datetimeFigureOut">
              <a:rPr lang="en-US" smtClean="0"/>
              <a:t>3/24/21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452110" y="25425406"/>
            <a:ext cx="5554980" cy="14605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1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624310" y="25425406"/>
            <a:ext cx="3703320" cy="14605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1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8C5E41-F95F-4740-B8D8-E90AB392C0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03853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1645920" rtl="0" eaLnBrk="1" latinLnBrk="0" hangingPunct="1">
        <a:lnSpc>
          <a:spcPct val="90000"/>
        </a:lnSpc>
        <a:spcBef>
          <a:spcPct val="0"/>
        </a:spcBef>
        <a:buNone/>
        <a:defRPr sz="79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11480" indent="-411480" algn="l" defTabSz="164592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5040" kern="1200">
          <a:solidFill>
            <a:schemeClr val="tx1"/>
          </a:solidFill>
          <a:latin typeface="+mn-lt"/>
          <a:ea typeface="+mn-ea"/>
          <a:cs typeface="+mn-cs"/>
        </a:defRPr>
      </a:lvl1pPr>
      <a:lvl2pPr marL="1234440" indent="-411480" algn="l" defTabSz="1645920" rtl="0" eaLnBrk="1" latinLnBrk="0" hangingPunct="1">
        <a:lnSpc>
          <a:spcPct val="90000"/>
        </a:lnSpc>
        <a:spcBef>
          <a:spcPts val="9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2pPr>
      <a:lvl3pPr marL="2057400" indent="-411480" algn="l" defTabSz="1645920" rtl="0" eaLnBrk="1" latinLnBrk="0" hangingPunct="1">
        <a:lnSpc>
          <a:spcPct val="90000"/>
        </a:lnSpc>
        <a:spcBef>
          <a:spcPts val="9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880360" indent="-411480" algn="l" defTabSz="1645920" rtl="0" eaLnBrk="1" latinLnBrk="0" hangingPunct="1">
        <a:lnSpc>
          <a:spcPct val="90000"/>
        </a:lnSpc>
        <a:spcBef>
          <a:spcPts val="900"/>
        </a:spcBef>
        <a:buFont typeface="Arial" panose="020B0604020202020204" pitchFamily="34" charset="0"/>
        <a:buChar char="•"/>
        <a:defRPr sz="3240" kern="1200">
          <a:solidFill>
            <a:schemeClr val="tx1"/>
          </a:solidFill>
          <a:latin typeface="+mn-lt"/>
          <a:ea typeface="+mn-ea"/>
          <a:cs typeface="+mn-cs"/>
        </a:defRPr>
      </a:lvl4pPr>
      <a:lvl5pPr marL="3703320" indent="-411480" algn="l" defTabSz="1645920" rtl="0" eaLnBrk="1" latinLnBrk="0" hangingPunct="1">
        <a:lnSpc>
          <a:spcPct val="90000"/>
        </a:lnSpc>
        <a:spcBef>
          <a:spcPts val="900"/>
        </a:spcBef>
        <a:buFont typeface="Arial" panose="020B0604020202020204" pitchFamily="34" charset="0"/>
        <a:buChar char="•"/>
        <a:defRPr sz="3240" kern="1200">
          <a:solidFill>
            <a:schemeClr val="tx1"/>
          </a:solidFill>
          <a:latin typeface="+mn-lt"/>
          <a:ea typeface="+mn-ea"/>
          <a:cs typeface="+mn-cs"/>
        </a:defRPr>
      </a:lvl5pPr>
      <a:lvl6pPr marL="4526280" indent="-411480" algn="l" defTabSz="1645920" rtl="0" eaLnBrk="1" latinLnBrk="0" hangingPunct="1">
        <a:lnSpc>
          <a:spcPct val="90000"/>
        </a:lnSpc>
        <a:spcBef>
          <a:spcPts val="900"/>
        </a:spcBef>
        <a:buFont typeface="Arial" panose="020B0604020202020204" pitchFamily="34" charset="0"/>
        <a:buChar char="•"/>
        <a:defRPr sz="3240" kern="1200">
          <a:solidFill>
            <a:schemeClr val="tx1"/>
          </a:solidFill>
          <a:latin typeface="+mn-lt"/>
          <a:ea typeface="+mn-ea"/>
          <a:cs typeface="+mn-cs"/>
        </a:defRPr>
      </a:lvl6pPr>
      <a:lvl7pPr marL="5349240" indent="-411480" algn="l" defTabSz="1645920" rtl="0" eaLnBrk="1" latinLnBrk="0" hangingPunct="1">
        <a:lnSpc>
          <a:spcPct val="90000"/>
        </a:lnSpc>
        <a:spcBef>
          <a:spcPts val="900"/>
        </a:spcBef>
        <a:buFont typeface="Arial" panose="020B0604020202020204" pitchFamily="34" charset="0"/>
        <a:buChar char="•"/>
        <a:defRPr sz="3240" kern="1200">
          <a:solidFill>
            <a:schemeClr val="tx1"/>
          </a:solidFill>
          <a:latin typeface="+mn-lt"/>
          <a:ea typeface="+mn-ea"/>
          <a:cs typeface="+mn-cs"/>
        </a:defRPr>
      </a:lvl7pPr>
      <a:lvl8pPr marL="6172200" indent="-411480" algn="l" defTabSz="1645920" rtl="0" eaLnBrk="1" latinLnBrk="0" hangingPunct="1">
        <a:lnSpc>
          <a:spcPct val="90000"/>
        </a:lnSpc>
        <a:spcBef>
          <a:spcPts val="900"/>
        </a:spcBef>
        <a:buFont typeface="Arial" panose="020B0604020202020204" pitchFamily="34" charset="0"/>
        <a:buChar char="•"/>
        <a:defRPr sz="3240" kern="1200">
          <a:solidFill>
            <a:schemeClr val="tx1"/>
          </a:solidFill>
          <a:latin typeface="+mn-lt"/>
          <a:ea typeface="+mn-ea"/>
          <a:cs typeface="+mn-cs"/>
        </a:defRPr>
      </a:lvl8pPr>
      <a:lvl9pPr marL="6995160" indent="-411480" algn="l" defTabSz="1645920" rtl="0" eaLnBrk="1" latinLnBrk="0" hangingPunct="1">
        <a:lnSpc>
          <a:spcPct val="90000"/>
        </a:lnSpc>
        <a:spcBef>
          <a:spcPts val="900"/>
        </a:spcBef>
        <a:buFont typeface="Arial" panose="020B0604020202020204" pitchFamily="34" charset="0"/>
        <a:buChar char="•"/>
        <a:defRPr sz="32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645920" rtl="0" eaLnBrk="1" latinLnBrk="0" hangingPunct="1">
        <a:defRPr sz="324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algn="l" defTabSz="1645920" rtl="0" eaLnBrk="1" latinLnBrk="0" hangingPunct="1">
        <a:defRPr sz="3240" kern="1200">
          <a:solidFill>
            <a:schemeClr val="tx1"/>
          </a:solidFill>
          <a:latin typeface="+mn-lt"/>
          <a:ea typeface="+mn-ea"/>
          <a:cs typeface="+mn-cs"/>
        </a:defRPr>
      </a:lvl2pPr>
      <a:lvl3pPr marL="1645920" algn="l" defTabSz="1645920" rtl="0" eaLnBrk="1" latinLnBrk="0" hangingPunct="1">
        <a:defRPr sz="3240" kern="1200">
          <a:solidFill>
            <a:schemeClr val="tx1"/>
          </a:solidFill>
          <a:latin typeface="+mn-lt"/>
          <a:ea typeface="+mn-ea"/>
          <a:cs typeface="+mn-cs"/>
        </a:defRPr>
      </a:lvl3pPr>
      <a:lvl4pPr marL="2468880" algn="l" defTabSz="1645920" rtl="0" eaLnBrk="1" latinLnBrk="0" hangingPunct="1">
        <a:defRPr sz="3240" kern="1200">
          <a:solidFill>
            <a:schemeClr val="tx1"/>
          </a:solidFill>
          <a:latin typeface="+mn-lt"/>
          <a:ea typeface="+mn-ea"/>
          <a:cs typeface="+mn-cs"/>
        </a:defRPr>
      </a:lvl4pPr>
      <a:lvl5pPr marL="3291840" algn="l" defTabSz="1645920" rtl="0" eaLnBrk="1" latinLnBrk="0" hangingPunct="1">
        <a:defRPr sz="3240" kern="1200">
          <a:solidFill>
            <a:schemeClr val="tx1"/>
          </a:solidFill>
          <a:latin typeface="+mn-lt"/>
          <a:ea typeface="+mn-ea"/>
          <a:cs typeface="+mn-cs"/>
        </a:defRPr>
      </a:lvl5pPr>
      <a:lvl6pPr marL="4114800" algn="l" defTabSz="1645920" rtl="0" eaLnBrk="1" latinLnBrk="0" hangingPunct="1">
        <a:defRPr sz="3240" kern="1200">
          <a:solidFill>
            <a:schemeClr val="tx1"/>
          </a:solidFill>
          <a:latin typeface="+mn-lt"/>
          <a:ea typeface="+mn-ea"/>
          <a:cs typeface="+mn-cs"/>
        </a:defRPr>
      </a:lvl6pPr>
      <a:lvl7pPr marL="4937760" algn="l" defTabSz="1645920" rtl="0" eaLnBrk="1" latinLnBrk="0" hangingPunct="1">
        <a:defRPr sz="3240" kern="1200">
          <a:solidFill>
            <a:schemeClr val="tx1"/>
          </a:solidFill>
          <a:latin typeface="+mn-lt"/>
          <a:ea typeface="+mn-ea"/>
          <a:cs typeface="+mn-cs"/>
        </a:defRPr>
      </a:lvl7pPr>
      <a:lvl8pPr marL="5760720" algn="l" defTabSz="1645920" rtl="0" eaLnBrk="1" latinLnBrk="0" hangingPunct="1">
        <a:defRPr sz="3240" kern="1200">
          <a:solidFill>
            <a:schemeClr val="tx1"/>
          </a:solidFill>
          <a:latin typeface="+mn-lt"/>
          <a:ea typeface="+mn-ea"/>
          <a:cs typeface="+mn-cs"/>
        </a:defRPr>
      </a:lvl8pPr>
      <a:lvl9pPr marL="6583680" algn="l" defTabSz="1645920" rtl="0" eaLnBrk="1" latinLnBrk="0" hangingPunct="1">
        <a:defRPr sz="32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extBox 38">
            <a:extLst>
              <a:ext uri="{FF2B5EF4-FFF2-40B4-BE49-F238E27FC236}">
                <a16:creationId xmlns:a16="http://schemas.microsoft.com/office/drawing/2014/main" id="{A4E12E42-CED3-7C45-BB12-2C25935F9074}"/>
              </a:ext>
            </a:extLst>
          </p:cNvPr>
          <p:cNvSpPr txBox="1"/>
          <p:nvPr/>
        </p:nvSpPr>
        <p:spPr>
          <a:xfrm>
            <a:off x="11321278" y="4405951"/>
            <a:ext cx="4789443" cy="78483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22275" indent="-422275">
              <a:buFont typeface="Arial" panose="020B0604020202020204" pitchFamily="34" charset="0"/>
              <a:buChar char="•"/>
            </a:pPr>
            <a:r>
              <a:rPr lang="en-US" sz="2800" dirty="0">
                <a:latin typeface="NeueHaasGroteskDisp Pro" panose="020B0504020202020204" pitchFamily="34" charset="77"/>
              </a:rPr>
              <a:t>Lorem ipsum dolor sit amet, consectetuer adipiscing elit. Maecenas porttitor congue massa. Fusce posuere, magna sed pulvinar ultricies, purus lectus malesuada libero, sit amet commodo magna eros quis </a:t>
            </a:r>
            <a:r>
              <a:rPr lang="en-US" sz="2800" dirty="0" err="1">
                <a:latin typeface="NeueHaasGroteskDisp Pro" panose="020B0504020202020204" pitchFamily="34" charset="77"/>
              </a:rPr>
              <a:t>urna</a:t>
            </a:r>
            <a:r>
              <a:rPr lang="en-US" sz="2800" dirty="0">
                <a:latin typeface="NeueHaasGroteskDisp Pro" panose="020B0504020202020204" pitchFamily="34" charset="77"/>
              </a:rPr>
              <a:t>.</a:t>
            </a:r>
          </a:p>
          <a:p>
            <a:pPr marL="422275" indent="-422275">
              <a:buFont typeface="Arial" panose="020B0604020202020204" pitchFamily="34" charset="0"/>
              <a:buChar char="•"/>
            </a:pPr>
            <a:r>
              <a:rPr lang="en-US" sz="2800" dirty="0">
                <a:latin typeface="NeueHaasGroteskDisp Pro" panose="020B0504020202020204" pitchFamily="34" charset="77"/>
              </a:rPr>
              <a:t>Nunc viverra imperdiet enim. Fusce est. Vivamus a </a:t>
            </a:r>
            <a:r>
              <a:rPr lang="en-US" sz="2800" dirty="0" err="1">
                <a:latin typeface="NeueHaasGroteskDisp Pro" panose="020B0504020202020204" pitchFamily="34" charset="77"/>
              </a:rPr>
              <a:t>tellus</a:t>
            </a:r>
            <a:r>
              <a:rPr lang="en-US" sz="2800" dirty="0">
                <a:latin typeface="NeueHaasGroteskDisp Pro" panose="020B0504020202020204" pitchFamily="34" charset="77"/>
              </a:rPr>
              <a:t>.</a:t>
            </a:r>
          </a:p>
          <a:p>
            <a:pPr marL="422275" indent="-422275">
              <a:buFont typeface="Arial" panose="020B0604020202020204" pitchFamily="34" charset="0"/>
              <a:buChar char="•"/>
            </a:pPr>
            <a:r>
              <a:rPr lang="en-US" sz="2800" dirty="0">
                <a:latin typeface="NeueHaasGroteskDisp Pro" panose="020B0504020202020204" pitchFamily="34" charset="77"/>
              </a:rPr>
              <a:t>Lorem ipsum dolor sit amet, consectetuer adipiscing elit. Maecenas porttitor congue massa. Fusce posuere, magna sed pulvinar ultricies, purus lectus malesuada libero, </a:t>
            </a:r>
          </a:p>
          <a:p>
            <a:pPr marL="422275" indent="-422275">
              <a:buFont typeface="Arial" panose="020B0604020202020204" pitchFamily="34" charset="0"/>
              <a:buChar char="•"/>
            </a:pPr>
            <a:r>
              <a:rPr lang="en-US" sz="2800" dirty="0">
                <a:latin typeface="NeueHaasGroteskDisp Pro" panose="020B0504020202020204" pitchFamily="34" charset="77"/>
              </a:rPr>
              <a:t>Maecenas </a:t>
            </a:r>
            <a:r>
              <a:rPr lang="en-US" sz="2800" dirty="0" err="1">
                <a:latin typeface="NeueHaasGroteskDisp Pro" panose="020B0504020202020204" pitchFamily="34" charset="77"/>
              </a:rPr>
              <a:t>porttitor</a:t>
            </a:r>
            <a:r>
              <a:rPr lang="en-US" sz="2800" dirty="0">
                <a:latin typeface="NeueHaasGroteskDisp Pro" panose="020B0504020202020204" pitchFamily="34" charset="77"/>
              </a:rPr>
              <a:t> </a:t>
            </a:r>
            <a:r>
              <a:rPr lang="en-US" sz="2800" dirty="0" err="1">
                <a:latin typeface="NeueHaasGroteskDisp Pro" panose="020B0504020202020204" pitchFamily="34" charset="77"/>
              </a:rPr>
              <a:t>congue</a:t>
            </a:r>
            <a:endParaRPr lang="en-US" sz="2800" dirty="0">
              <a:latin typeface="NeueHaasGroteskDisp Pro" panose="020B0504020202020204" pitchFamily="34" charset="77"/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335A8A4B-D949-E240-AC8D-37DC5B76E688}"/>
              </a:ext>
            </a:extLst>
          </p:cNvPr>
          <p:cNvSpPr txBox="1"/>
          <p:nvPr/>
        </p:nvSpPr>
        <p:spPr>
          <a:xfrm>
            <a:off x="6207694" y="4396557"/>
            <a:ext cx="4721119" cy="82791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22275" indent="-422275">
              <a:buFont typeface="Arial" panose="020B0604020202020204" pitchFamily="34" charset="0"/>
              <a:buChar char="•"/>
            </a:pPr>
            <a:r>
              <a:rPr lang="en-US" sz="2800" dirty="0">
                <a:latin typeface="NeueHaasGroteskDisp Pro" panose="020B0504020202020204" pitchFamily="34" charset="77"/>
              </a:rPr>
              <a:t>Lorem ipsum dolor sit amet, consectetuer adipiscing elit. Maecenas porttitor congue massa. Fusce posuere, magna sed pulvinar ultricies, purus lectus malesuada libero, sit amet commodo magna eros quis </a:t>
            </a:r>
            <a:r>
              <a:rPr lang="en-US" sz="2800" dirty="0" err="1">
                <a:latin typeface="NeueHaasGroteskDisp Pro" panose="020B0504020202020204" pitchFamily="34" charset="77"/>
              </a:rPr>
              <a:t>urna</a:t>
            </a:r>
            <a:r>
              <a:rPr lang="en-US" sz="2800" dirty="0">
                <a:latin typeface="NeueHaasGroteskDisp Pro" panose="020B0504020202020204" pitchFamily="34" charset="77"/>
              </a:rPr>
              <a:t>.</a:t>
            </a:r>
          </a:p>
          <a:p>
            <a:pPr marL="422275" indent="-422275">
              <a:buFont typeface="Arial" panose="020B0604020202020204" pitchFamily="34" charset="0"/>
              <a:buChar char="•"/>
            </a:pPr>
            <a:r>
              <a:rPr lang="en-US" sz="2800" dirty="0">
                <a:latin typeface="NeueHaasGroteskDisp Pro" panose="020B0504020202020204" pitchFamily="34" charset="77"/>
              </a:rPr>
              <a:t>Nunc viverra imperdiet enim. Fusce est. Vivamus a </a:t>
            </a:r>
            <a:r>
              <a:rPr lang="en-US" sz="2800" dirty="0" err="1">
                <a:latin typeface="NeueHaasGroteskDisp Pro" panose="020B0504020202020204" pitchFamily="34" charset="77"/>
              </a:rPr>
              <a:t>tellus</a:t>
            </a:r>
            <a:r>
              <a:rPr lang="en-US" sz="2800" dirty="0">
                <a:latin typeface="NeueHaasGroteskDisp Pro" panose="020B0504020202020204" pitchFamily="34" charset="77"/>
              </a:rPr>
              <a:t>.</a:t>
            </a:r>
          </a:p>
          <a:p>
            <a:pPr marL="422275" indent="-422275">
              <a:buFont typeface="Arial" panose="020B0604020202020204" pitchFamily="34" charset="0"/>
              <a:buChar char="•"/>
            </a:pPr>
            <a:r>
              <a:rPr lang="en-US" sz="2800" dirty="0">
                <a:latin typeface="NeueHaasGroteskDisp Pro" panose="020B0504020202020204" pitchFamily="34" charset="77"/>
              </a:rPr>
              <a:t>Lorem ipsum dolor sit amet, consectetuer adipiscing elit. Maecenas porttitor congue massa. Fusce posuere, magna sed pulvinar ultricies, purus lectus malesuada libero</a:t>
            </a:r>
            <a:r>
              <a:rPr lang="en-US" sz="2667" dirty="0">
                <a:latin typeface="NeueHaasGroteskDisp Pro" panose="020B0504020202020204" pitchFamily="34" charset="77"/>
              </a:rPr>
              <a:t>, 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AA5E305-2BB6-F548-B5E2-143505BC56D7}"/>
              </a:ext>
            </a:extLst>
          </p:cNvPr>
          <p:cNvSpPr/>
          <p:nvPr/>
        </p:nvSpPr>
        <p:spPr>
          <a:xfrm>
            <a:off x="0" y="1918672"/>
            <a:ext cx="16459200" cy="1030670"/>
          </a:xfrm>
          <a:prstGeom prst="rect">
            <a:avLst/>
          </a:prstGeom>
          <a:solidFill>
            <a:srgbClr val="EDC3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1489" dirty="0">
              <a:solidFill>
                <a:srgbClr val="3E1C84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EAF9704-E325-474B-BEF3-56F29BD5B553}"/>
              </a:ext>
            </a:extLst>
          </p:cNvPr>
          <p:cNvSpPr/>
          <p:nvPr/>
        </p:nvSpPr>
        <p:spPr>
          <a:xfrm>
            <a:off x="0" y="223197"/>
            <a:ext cx="16459200" cy="1559823"/>
          </a:xfrm>
          <a:prstGeom prst="rect">
            <a:avLst/>
          </a:prstGeom>
          <a:solidFill>
            <a:srgbClr val="3E1C8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E325549-D3DE-2C41-9FF9-9741F8353EAC}"/>
              </a:ext>
            </a:extLst>
          </p:cNvPr>
          <p:cNvSpPr txBox="1"/>
          <p:nvPr/>
        </p:nvSpPr>
        <p:spPr>
          <a:xfrm>
            <a:off x="721294" y="3463925"/>
            <a:ext cx="36517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NeueHaasGroteskDisp Pro Md" panose="020B0504020202020204" pitchFamily="34" charset="77"/>
              </a:rPr>
              <a:t>Introduction</a:t>
            </a:r>
            <a:r>
              <a:rPr lang="en-US" sz="4000" dirty="0">
                <a:latin typeface="NeueHaasGroteskDisp Pro Md" panose="020B0504020202020204" pitchFamily="34" charset="77"/>
              </a:rPr>
              <a:t>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529E16A-DC11-D541-A87D-40FCFAA12694}"/>
              </a:ext>
            </a:extLst>
          </p:cNvPr>
          <p:cNvSpPr txBox="1"/>
          <p:nvPr/>
        </p:nvSpPr>
        <p:spPr>
          <a:xfrm>
            <a:off x="721294" y="4522786"/>
            <a:ext cx="4800600" cy="82791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76250" indent="-476250">
              <a:buFont typeface="Arial" panose="020B0604020202020204" pitchFamily="34" charset="0"/>
              <a:buChar char="•"/>
            </a:pPr>
            <a:r>
              <a:rPr lang="en-US" sz="2800" dirty="0">
                <a:latin typeface="NeueHaasGroteskDisp Pro" panose="020B0504020202020204" pitchFamily="34" charset="77"/>
              </a:rPr>
              <a:t>Lorem ipsum dolor sit amet, consectetuer adipiscing elit. Maecenas porttitor congue massa. Fusce posuere, magna sed pulvinar ultricies, purus lectus malesuada libero, sit amet commodo magna eros quis </a:t>
            </a:r>
            <a:r>
              <a:rPr lang="en-US" sz="2800" dirty="0" err="1">
                <a:latin typeface="NeueHaasGroteskDisp Pro" panose="020B0504020202020204" pitchFamily="34" charset="77"/>
              </a:rPr>
              <a:t>urna</a:t>
            </a:r>
            <a:r>
              <a:rPr lang="en-US" sz="2800" dirty="0">
                <a:latin typeface="NeueHaasGroteskDisp Pro" panose="020B0504020202020204" pitchFamily="34" charset="77"/>
              </a:rPr>
              <a:t>.</a:t>
            </a:r>
          </a:p>
          <a:p>
            <a:pPr marL="476250" indent="-476250">
              <a:buFont typeface="Arial" panose="020B0604020202020204" pitchFamily="34" charset="0"/>
              <a:buChar char="•"/>
            </a:pPr>
            <a:r>
              <a:rPr lang="en-US" sz="2800" dirty="0">
                <a:latin typeface="NeueHaasGroteskDisp Pro" panose="020B0504020202020204" pitchFamily="34" charset="77"/>
              </a:rPr>
              <a:t>Nunc viverra imperdiet enim. Fusce est. Vivamus a </a:t>
            </a:r>
            <a:r>
              <a:rPr lang="en-US" sz="2800" dirty="0" err="1">
                <a:latin typeface="NeueHaasGroteskDisp Pro" panose="020B0504020202020204" pitchFamily="34" charset="77"/>
              </a:rPr>
              <a:t>tellus</a:t>
            </a:r>
            <a:r>
              <a:rPr lang="en-US" sz="2800" dirty="0">
                <a:latin typeface="NeueHaasGroteskDisp Pro" panose="020B0504020202020204" pitchFamily="34" charset="77"/>
              </a:rPr>
              <a:t>.</a:t>
            </a:r>
          </a:p>
          <a:p>
            <a:pPr marL="476250" indent="-476250">
              <a:buFont typeface="Arial" panose="020B0604020202020204" pitchFamily="34" charset="0"/>
              <a:buChar char="•"/>
            </a:pPr>
            <a:r>
              <a:rPr lang="en-US" sz="2800" dirty="0">
                <a:latin typeface="NeueHaasGroteskDisp Pro" panose="020B0504020202020204" pitchFamily="34" charset="77"/>
              </a:rPr>
              <a:t>Lorem ipsum dolor sit amet, consectetuer adipiscing elit. Maecenas porttitor congue massa. Fusce posuere, magna sed pulvinar ultricies, purus lectus malesuada libero,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BEFFEAB-24CE-D443-966F-2E2ADEBF980A}"/>
              </a:ext>
            </a:extLst>
          </p:cNvPr>
          <p:cNvSpPr txBox="1"/>
          <p:nvPr/>
        </p:nvSpPr>
        <p:spPr>
          <a:xfrm>
            <a:off x="809109" y="12945454"/>
            <a:ext cx="20805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NeueHaasGroteskDisp Pro Md" panose="020B0504020202020204" pitchFamily="34" charset="77"/>
              </a:rPr>
              <a:t>Method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9A9298D2-66EE-DC4B-A546-55B3814F58C2}"/>
              </a:ext>
            </a:extLst>
          </p:cNvPr>
          <p:cNvSpPr txBox="1"/>
          <p:nvPr/>
        </p:nvSpPr>
        <p:spPr>
          <a:xfrm>
            <a:off x="6207695" y="3525481"/>
            <a:ext cx="25656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NeueHaasGroteskDisp Pro Md" panose="020B0504020202020204" pitchFamily="34" charset="77"/>
              </a:rPr>
              <a:t>Results</a:t>
            </a:r>
            <a:endParaRPr lang="en-US" sz="4267" dirty="0">
              <a:latin typeface="NeueHaasGroteskDisp Pro Md" panose="020B0504020202020204" pitchFamily="34" charset="77"/>
            </a:endParaRPr>
          </a:p>
        </p:txBody>
      </p:sp>
      <p:graphicFrame>
        <p:nvGraphicFramePr>
          <p:cNvPr id="21" name="Chart 20">
            <a:extLst>
              <a:ext uri="{FF2B5EF4-FFF2-40B4-BE49-F238E27FC236}">
                <a16:creationId xmlns:a16="http://schemas.microsoft.com/office/drawing/2014/main" id="{733799F5-05EC-B54B-87F1-0AB9CFBCE05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82643344"/>
              </p:ext>
            </p:extLst>
          </p:nvPr>
        </p:nvGraphicFramePr>
        <p:xfrm>
          <a:off x="5578116" y="12809890"/>
          <a:ext cx="5346970" cy="3329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23" name="Table 17">
            <a:extLst>
              <a:ext uri="{FF2B5EF4-FFF2-40B4-BE49-F238E27FC236}">
                <a16:creationId xmlns:a16="http://schemas.microsoft.com/office/drawing/2014/main" id="{DBA33DA9-0FC8-D647-B268-2D54C2F4D23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8574135"/>
              </p:ext>
            </p:extLst>
          </p:nvPr>
        </p:nvGraphicFramePr>
        <p:xfrm>
          <a:off x="6089603" y="18839656"/>
          <a:ext cx="4759890" cy="21207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6630">
                  <a:extLst>
                    <a:ext uri="{9D8B030D-6E8A-4147-A177-3AD203B41FA5}">
                      <a16:colId xmlns:a16="http://schemas.microsoft.com/office/drawing/2014/main" val="2274091378"/>
                    </a:ext>
                  </a:extLst>
                </a:gridCol>
                <a:gridCol w="1586630">
                  <a:extLst>
                    <a:ext uri="{9D8B030D-6E8A-4147-A177-3AD203B41FA5}">
                      <a16:colId xmlns:a16="http://schemas.microsoft.com/office/drawing/2014/main" val="3479861155"/>
                    </a:ext>
                  </a:extLst>
                </a:gridCol>
                <a:gridCol w="1586630">
                  <a:extLst>
                    <a:ext uri="{9D8B030D-6E8A-4147-A177-3AD203B41FA5}">
                      <a16:colId xmlns:a16="http://schemas.microsoft.com/office/drawing/2014/main" val="2816682985"/>
                    </a:ext>
                  </a:extLst>
                </a:gridCol>
              </a:tblGrid>
              <a:tr h="531166">
                <a:tc gridSpan="3">
                  <a:txBody>
                    <a:bodyPr/>
                    <a:lstStyle/>
                    <a:p>
                      <a:pPr algn="l"/>
                      <a:r>
                        <a:rPr lang="en-US" sz="1700" dirty="0">
                          <a:latin typeface="NeueHaasGroteskDisp Pro" panose="020B0504020202020204" pitchFamily="34" charset="77"/>
                        </a:rPr>
                        <a:t>Table Title </a:t>
                      </a:r>
                    </a:p>
                  </a:txBody>
                  <a:tcPr marL="49596" marR="49596" marT="24797" marB="24797">
                    <a:lnL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E1C8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L="54660" marR="54660" marT="27329" marB="27329"/>
                </a:tc>
                <a:tc hMerge="1">
                  <a:txBody>
                    <a:bodyPr/>
                    <a:lstStyle/>
                    <a:p>
                      <a:endParaRPr lang="en-US" sz="1100"/>
                    </a:p>
                  </a:txBody>
                  <a:tcPr marL="54660" marR="54660" marT="27329" marB="27329"/>
                </a:tc>
                <a:extLst>
                  <a:ext uri="{0D108BD9-81ED-4DB2-BD59-A6C34878D82A}">
                    <a16:rowId xmlns:a16="http://schemas.microsoft.com/office/drawing/2014/main" val="1144873922"/>
                  </a:ext>
                </a:extLst>
              </a:tr>
              <a:tr h="529867">
                <a:tc>
                  <a:txBody>
                    <a:bodyPr/>
                    <a:lstStyle/>
                    <a:p>
                      <a:r>
                        <a:rPr lang="en-US" sz="1400" b="0" i="0" dirty="0">
                          <a:latin typeface="NeueHaasGroteskDisp Pro" panose="020B0504020202020204" pitchFamily="34" charset="77"/>
                        </a:rPr>
                        <a:t>lorem ipsum</a:t>
                      </a:r>
                    </a:p>
                  </a:txBody>
                  <a:tcPr marL="94114" marR="94114" marT="47055" marB="47055">
                    <a:lnL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NeueHaasGroteskDisp Pro" panose="020B0504020202020204" pitchFamily="34" charset="77"/>
                          <a:ea typeface="+mn-ea"/>
                          <a:cs typeface="+mn-cs"/>
                        </a:rPr>
                        <a:t>lorem ipsum</a:t>
                      </a:r>
                    </a:p>
                  </a:txBody>
                  <a:tcPr marL="94114" marR="94114" marT="47055" marB="47055">
                    <a:lnL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NeueHaasGroteskDisp Pro" panose="020B0504020202020204" pitchFamily="34" charset="77"/>
                          <a:ea typeface="+mn-ea"/>
                          <a:cs typeface="+mn-cs"/>
                        </a:rPr>
                        <a:t>lorem ipsum</a:t>
                      </a:r>
                    </a:p>
                  </a:txBody>
                  <a:tcPr marL="94114" marR="94114" marT="47055" marB="47055">
                    <a:lnL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36248840"/>
                  </a:ext>
                </a:extLst>
              </a:tr>
              <a:tr h="52986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NeueHaasGroteskDisp Pro" panose="020B0504020202020204" pitchFamily="34" charset="77"/>
                          <a:ea typeface="+mn-ea"/>
                          <a:cs typeface="+mn-cs"/>
                        </a:rPr>
                        <a:t>lorem ipsum</a:t>
                      </a:r>
                    </a:p>
                  </a:txBody>
                  <a:tcPr marL="94114" marR="94114" marT="47055" marB="47055">
                    <a:lnL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NeueHaasGroteskDisp Pro" panose="020B0504020202020204" pitchFamily="34" charset="77"/>
                          <a:ea typeface="+mn-ea"/>
                          <a:cs typeface="+mn-cs"/>
                        </a:rPr>
                        <a:t>lorem ipsum</a:t>
                      </a:r>
                    </a:p>
                  </a:txBody>
                  <a:tcPr marL="94114" marR="94114" marT="47055" marB="47055">
                    <a:lnL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NeueHaasGroteskDisp Pro" panose="020B0504020202020204" pitchFamily="34" charset="77"/>
                          <a:ea typeface="+mn-ea"/>
                          <a:cs typeface="+mn-cs"/>
                        </a:rPr>
                        <a:t>lorem ipsum</a:t>
                      </a:r>
                    </a:p>
                  </a:txBody>
                  <a:tcPr marL="94114" marR="94114" marT="47055" marB="47055">
                    <a:lnL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34197930"/>
                  </a:ext>
                </a:extLst>
              </a:tr>
              <a:tr h="52986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NeueHaasGroteskDisp Pro" panose="020B0504020202020204" pitchFamily="34" charset="77"/>
                          <a:ea typeface="+mn-ea"/>
                          <a:cs typeface="+mn-cs"/>
                        </a:rPr>
                        <a:t>lorem ipsum</a:t>
                      </a:r>
                    </a:p>
                  </a:txBody>
                  <a:tcPr marL="94114" marR="94114" marT="47055" marB="47055">
                    <a:lnL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NeueHaasGroteskDisp Pro" panose="020B0504020202020204" pitchFamily="34" charset="77"/>
                          <a:ea typeface="+mn-ea"/>
                          <a:cs typeface="+mn-cs"/>
                        </a:rPr>
                        <a:t>lorem ipsum</a:t>
                      </a:r>
                    </a:p>
                  </a:txBody>
                  <a:tcPr marL="94114" marR="94114" marT="47055" marB="47055">
                    <a:lnL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NeueHaasGroteskDisp Pro" panose="020B0504020202020204" pitchFamily="34" charset="77"/>
                          <a:ea typeface="+mn-ea"/>
                          <a:cs typeface="+mn-cs"/>
                        </a:rPr>
                        <a:t>lorem ipsum</a:t>
                      </a:r>
                    </a:p>
                  </a:txBody>
                  <a:tcPr marL="94114" marR="94114" marT="47055" marB="47055">
                    <a:lnL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38103026"/>
                  </a:ext>
                </a:extLst>
              </a:tr>
            </a:tbl>
          </a:graphicData>
        </a:graphic>
      </p:graphicFrame>
      <p:sp>
        <p:nvSpPr>
          <p:cNvPr id="24" name="TextBox 23">
            <a:extLst>
              <a:ext uri="{FF2B5EF4-FFF2-40B4-BE49-F238E27FC236}">
                <a16:creationId xmlns:a16="http://schemas.microsoft.com/office/drawing/2014/main" id="{CCD8C6C8-2154-9449-A4A0-D7D03EE0603C}"/>
              </a:ext>
            </a:extLst>
          </p:cNvPr>
          <p:cNvSpPr txBox="1"/>
          <p:nvPr/>
        </p:nvSpPr>
        <p:spPr>
          <a:xfrm>
            <a:off x="5698613" y="464381"/>
            <a:ext cx="4896943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bg1"/>
                </a:solidFill>
                <a:latin typeface="NeueHaasGroteskDisp Pro" panose="020B0504020202020204" pitchFamily="34" charset="0"/>
              </a:rPr>
              <a:t>Title of the poster can be put on multiple lines:</a:t>
            </a:r>
          </a:p>
          <a:p>
            <a:r>
              <a:rPr lang="en-US" sz="2400" dirty="0">
                <a:solidFill>
                  <a:schemeClr val="bg1"/>
                </a:solidFill>
                <a:latin typeface="NeueHaasGroteskDisp Pro" panose="020B0504020202020204" pitchFamily="34" charset="0"/>
              </a:rPr>
              <a:t>Second line can be a sub-title. Title should align with a text column (</a:t>
            </a:r>
            <a:r>
              <a:rPr lang="en-US" sz="2400" dirty="0" err="1">
                <a:solidFill>
                  <a:schemeClr val="bg1"/>
                </a:solidFill>
                <a:latin typeface="NeueHaasGroteskDisp Pro" panose="020B0504020202020204" pitchFamily="34" charset="0"/>
              </a:rPr>
              <a:t>ie</a:t>
            </a:r>
            <a:r>
              <a:rPr lang="en-US" sz="2400" dirty="0">
                <a:solidFill>
                  <a:schemeClr val="bg1"/>
                </a:solidFill>
                <a:latin typeface="NeueHaasGroteskDisp Pro" panose="020B0504020202020204" pitchFamily="34" charset="0"/>
              </a:rPr>
              <a:t> Results)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F8305E47-61E9-3142-9706-F798E10A272F}"/>
              </a:ext>
            </a:extLst>
          </p:cNvPr>
          <p:cNvSpPr txBox="1"/>
          <p:nvPr/>
        </p:nvSpPr>
        <p:spPr>
          <a:xfrm>
            <a:off x="11321278" y="3506292"/>
            <a:ext cx="30793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NeueHaasGroteskDisp Pro Md" panose="020B0504020202020204" pitchFamily="34" charset="77"/>
              </a:rPr>
              <a:t>Conclusion</a:t>
            </a:r>
            <a:endParaRPr lang="en-US" sz="3200" dirty="0">
              <a:latin typeface="NeueHaasGroteskDisp Pro Md" panose="020B0504020202020204" pitchFamily="34" charset="77"/>
            </a:endParaRPr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E028CD4A-6BB1-1E4C-BFF9-64644B4F6379}"/>
              </a:ext>
            </a:extLst>
          </p:cNvPr>
          <p:cNvCxnSpPr>
            <a:cxnSpLocks/>
          </p:cNvCxnSpPr>
          <p:nvPr/>
        </p:nvCxnSpPr>
        <p:spPr>
          <a:xfrm>
            <a:off x="11380977" y="4152623"/>
            <a:ext cx="2467138" cy="0"/>
          </a:xfrm>
          <a:prstGeom prst="line">
            <a:avLst/>
          </a:prstGeom>
          <a:ln>
            <a:solidFill>
              <a:srgbClr val="3E1C84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83709627-668F-2B44-A9C4-D9671BBDA8D6}"/>
              </a:ext>
            </a:extLst>
          </p:cNvPr>
          <p:cNvSpPr txBox="1"/>
          <p:nvPr/>
        </p:nvSpPr>
        <p:spPr>
          <a:xfrm>
            <a:off x="11380978" y="12806528"/>
            <a:ext cx="30793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NeueHaasGroteskDisp Pro Md" panose="020B0504020202020204" pitchFamily="34" charset="77"/>
              </a:rPr>
              <a:t>References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429A67C8-A226-444C-8218-B6E5E6273BFB}"/>
              </a:ext>
            </a:extLst>
          </p:cNvPr>
          <p:cNvSpPr txBox="1"/>
          <p:nvPr/>
        </p:nvSpPr>
        <p:spPr>
          <a:xfrm>
            <a:off x="11353800" y="18213169"/>
            <a:ext cx="55479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NeueHaasGroteskDisp Pro Md" panose="020B0504020202020204" pitchFamily="34" charset="77"/>
              </a:rPr>
              <a:t>Acknowledgements</a:t>
            </a:r>
          </a:p>
        </p:txBody>
      </p:sp>
      <p:pic>
        <p:nvPicPr>
          <p:cNvPr id="36" name="Picture 35">
            <a:extLst>
              <a:ext uri="{FF2B5EF4-FFF2-40B4-BE49-F238E27FC236}">
                <a16:creationId xmlns:a16="http://schemas.microsoft.com/office/drawing/2014/main" id="{7A06B3D7-658A-3549-BD89-D4E551BEE7B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9109" y="454526"/>
            <a:ext cx="4080394" cy="1092056"/>
          </a:xfrm>
          <a:prstGeom prst="rect">
            <a:avLst/>
          </a:prstGeom>
        </p:spPr>
      </p:pic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9C8CE9C9-51A1-3B46-A8F8-418FFA89B669}"/>
              </a:ext>
            </a:extLst>
          </p:cNvPr>
          <p:cNvCxnSpPr>
            <a:cxnSpLocks/>
          </p:cNvCxnSpPr>
          <p:nvPr/>
        </p:nvCxnSpPr>
        <p:spPr>
          <a:xfrm>
            <a:off x="6207694" y="4152623"/>
            <a:ext cx="2467138" cy="0"/>
          </a:xfrm>
          <a:prstGeom prst="line">
            <a:avLst/>
          </a:prstGeom>
          <a:ln>
            <a:solidFill>
              <a:srgbClr val="3E1C84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2FFBBE99-E2DB-F745-98C9-4C78187F4FAC}"/>
              </a:ext>
            </a:extLst>
          </p:cNvPr>
          <p:cNvCxnSpPr>
            <a:cxnSpLocks/>
          </p:cNvCxnSpPr>
          <p:nvPr/>
        </p:nvCxnSpPr>
        <p:spPr>
          <a:xfrm>
            <a:off x="735914" y="4152623"/>
            <a:ext cx="2467138" cy="0"/>
          </a:xfrm>
          <a:prstGeom prst="line">
            <a:avLst/>
          </a:prstGeom>
          <a:ln>
            <a:solidFill>
              <a:srgbClr val="3E1C84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42" name="TextBox 41">
            <a:extLst>
              <a:ext uri="{FF2B5EF4-FFF2-40B4-BE49-F238E27FC236}">
                <a16:creationId xmlns:a16="http://schemas.microsoft.com/office/drawing/2014/main" id="{A5D29AC4-3962-B847-8DBE-4393E56D9D3E}"/>
              </a:ext>
            </a:extLst>
          </p:cNvPr>
          <p:cNvSpPr txBox="1"/>
          <p:nvPr/>
        </p:nvSpPr>
        <p:spPr>
          <a:xfrm>
            <a:off x="820266" y="13965337"/>
            <a:ext cx="4789443" cy="100027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22275" indent="-422275">
              <a:buFont typeface="Arial" panose="020B0604020202020204" pitchFamily="34" charset="0"/>
              <a:buChar char="•"/>
            </a:pPr>
            <a:r>
              <a:rPr lang="en-US" sz="2800" dirty="0">
                <a:latin typeface="NeueHaasGroteskDisp Pro" panose="020B0504020202020204" pitchFamily="34" charset="77"/>
              </a:rPr>
              <a:t>Lorem ipsum dolor sit amet, consectetuer adipiscing elit. Maecenas porttitor congue massa. Fusce posuere, magna sed pulvinar ultricies, purus lectus malesuada libero, sit amet commodo magna eros quis </a:t>
            </a:r>
            <a:r>
              <a:rPr lang="en-US" sz="2800" dirty="0" err="1">
                <a:latin typeface="NeueHaasGroteskDisp Pro" panose="020B0504020202020204" pitchFamily="34" charset="77"/>
              </a:rPr>
              <a:t>urna</a:t>
            </a:r>
            <a:r>
              <a:rPr lang="en-US" sz="2800" dirty="0">
                <a:latin typeface="NeueHaasGroteskDisp Pro" panose="020B0504020202020204" pitchFamily="34" charset="77"/>
              </a:rPr>
              <a:t>.</a:t>
            </a:r>
          </a:p>
          <a:p>
            <a:pPr marL="422275" indent="-422275">
              <a:buFont typeface="Arial" panose="020B0604020202020204" pitchFamily="34" charset="0"/>
              <a:buChar char="•"/>
            </a:pPr>
            <a:r>
              <a:rPr lang="en-US" sz="2800" dirty="0">
                <a:latin typeface="NeueHaasGroteskDisp Pro" panose="020B0504020202020204" pitchFamily="34" charset="77"/>
              </a:rPr>
              <a:t>Nunc viverra imperdiet enim. Fusce est. Vivamus a </a:t>
            </a:r>
            <a:r>
              <a:rPr lang="en-US" sz="2800" dirty="0" err="1">
                <a:latin typeface="NeueHaasGroteskDisp Pro" panose="020B0504020202020204" pitchFamily="34" charset="77"/>
              </a:rPr>
              <a:t>tellus</a:t>
            </a:r>
            <a:r>
              <a:rPr lang="en-US" sz="2800" dirty="0">
                <a:latin typeface="NeueHaasGroteskDisp Pro" panose="020B0504020202020204" pitchFamily="34" charset="77"/>
              </a:rPr>
              <a:t>.</a:t>
            </a:r>
          </a:p>
          <a:p>
            <a:pPr marL="422275" indent="-422275">
              <a:buFont typeface="Arial" panose="020B0604020202020204" pitchFamily="34" charset="0"/>
              <a:buChar char="•"/>
            </a:pPr>
            <a:r>
              <a:rPr lang="en-US" sz="2800" dirty="0">
                <a:latin typeface="NeueHaasGroteskDisp Pro" panose="020B0504020202020204" pitchFamily="34" charset="77"/>
              </a:rPr>
              <a:t>Lorem ipsum dolor sit amet, consectetuer adipiscing elit. Maecenas porttitor congue massa. Fusce posuere, magna sed pulvinar ultricies, purus lectus malesuada libero,</a:t>
            </a:r>
          </a:p>
          <a:p>
            <a:pPr marL="422275" indent="-422275">
              <a:buFont typeface="Arial" panose="020B0604020202020204" pitchFamily="34" charset="0"/>
              <a:buChar char="•"/>
            </a:pPr>
            <a:r>
              <a:rPr lang="en-US" sz="2800" dirty="0">
                <a:latin typeface="NeueHaasGroteskDisp Pro" panose="020B0504020202020204" pitchFamily="34" charset="77"/>
              </a:rPr>
              <a:t>Nunc </a:t>
            </a:r>
            <a:r>
              <a:rPr lang="en-US" sz="2800" dirty="0" err="1">
                <a:latin typeface="NeueHaasGroteskDisp Pro" panose="020B0504020202020204" pitchFamily="34" charset="77"/>
              </a:rPr>
              <a:t>viverra</a:t>
            </a:r>
            <a:r>
              <a:rPr lang="en-US" sz="2800" dirty="0">
                <a:latin typeface="NeueHaasGroteskDisp Pro" panose="020B0504020202020204" pitchFamily="34" charset="77"/>
              </a:rPr>
              <a:t> </a:t>
            </a:r>
            <a:r>
              <a:rPr lang="en-US" sz="2800" dirty="0" err="1">
                <a:latin typeface="NeueHaasGroteskDisp Pro" panose="020B0504020202020204" pitchFamily="34" charset="77"/>
              </a:rPr>
              <a:t>imperdiet</a:t>
            </a:r>
            <a:r>
              <a:rPr lang="en-US" sz="2800" dirty="0">
                <a:latin typeface="NeueHaasGroteskDisp Pro" panose="020B0504020202020204" pitchFamily="34" charset="77"/>
              </a:rPr>
              <a:t> </a:t>
            </a:r>
            <a:r>
              <a:rPr lang="en-US" sz="2800" dirty="0" err="1">
                <a:latin typeface="NeueHaasGroteskDisp Pro" panose="020B0504020202020204" pitchFamily="34" charset="77"/>
              </a:rPr>
              <a:t>enim</a:t>
            </a:r>
            <a:r>
              <a:rPr lang="en-US" sz="2800" dirty="0">
                <a:latin typeface="NeueHaasGroteskDisp Pro" panose="020B0504020202020204" pitchFamily="34" charset="77"/>
              </a:rPr>
              <a:t>. </a:t>
            </a:r>
            <a:r>
              <a:rPr lang="en-US" sz="2800" dirty="0" err="1">
                <a:latin typeface="NeueHaasGroteskDisp Pro" panose="020B0504020202020204" pitchFamily="34" charset="77"/>
              </a:rPr>
              <a:t>Fusce</a:t>
            </a:r>
            <a:r>
              <a:rPr lang="en-US" sz="2800" dirty="0">
                <a:latin typeface="NeueHaasGroteskDisp Pro" panose="020B0504020202020204" pitchFamily="34" charset="77"/>
              </a:rPr>
              <a:t> est. </a:t>
            </a:r>
            <a:r>
              <a:rPr lang="en-US" sz="2800" dirty="0" err="1">
                <a:latin typeface="NeueHaasGroteskDisp Pro" panose="020B0504020202020204" pitchFamily="34" charset="77"/>
              </a:rPr>
              <a:t>Vivamus</a:t>
            </a:r>
            <a:r>
              <a:rPr lang="en-US" sz="2800" dirty="0">
                <a:latin typeface="NeueHaasGroteskDisp Pro" panose="020B0504020202020204" pitchFamily="34" charset="77"/>
              </a:rPr>
              <a:t> a </a:t>
            </a:r>
            <a:r>
              <a:rPr lang="en-US" sz="2800" dirty="0" err="1">
                <a:latin typeface="NeueHaasGroteskDisp Pro" panose="020B0504020202020204" pitchFamily="34" charset="77"/>
              </a:rPr>
              <a:t>tellus</a:t>
            </a:r>
            <a:r>
              <a:rPr lang="en-US" sz="2800" dirty="0">
                <a:latin typeface="NeueHaasGroteskDisp Pro" panose="020B0504020202020204" pitchFamily="34" charset="77"/>
              </a:rPr>
              <a:t>.</a:t>
            </a:r>
          </a:p>
          <a:p>
            <a:pPr marL="422275" indent="-422275">
              <a:buFont typeface="Arial" panose="020B0604020202020204" pitchFamily="34" charset="0"/>
              <a:buChar char="•"/>
            </a:pPr>
            <a:r>
              <a:rPr lang="en-US" sz="2800" dirty="0">
                <a:latin typeface="NeueHaasGroteskDisp Pro" panose="020B0504020202020204" pitchFamily="34" charset="77"/>
              </a:rPr>
              <a:t>Lorem ipsum dolor sit </a:t>
            </a:r>
            <a:r>
              <a:rPr lang="en-US" sz="2800" dirty="0" err="1">
                <a:latin typeface="NeueHaasGroteskDisp Pro" panose="020B0504020202020204" pitchFamily="34" charset="77"/>
              </a:rPr>
              <a:t>amet</a:t>
            </a:r>
            <a:r>
              <a:rPr lang="en-US" sz="2800" dirty="0">
                <a:latin typeface="NeueHaasGroteskDisp Pro" panose="020B0504020202020204" pitchFamily="34" charset="77"/>
              </a:rPr>
              <a:t>, consectetuer </a:t>
            </a:r>
            <a:r>
              <a:rPr lang="en-US" sz="2800" dirty="0" err="1">
                <a:latin typeface="NeueHaasGroteskDisp Pro" panose="020B0504020202020204" pitchFamily="34" charset="77"/>
              </a:rPr>
              <a:t>adipiscing</a:t>
            </a:r>
            <a:r>
              <a:rPr lang="en-US" sz="2800" dirty="0">
                <a:latin typeface="NeueHaasGroteskDisp Pro" panose="020B0504020202020204" pitchFamily="34" charset="77"/>
              </a:rPr>
              <a:t> </a:t>
            </a:r>
            <a:r>
              <a:rPr lang="en-US" sz="2800" dirty="0" err="1">
                <a:latin typeface="NeueHaasGroteskDisp Pro" panose="020B0504020202020204" pitchFamily="34" charset="77"/>
              </a:rPr>
              <a:t>elit</a:t>
            </a:r>
            <a:r>
              <a:rPr lang="en-US" sz="2800" dirty="0">
                <a:latin typeface="NeueHaasGroteskDisp Pro" panose="020B0504020202020204" pitchFamily="34" charset="77"/>
              </a:rPr>
              <a:t>. </a:t>
            </a:r>
            <a:r>
              <a:rPr lang="en-US" sz="2800" dirty="0" err="1">
                <a:latin typeface="NeueHaasGroteskDisp Pro" panose="020B0504020202020204" pitchFamily="34" charset="77"/>
              </a:rPr>
              <a:t>Maecena</a:t>
            </a:r>
            <a:endParaRPr lang="en-US" sz="2800" dirty="0">
              <a:latin typeface="NeueHaasGroteskDisp Pro" panose="020B0504020202020204" pitchFamily="34" charset="77"/>
            </a:endParaRPr>
          </a:p>
          <a:p>
            <a:pPr marL="422275" indent="-422275">
              <a:buFont typeface="Arial" panose="020B0604020202020204" pitchFamily="34" charset="0"/>
              <a:buChar char="•"/>
            </a:pPr>
            <a:r>
              <a:rPr lang="en-US" sz="2800" dirty="0">
                <a:latin typeface="NeueHaasGroteskDisp Pro" panose="020B0504020202020204" pitchFamily="34" charset="77"/>
              </a:rPr>
              <a:t>Nunc </a:t>
            </a:r>
            <a:r>
              <a:rPr lang="en-US" sz="2800" dirty="0" err="1">
                <a:latin typeface="NeueHaasGroteskDisp Pro" panose="020B0504020202020204" pitchFamily="34" charset="77"/>
              </a:rPr>
              <a:t>viverra</a:t>
            </a:r>
            <a:r>
              <a:rPr lang="en-US" sz="2800" dirty="0">
                <a:latin typeface="NeueHaasGroteskDisp Pro" panose="020B0504020202020204" pitchFamily="34" charset="77"/>
              </a:rPr>
              <a:t> </a:t>
            </a:r>
            <a:r>
              <a:rPr lang="en-US" sz="2800" dirty="0" err="1">
                <a:latin typeface="NeueHaasGroteskDisp Pro" panose="020B0504020202020204" pitchFamily="34" charset="77"/>
              </a:rPr>
              <a:t>imperdiet</a:t>
            </a:r>
            <a:endParaRPr lang="en-US" sz="2800" dirty="0">
              <a:latin typeface="NeueHaasGroteskDisp Pro" panose="020B0504020202020204" pitchFamily="34" charset="77"/>
            </a:endParaRPr>
          </a:p>
        </p:txBody>
      </p: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9393F308-A622-6841-8FF7-FF8903F4114E}"/>
              </a:ext>
            </a:extLst>
          </p:cNvPr>
          <p:cNvCxnSpPr>
            <a:cxnSpLocks/>
          </p:cNvCxnSpPr>
          <p:nvPr/>
        </p:nvCxnSpPr>
        <p:spPr>
          <a:xfrm>
            <a:off x="818735" y="13580911"/>
            <a:ext cx="2467138" cy="0"/>
          </a:xfrm>
          <a:prstGeom prst="line">
            <a:avLst/>
          </a:prstGeom>
          <a:ln>
            <a:solidFill>
              <a:srgbClr val="3E1C84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44" name="TextBox 43">
            <a:extLst>
              <a:ext uri="{FF2B5EF4-FFF2-40B4-BE49-F238E27FC236}">
                <a16:creationId xmlns:a16="http://schemas.microsoft.com/office/drawing/2014/main" id="{8118B547-1EAA-EA40-9463-40531CB65BED}"/>
              </a:ext>
            </a:extLst>
          </p:cNvPr>
          <p:cNvSpPr txBox="1"/>
          <p:nvPr/>
        </p:nvSpPr>
        <p:spPr>
          <a:xfrm>
            <a:off x="6261799" y="16250355"/>
            <a:ext cx="4843115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>
                <a:latin typeface="NeueHaasGroteskDisp Pro" panose="020B0504020202020204" pitchFamily="34" charset="77"/>
              </a:rPr>
              <a:t>Lorem ipsum dolor sit amet, consectetuer adipiscing elit. Maecenas porttitor congue massa. Fusce posuere, magna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0DBB9992-F1CF-B240-9EC0-9ED9A4C48CF9}"/>
              </a:ext>
            </a:extLst>
          </p:cNvPr>
          <p:cNvSpPr txBox="1"/>
          <p:nvPr/>
        </p:nvSpPr>
        <p:spPr>
          <a:xfrm>
            <a:off x="11380977" y="13706188"/>
            <a:ext cx="4789443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22275" indent="-422275">
              <a:buFont typeface="Arial" panose="020B0604020202020204" pitchFamily="34" charset="0"/>
              <a:buChar char="•"/>
            </a:pPr>
            <a:r>
              <a:rPr lang="en-US" sz="2800" dirty="0">
                <a:latin typeface="NeueHaasGroteskDisp Pro" panose="020B0504020202020204" pitchFamily="34" charset="77"/>
              </a:rPr>
              <a:t>Lorem ipsum dolor sit amet, consectetuer adipiscing elit. Maecenas porttitor congue massa. Fusce posuere, magna sed pulvinar ultricies, purus lectus malesuada libero, sit amet commodo magna eros quis </a:t>
            </a:r>
            <a:r>
              <a:rPr lang="en-US" sz="2800" dirty="0" err="1">
                <a:latin typeface="NeueHaasGroteskDisp Pro" panose="020B0504020202020204" pitchFamily="34" charset="77"/>
              </a:rPr>
              <a:t>urna</a:t>
            </a:r>
            <a:r>
              <a:rPr lang="en-US" sz="2800" dirty="0">
                <a:latin typeface="NeueHaasGroteskDisp Pro" panose="020B0504020202020204" pitchFamily="34" charset="77"/>
              </a:rPr>
              <a:t>.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E628AB87-A1CD-1C44-87D6-2D266D799C3A}"/>
              </a:ext>
            </a:extLst>
          </p:cNvPr>
          <p:cNvSpPr txBox="1"/>
          <p:nvPr/>
        </p:nvSpPr>
        <p:spPr>
          <a:xfrm>
            <a:off x="11353800" y="19181903"/>
            <a:ext cx="4789443" cy="56734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22275" indent="-422275">
              <a:buFont typeface="Arial" panose="020B0604020202020204" pitchFamily="34" charset="0"/>
              <a:buChar char="•"/>
            </a:pPr>
            <a:r>
              <a:rPr lang="en-US" sz="2800" dirty="0">
                <a:latin typeface="NeueHaasGroteskDisp Pro" panose="020B0504020202020204" pitchFamily="34" charset="77"/>
              </a:rPr>
              <a:t>Lorem ipsum dolor sit amet, consectetuer adipiscing elit. Maecenas porttitor congue massa. Fusce posuere, magna sed pulvinar ultricies, purus lectus malesuada libero, sit amet commodo magna eros quis </a:t>
            </a:r>
            <a:r>
              <a:rPr lang="en-US" sz="2800" dirty="0" err="1">
                <a:latin typeface="NeueHaasGroteskDisp Pro" panose="020B0504020202020204" pitchFamily="34" charset="77"/>
              </a:rPr>
              <a:t>urna</a:t>
            </a:r>
            <a:r>
              <a:rPr lang="en-US" sz="2800" dirty="0">
                <a:latin typeface="NeueHaasGroteskDisp Pro" panose="020B0504020202020204" pitchFamily="34" charset="77"/>
              </a:rPr>
              <a:t>.</a:t>
            </a:r>
          </a:p>
          <a:p>
            <a:pPr marL="422275" indent="-422275">
              <a:buFont typeface="Arial" panose="020B0604020202020204" pitchFamily="34" charset="0"/>
              <a:buChar char="•"/>
            </a:pPr>
            <a:r>
              <a:rPr lang="en-US" sz="2800" dirty="0">
                <a:latin typeface="NeueHaasGroteskDisp Pro" panose="020B0504020202020204" pitchFamily="34" charset="77"/>
              </a:rPr>
              <a:t>Nunc </a:t>
            </a:r>
            <a:r>
              <a:rPr lang="en-US" sz="2800" dirty="0" err="1">
                <a:latin typeface="NeueHaasGroteskDisp Pro" panose="020B0504020202020204" pitchFamily="34" charset="77"/>
              </a:rPr>
              <a:t>viverra</a:t>
            </a:r>
            <a:r>
              <a:rPr lang="en-US" sz="2800" dirty="0">
                <a:latin typeface="NeueHaasGroteskDisp Pro" panose="020B0504020202020204" pitchFamily="34" charset="77"/>
              </a:rPr>
              <a:t> </a:t>
            </a:r>
            <a:r>
              <a:rPr lang="en-US" sz="2800" dirty="0" err="1">
                <a:latin typeface="NeueHaasGroteskDisp Pro" panose="020B0504020202020204" pitchFamily="34" charset="77"/>
              </a:rPr>
              <a:t>imperdiet</a:t>
            </a:r>
            <a:r>
              <a:rPr lang="en-US" sz="2800" dirty="0">
                <a:latin typeface="NeueHaasGroteskDisp Pro" panose="020B0504020202020204" pitchFamily="34" charset="77"/>
              </a:rPr>
              <a:t> </a:t>
            </a:r>
            <a:r>
              <a:rPr lang="en-US" sz="2800" dirty="0" err="1">
                <a:latin typeface="NeueHaasGroteskDisp Pro" panose="020B0504020202020204" pitchFamily="34" charset="77"/>
              </a:rPr>
              <a:t>enim</a:t>
            </a:r>
            <a:r>
              <a:rPr lang="en-US" sz="2800" dirty="0">
                <a:latin typeface="NeueHaasGroteskDisp Pro" panose="020B0504020202020204" pitchFamily="34" charset="77"/>
              </a:rPr>
              <a:t>. </a:t>
            </a:r>
            <a:r>
              <a:rPr lang="en-US" sz="2800" dirty="0" err="1">
                <a:latin typeface="NeueHaasGroteskDisp Pro" panose="020B0504020202020204" pitchFamily="34" charset="77"/>
              </a:rPr>
              <a:t>Fusce</a:t>
            </a:r>
            <a:r>
              <a:rPr lang="en-US" sz="2800" dirty="0">
                <a:latin typeface="NeueHaasGroteskDisp Pro" panose="020B0504020202020204" pitchFamily="34" charset="77"/>
              </a:rPr>
              <a:t> est. </a:t>
            </a:r>
            <a:r>
              <a:rPr lang="en-US" sz="2800" dirty="0" err="1">
                <a:latin typeface="NeueHaasGroteskDisp Pro" panose="020B0504020202020204" pitchFamily="34" charset="77"/>
              </a:rPr>
              <a:t>Vivamus</a:t>
            </a:r>
            <a:r>
              <a:rPr lang="en-US" sz="2800" dirty="0">
                <a:latin typeface="NeueHaasGroteskDisp Pro" panose="020B0504020202020204" pitchFamily="34" charset="77"/>
              </a:rPr>
              <a:t> a </a:t>
            </a:r>
            <a:r>
              <a:rPr lang="en-US" sz="2800" dirty="0" err="1">
                <a:latin typeface="NeueHaasGroteskDisp Pro" panose="020B0504020202020204" pitchFamily="34" charset="77"/>
              </a:rPr>
              <a:t>tellus</a:t>
            </a:r>
            <a:r>
              <a:rPr lang="en-US" sz="2800" dirty="0">
                <a:latin typeface="NeueHaasGroteskDisp Pro" panose="020B0504020202020204" pitchFamily="34" charset="77"/>
              </a:rPr>
              <a:t>.</a:t>
            </a:r>
          </a:p>
          <a:p>
            <a:pPr marL="422275" indent="-422275">
              <a:buFont typeface="Arial" panose="020B0604020202020204" pitchFamily="34" charset="0"/>
              <a:buChar char="•"/>
            </a:pPr>
            <a:r>
              <a:rPr lang="en-US" sz="2800" dirty="0">
                <a:latin typeface="NeueHaasGroteskDisp Pro" panose="020B0504020202020204" pitchFamily="34" charset="77"/>
              </a:rPr>
              <a:t>Nunc </a:t>
            </a:r>
            <a:r>
              <a:rPr lang="en-US" sz="2800" dirty="0" err="1">
                <a:latin typeface="NeueHaasGroteskDisp Pro" panose="020B0504020202020204" pitchFamily="34" charset="77"/>
              </a:rPr>
              <a:t>viverra</a:t>
            </a:r>
            <a:r>
              <a:rPr lang="en-US" sz="2800" dirty="0">
                <a:latin typeface="NeueHaasGroteskDisp Pro" panose="020B0504020202020204" pitchFamily="34" charset="77"/>
              </a:rPr>
              <a:t> </a:t>
            </a:r>
            <a:r>
              <a:rPr lang="en-US" sz="2800" dirty="0" err="1">
                <a:latin typeface="NeueHaasGroteskDisp Pro" panose="020B0504020202020204" pitchFamily="34" charset="77"/>
              </a:rPr>
              <a:t>imperdiet</a:t>
            </a:r>
            <a:r>
              <a:rPr lang="en-US" sz="2800" dirty="0">
                <a:latin typeface="NeueHaasGroteskDisp Pro" panose="020B0504020202020204" pitchFamily="34" charset="77"/>
              </a:rPr>
              <a:t> </a:t>
            </a:r>
            <a:r>
              <a:rPr lang="en-US" sz="2800" dirty="0" err="1">
                <a:latin typeface="NeueHaasGroteskDisp Pro" panose="020B0504020202020204" pitchFamily="34" charset="77"/>
              </a:rPr>
              <a:t>enim</a:t>
            </a:r>
            <a:r>
              <a:rPr lang="en-US" sz="2800" dirty="0">
                <a:latin typeface="NeueHaasGroteskDisp Pro" panose="020B0504020202020204" pitchFamily="34" charset="77"/>
              </a:rPr>
              <a:t>. </a:t>
            </a:r>
            <a:r>
              <a:rPr lang="en-US" sz="2800" dirty="0" err="1">
                <a:latin typeface="NeueHaasGroteskDisp Pro" panose="020B0504020202020204" pitchFamily="34" charset="77"/>
              </a:rPr>
              <a:t>Fusce</a:t>
            </a:r>
            <a:r>
              <a:rPr lang="en-US" sz="2800" dirty="0">
                <a:latin typeface="NeueHaasGroteskDisp Pro" panose="020B0504020202020204" pitchFamily="34" charset="77"/>
              </a:rPr>
              <a:t> est. </a:t>
            </a:r>
            <a:r>
              <a:rPr lang="en-US" sz="2800" dirty="0" err="1">
                <a:latin typeface="NeueHaasGroteskDisp Pro" panose="020B0504020202020204" pitchFamily="34" charset="77"/>
              </a:rPr>
              <a:t>Vivamus</a:t>
            </a:r>
            <a:r>
              <a:rPr lang="en-US" sz="2800" dirty="0">
                <a:latin typeface="NeueHaasGroteskDisp Pro" panose="020B0504020202020204" pitchFamily="34" charset="77"/>
              </a:rPr>
              <a:t> a </a:t>
            </a:r>
            <a:r>
              <a:rPr lang="en-US" sz="2800" dirty="0" err="1">
                <a:latin typeface="NeueHaasGroteskDisp Pro" panose="020B0504020202020204" pitchFamily="34" charset="77"/>
              </a:rPr>
              <a:t>tellus</a:t>
            </a:r>
            <a:r>
              <a:rPr lang="en-US" sz="2800" dirty="0">
                <a:latin typeface="NeueHaasGroteskDisp Pro" panose="020B0504020202020204" pitchFamily="34" charset="77"/>
              </a:rPr>
              <a:t>.</a:t>
            </a:r>
          </a:p>
          <a:p>
            <a:pPr marL="838258" indent="-838258">
              <a:buFont typeface="Arial" panose="020B0604020202020204" pitchFamily="34" charset="0"/>
              <a:buChar char="•"/>
            </a:pPr>
            <a:endParaRPr lang="en-US" sz="2667" dirty="0">
              <a:latin typeface="NeueHaasGroteskDisp Pro" panose="020B0504020202020204" pitchFamily="34" charset="77"/>
            </a:endParaRPr>
          </a:p>
        </p:txBody>
      </p: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50DD366D-1A7F-4941-A4DE-2E875E117958}"/>
              </a:ext>
            </a:extLst>
          </p:cNvPr>
          <p:cNvCxnSpPr>
            <a:cxnSpLocks/>
          </p:cNvCxnSpPr>
          <p:nvPr/>
        </p:nvCxnSpPr>
        <p:spPr>
          <a:xfrm>
            <a:off x="11440675" y="13405859"/>
            <a:ext cx="2467138" cy="0"/>
          </a:xfrm>
          <a:prstGeom prst="line">
            <a:avLst/>
          </a:prstGeom>
          <a:ln>
            <a:solidFill>
              <a:srgbClr val="3E1C84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7720867A-CB7D-B346-9A3A-DC3979DAB5C7}"/>
              </a:ext>
            </a:extLst>
          </p:cNvPr>
          <p:cNvCxnSpPr>
            <a:cxnSpLocks/>
          </p:cNvCxnSpPr>
          <p:nvPr/>
        </p:nvCxnSpPr>
        <p:spPr>
          <a:xfrm>
            <a:off x="11485915" y="18890930"/>
            <a:ext cx="2467138" cy="0"/>
          </a:xfrm>
          <a:prstGeom prst="line">
            <a:avLst/>
          </a:prstGeom>
          <a:ln>
            <a:solidFill>
              <a:srgbClr val="3E1C84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49" name="TextBox 48">
            <a:extLst>
              <a:ext uri="{FF2B5EF4-FFF2-40B4-BE49-F238E27FC236}">
                <a16:creationId xmlns:a16="http://schemas.microsoft.com/office/drawing/2014/main" id="{FA7431FD-DC5D-BF48-A3B7-98C1BB1610BF}"/>
              </a:ext>
            </a:extLst>
          </p:cNvPr>
          <p:cNvSpPr txBox="1"/>
          <p:nvPr/>
        </p:nvSpPr>
        <p:spPr>
          <a:xfrm>
            <a:off x="5654785" y="1922970"/>
            <a:ext cx="15169728" cy="995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3E1C84"/>
                </a:solidFill>
                <a:latin typeface="NeueHaasGroteskDisp Pro" panose="020B0504020202020204" pitchFamily="34" charset="77"/>
              </a:rPr>
              <a:t>Names should align with the Poster Title or the Logo</a:t>
            </a:r>
          </a:p>
          <a:p>
            <a:pPr>
              <a:tabLst>
                <a:tab pos="2909924" algn="l"/>
                <a:tab pos="3121858" algn="l"/>
                <a:tab pos="3148053" algn="l"/>
              </a:tabLst>
            </a:pPr>
            <a:r>
              <a:rPr lang="en-US" sz="2667" baseline="30000" dirty="0">
                <a:solidFill>
                  <a:srgbClr val="3E1C84"/>
                </a:solidFill>
                <a:latin typeface="NeueHaasGroteskDisp Pro" panose="020B0504020202020204" pitchFamily="34" charset="77"/>
                <a:cs typeface="Arial" panose="020B0604020202020204" pitchFamily="34" charset="0"/>
              </a:rPr>
              <a:t>1</a:t>
            </a:r>
            <a:r>
              <a:rPr lang="en-US" sz="2667" dirty="0">
                <a:solidFill>
                  <a:srgbClr val="3E1C84"/>
                </a:solidFill>
                <a:latin typeface="NeueHaasGroteskDisp Pro" panose="020B0504020202020204" pitchFamily="34" charset="77"/>
                <a:cs typeface="Arial" panose="020B0604020202020204" pitchFamily="34" charset="0"/>
              </a:rPr>
              <a:t>Institutions</a:t>
            </a:r>
            <a:endParaRPr lang="en-US" sz="2400" dirty="0">
              <a:solidFill>
                <a:srgbClr val="3E1C84"/>
              </a:solidFill>
              <a:latin typeface="NeueHaasGroteskDisp Pro" panose="020B0504020202020204" pitchFamily="34" charset="77"/>
              <a:cs typeface="Arial" panose="020B0604020202020204" pitchFamily="34" charset="0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6F20F6F1-E863-9D4C-9BD8-0294873B0F62}"/>
              </a:ext>
            </a:extLst>
          </p:cNvPr>
          <p:cNvSpPr txBox="1"/>
          <p:nvPr/>
        </p:nvSpPr>
        <p:spPr>
          <a:xfrm>
            <a:off x="6373832" y="21395281"/>
            <a:ext cx="4789443" cy="6104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38125" indent="-238125">
              <a:buFont typeface="Arial" panose="020B0604020202020204" pitchFamily="34" charset="0"/>
              <a:buChar char="•"/>
            </a:pPr>
            <a:r>
              <a:rPr lang="en-US" sz="2800" dirty="0">
                <a:latin typeface="NeueHaasGroteskDisp Pro" panose="020B0504020202020204" pitchFamily="34" charset="77"/>
              </a:rPr>
              <a:t>Lorem ipsum dolor sit amet, consectetuer adipiscing elit. Maecenas porttitor congue massa. Fusce posuere, magna</a:t>
            </a:r>
          </a:p>
          <a:p>
            <a:pPr marL="238125" indent="-238125">
              <a:buFont typeface="Arial" panose="020B0604020202020204" pitchFamily="34" charset="0"/>
              <a:buChar char="•"/>
            </a:pPr>
            <a:r>
              <a:rPr lang="en-US" sz="2800" dirty="0">
                <a:latin typeface="NeueHaasGroteskDisp Pro" panose="020B0504020202020204" pitchFamily="34" charset="77"/>
              </a:rPr>
              <a:t>Nunc </a:t>
            </a:r>
            <a:r>
              <a:rPr lang="en-US" sz="2800" dirty="0" err="1">
                <a:latin typeface="NeueHaasGroteskDisp Pro" panose="020B0504020202020204" pitchFamily="34" charset="77"/>
              </a:rPr>
              <a:t>viverra</a:t>
            </a:r>
            <a:r>
              <a:rPr lang="en-US" sz="2800" dirty="0">
                <a:latin typeface="NeueHaasGroteskDisp Pro" panose="020B0504020202020204" pitchFamily="34" charset="77"/>
              </a:rPr>
              <a:t> </a:t>
            </a:r>
            <a:r>
              <a:rPr lang="en-US" sz="2800" dirty="0" err="1">
                <a:latin typeface="NeueHaasGroteskDisp Pro" panose="020B0504020202020204" pitchFamily="34" charset="77"/>
              </a:rPr>
              <a:t>imperdiet</a:t>
            </a:r>
            <a:r>
              <a:rPr lang="en-US" sz="2800" dirty="0">
                <a:latin typeface="NeueHaasGroteskDisp Pro" panose="020B0504020202020204" pitchFamily="34" charset="77"/>
              </a:rPr>
              <a:t> </a:t>
            </a:r>
            <a:r>
              <a:rPr lang="en-US" sz="2800" dirty="0" err="1">
                <a:latin typeface="NeueHaasGroteskDisp Pro" panose="020B0504020202020204" pitchFamily="34" charset="77"/>
              </a:rPr>
              <a:t>enim</a:t>
            </a:r>
            <a:r>
              <a:rPr lang="en-US" sz="2800" dirty="0">
                <a:latin typeface="NeueHaasGroteskDisp Pro" panose="020B0504020202020204" pitchFamily="34" charset="77"/>
              </a:rPr>
              <a:t>. </a:t>
            </a:r>
            <a:r>
              <a:rPr lang="en-US" sz="2800" dirty="0" err="1">
                <a:latin typeface="NeueHaasGroteskDisp Pro" panose="020B0504020202020204" pitchFamily="34" charset="77"/>
              </a:rPr>
              <a:t>Fusce</a:t>
            </a:r>
            <a:r>
              <a:rPr lang="en-US" sz="2800" dirty="0">
                <a:latin typeface="NeueHaasGroteskDisp Pro" panose="020B0504020202020204" pitchFamily="34" charset="77"/>
              </a:rPr>
              <a:t> est. </a:t>
            </a:r>
            <a:r>
              <a:rPr lang="en-US" sz="2800" dirty="0" err="1">
                <a:latin typeface="NeueHaasGroteskDisp Pro" panose="020B0504020202020204" pitchFamily="34" charset="77"/>
              </a:rPr>
              <a:t>Vivamus</a:t>
            </a:r>
            <a:r>
              <a:rPr lang="en-US" sz="2800" dirty="0">
                <a:latin typeface="NeueHaasGroteskDisp Pro" panose="020B0504020202020204" pitchFamily="34" charset="77"/>
              </a:rPr>
              <a:t> a </a:t>
            </a:r>
            <a:r>
              <a:rPr lang="en-US" sz="2800" dirty="0" err="1">
                <a:latin typeface="NeueHaasGroteskDisp Pro" panose="020B0504020202020204" pitchFamily="34" charset="77"/>
              </a:rPr>
              <a:t>tellus</a:t>
            </a:r>
            <a:r>
              <a:rPr lang="en-US" sz="2800" dirty="0">
                <a:latin typeface="NeueHaasGroteskDisp Pro" panose="020B0504020202020204" pitchFamily="34" charset="77"/>
              </a:rPr>
              <a:t>.</a:t>
            </a:r>
          </a:p>
          <a:p>
            <a:pPr marL="238125" indent="-238125">
              <a:buFont typeface="Arial" panose="020B0604020202020204" pitchFamily="34" charset="0"/>
              <a:buChar char="•"/>
            </a:pPr>
            <a:r>
              <a:rPr lang="en-US" sz="2800" dirty="0">
                <a:latin typeface="NeueHaasGroteskDisp Pro" panose="020B0504020202020204" pitchFamily="34" charset="77"/>
              </a:rPr>
              <a:t>Nunc </a:t>
            </a:r>
            <a:r>
              <a:rPr lang="en-US" sz="2800" dirty="0" err="1">
                <a:latin typeface="NeueHaasGroteskDisp Pro" panose="020B0504020202020204" pitchFamily="34" charset="77"/>
              </a:rPr>
              <a:t>viverra</a:t>
            </a:r>
            <a:r>
              <a:rPr lang="en-US" sz="2800" dirty="0">
                <a:latin typeface="NeueHaasGroteskDisp Pro" panose="020B0504020202020204" pitchFamily="34" charset="77"/>
              </a:rPr>
              <a:t> </a:t>
            </a:r>
            <a:r>
              <a:rPr lang="en-US" sz="2800" dirty="0" err="1">
                <a:latin typeface="NeueHaasGroteskDisp Pro" panose="020B0504020202020204" pitchFamily="34" charset="77"/>
              </a:rPr>
              <a:t>imperdiet</a:t>
            </a:r>
            <a:r>
              <a:rPr lang="en-US" sz="2800" dirty="0">
                <a:latin typeface="NeueHaasGroteskDisp Pro" panose="020B0504020202020204" pitchFamily="34" charset="77"/>
              </a:rPr>
              <a:t> </a:t>
            </a:r>
            <a:r>
              <a:rPr lang="en-US" sz="2800" dirty="0" err="1">
                <a:latin typeface="NeueHaasGroteskDisp Pro" panose="020B0504020202020204" pitchFamily="34" charset="77"/>
              </a:rPr>
              <a:t>enim</a:t>
            </a:r>
            <a:r>
              <a:rPr lang="en-US" sz="2800" dirty="0">
                <a:latin typeface="NeueHaasGroteskDisp Pro" panose="020B0504020202020204" pitchFamily="34" charset="77"/>
              </a:rPr>
              <a:t>. </a:t>
            </a:r>
            <a:r>
              <a:rPr lang="en-US" sz="2800" dirty="0" err="1">
                <a:latin typeface="NeueHaasGroteskDisp Pro" panose="020B0504020202020204" pitchFamily="34" charset="77"/>
              </a:rPr>
              <a:t>Fusce</a:t>
            </a:r>
            <a:r>
              <a:rPr lang="en-US" sz="2800" dirty="0">
                <a:latin typeface="NeueHaasGroteskDisp Pro" panose="020B0504020202020204" pitchFamily="34" charset="77"/>
              </a:rPr>
              <a:t> est. </a:t>
            </a:r>
            <a:r>
              <a:rPr lang="en-US" sz="2800" dirty="0" err="1">
                <a:latin typeface="NeueHaasGroteskDisp Pro" panose="020B0504020202020204" pitchFamily="34" charset="77"/>
              </a:rPr>
              <a:t>Vivamus</a:t>
            </a:r>
            <a:r>
              <a:rPr lang="en-US" sz="2800" dirty="0">
                <a:latin typeface="NeueHaasGroteskDisp Pro" panose="020B0504020202020204" pitchFamily="34" charset="77"/>
              </a:rPr>
              <a:t> a </a:t>
            </a:r>
            <a:r>
              <a:rPr lang="en-US" sz="2800" dirty="0" err="1">
                <a:latin typeface="NeueHaasGroteskDisp Pro" panose="020B0504020202020204" pitchFamily="34" charset="77"/>
              </a:rPr>
              <a:t>tellus</a:t>
            </a:r>
            <a:r>
              <a:rPr lang="en-US" sz="2800" dirty="0">
                <a:latin typeface="NeueHaasGroteskDisp Pro" panose="020B0504020202020204" pitchFamily="34" charset="77"/>
              </a:rPr>
              <a:t>.</a:t>
            </a:r>
          </a:p>
          <a:p>
            <a:pPr marL="238125" indent="-238125">
              <a:buFont typeface="Arial" panose="020B0604020202020204" pitchFamily="34" charset="0"/>
              <a:buChar char="•"/>
            </a:pPr>
            <a:r>
              <a:rPr lang="en-US" sz="2800" dirty="0">
                <a:latin typeface="NeueHaasGroteskDisp Pro" panose="020B0504020202020204" pitchFamily="34" charset="77"/>
              </a:rPr>
              <a:t>Lorem ipsum dolor sit </a:t>
            </a:r>
            <a:r>
              <a:rPr lang="en-US" sz="2800" dirty="0" err="1">
                <a:latin typeface="NeueHaasGroteskDisp Pro" panose="020B0504020202020204" pitchFamily="34" charset="77"/>
              </a:rPr>
              <a:t>amet</a:t>
            </a:r>
            <a:r>
              <a:rPr lang="en-US" sz="2800" dirty="0">
                <a:latin typeface="NeueHaasGroteskDisp Pro" panose="020B0504020202020204" pitchFamily="34" charset="77"/>
              </a:rPr>
              <a:t>, consectetuer </a:t>
            </a:r>
            <a:r>
              <a:rPr lang="en-US" sz="2800" dirty="0" err="1">
                <a:latin typeface="NeueHaasGroteskDisp Pro" panose="020B0504020202020204" pitchFamily="34" charset="77"/>
              </a:rPr>
              <a:t>adipiscing</a:t>
            </a:r>
            <a:r>
              <a:rPr lang="en-US" sz="2800" dirty="0">
                <a:latin typeface="NeueHaasGroteskDisp Pro" panose="020B0504020202020204" pitchFamily="34" charset="77"/>
              </a:rPr>
              <a:t> </a:t>
            </a:r>
            <a:r>
              <a:rPr lang="en-US" sz="2800" dirty="0" err="1">
                <a:latin typeface="NeueHaasGroteskDisp Pro" panose="020B0504020202020204" pitchFamily="34" charset="77"/>
              </a:rPr>
              <a:t>elit</a:t>
            </a:r>
            <a:r>
              <a:rPr lang="en-US" sz="2800" dirty="0">
                <a:latin typeface="NeueHaasGroteskDisp Pro" panose="020B0504020202020204" pitchFamily="34" charset="77"/>
              </a:rPr>
              <a:t>. </a:t>
            </a:r>
            <a:r>
              <a:rPr lang="en-US" sz="2800" dirty="0" err="1">
                <a:latin typeface="NeueHaasGroteskDisp Pro" panose="020B0504020202020204" pitchFamily="34" charset="77"/>
              </a:rPr>
              <a:t>Maecena</a:t>
            </a:r>
            <a:endParaRPr lang="en-US" sz="2800" dirty="0">
              <a:latin typeface="NeueHaasGroteskDisp Pro" panose="020B0504020202020204" pitchFamily="34" charset="77"/>
            </a:endParaRPr>
          </a:p>
          <a:p>
            <a:endParaRPr lang="en-US" sz="2800" dirty="0">
              <a:latin typeface="NeueHaasGroteskDisp Pro" panose="020B0504020202020204" pitchFamily="34" charset="77"/>
            </a:endParaRPr>
          </a:p>
          <a:p>
            <a:endParaRPr lang="en-US" sz="2667" dirty="0">
              <a:latin typeface="NeueHaasGroteskDisp Pro" panose="020B0504020202020204" pitchFamily="34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2365026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TextBox 43">
            <a:extLst>
              <a:ext uri="{FF2B5EF4-FFF2-40B4-BE49-F238E27FC236}">
                <a16:creationId xmlns:a16="http://schemas.microsoft.com/office/drawing/2014/main" id="{F6270175-4C3C-154B-95DD-E2B22D73DAA0}"/>
              </a:ext>
            </a:extLst>
          </p:cNvPr>
          <p:cNvSpPr txBox="1"/>
          <p:nvPr/>
        </p:nvSpPr>
        <p:spPr>
          <a:xfrm>
            <a:off x="12716034" y="4508648"/>
            <a:ext cx="3542512" cy="71096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22275" indent="-422275">
              <a:buFont typeface="Arial" panose="020B0604020202020204" pitchFamily="34" charset="0"/>
              <a:buChar char="•"/>
            </a:pPr>
            <a:r>
              <a:rPr lang="en-US" sz="2400" dirty="0">
                <a:latin typeface="NeueHaasGroteskDisp Pro" panose="020B0504020202020204" pitchFamily="34" charset="77"/>
              </a:rPr>
              <a:t>Lorem ipsum dolor sit amet, consectetuer adipiscing elit. Maecenas porttitor congue massa. Fusce posuere, magna sed pulvinar ultricies, purus lectus malesuada libero, sit amet commodo magna eros quis </a:t>
            </a:r>
            <a:r>
              <a:rPr lang="en-US" sz="2400" dirty="0" err="1">
                <a:latin typeface="NeueHaasGroteskDisp Pro" panose="020B0504020202020204" pitchFamily="34" charset="77"/>
              </a:rPr>
              <a:t>urna</a:t>
            </a:r>
            <a:r>
              <a:rPr lang="en-US" sz="2400" dirty="0">
                <a:latin typeface="NeueHaasGroteskDisp Pro" panose="020B0504020202020204" pitchFamily="34" charset="77"/>
              </a:rPr>
              <a:t>.</a:t>
            </a:r>
          </a:p>
          <a:p>
            <a:pPr marL="422275" indent="-422275">
              <a:buFont typeface="Arial" panose="020B0604020202020204" pitchFamily="34" charset="0"/>
              <a:buChar char="•"/>
            </a:pPr>
            <a:r>
              <a:rPr lang="en-US" sz="2400" dirty="0">
                <a:latin typeface="NeueHaasGroteskDisp Pro" panose="020B0504020202020204" pitchFamily="34" charset="77"/>
              </a:rPr>
              <a:t>Nunc viverra imperdiet enim. Fusce est. Vivamus a </a:t>
            </a:r>
            <a:r>
              <a:rPr lang="en-US" sz="2400" dirty="0" err="1">
                <a:latin typeface="NeueHaasGroteskDisp Pro" panose="020B0504020202020204" pitchFamily="34" charset="77"/>
              </a:rPr>
              <a:t>tellus</a:t>
            </a:r>
            <a:r>
              <a:rPr lang="en-US" sz="2400" dirty="0">
                <a:latin typeface="NeueHaasGroteskDisp Pro" panose="020B0504020202020204" pitchFamily="34" charset="77"/>
              </a:rPr>
              <a:t>.</a:t>
            </a:r>
          </a:p>
          <a:p>
            <a:pPr marL="422275" indent="-422275">
              <a:buFont typeface="Arial" panose="020B0604020202020204" pitchFamily="34" charset="0"/>
              <a:buChar char="•"/>
            </a:pPr>
            <a:r>
              <a:rPr lang="en-US" sz="2400" dirty="0">
                <a:latin typeface="NeueHaasGroteskDisp Pro" panose="020B0504020202020204" pitchFamily="34" charset="77"/>
              </a:rPr>
              <a:t>Lorem ipsum dolor sit amet, consectetuer adipiscing elit. Maecenas porttitor congue massa. 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94E6F4E1-EA03-FB48-A83D-E974A1774043}"/>
              </a:ext>
            </a:extLst>
          </p:cNvPr>
          <p:cNvSpPr txBox="1"/>
          <p:nvPr/>
        </p:nvSpPr>
        <p:spPr>
          <a:xfrm>
            <a:off x="291119" y="4508648"/>
            <a:ext cx="3720388" cy="78483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76250" indent="-476250">
              <a:buFont typeface="Arial" panose="020B0604020202020204" pitchFamily="34" charset="0"/>
              <a:buChar char="•"/>
            </a:pPr>
            <a:r>
              <a:rPr lang="en-US" sz="2400" dirty="0">
                <a:latin typeface="NeueHaasGroteskDisp Pro" panose="020B0504020202020204" pitchFamily="34" charset="77"/>
              </a:rPr>
              <a:t>Lorem ipsum dolor sit amet, consectetuer adipiscing elit. Maecenas porttitor congue massa. Fusce posuere, magna sed pulvinar ultricies, purus lectus malesuada libero, sit amet commodo magna eros quis </a:t>
            </a:r>
            <a:r>
              <a:rPr lang="en-US" sz="2400" dirty="0" err="1">
                <a:latin typeface="NeueHaasGroteskDisp Pro" panose="020B0504020202020204" pitchFamily="34" charset="77"/>
              </a:rPr>
              <a:t>urna</a:t>
            </a:r>
            <a:r>
              <a:rPr lang="en-US" sz="2400" dirty="0">
                <a:latin typeface="NeueHaasGroteskDisp Pro" panose="020B0504020202020204" pitchFamily="34" charset="77"/>
              </a:rPr>
              <a:t>.</a:t>
            </a:r>
          </a:p>
          <a:p>
            <a:pPr marL="476250" indent="-476250">
              <a:buFont typeface="Arial" panose="020B0604020202020204" pitchFamily="34" charset="0"/>
              <a:buChar char="•"/>
            </a:pPr>
            <a:r>
              <a:rPr lang="en-US" sz="2400" dirty="0">
                <a:latin typeface="NeueHaasGroteskDisp Pro" panose="020B0504020202020204" pitchFamily="34" charset="77"/>
              </a:rPr>
              <a:t>Nunc viverra imperdiet enim. Fusce est. Vivamus a </a:t>
            </a:r>
            <a:r>
              <a:rPr lang="en-US" sz="2400" dirty="0" err="1">
                <a:latin typeface="NeueHaasGroteskDisp Pro" panose="020B0504020202020204" pitchFamily="34" charset="77"/>
              </a:rPr>
              <a:t>tellus</a:t>
            </a:r>
            <a:r>
              <a:rPr lang="en-US" sz="2400" dirty="0">
                <a:latin typeface="NeueHaasGroteskDisp Pro" panose="020B0504020202020204" pitchFamily="34" charset="77"/>
              </a:rPr>
              <a:t>.</a:t>
            </a:r>
          </a:p>
          <a:p>
            <a:pPr marL="476250" indent="-476250">
              <a:buFont typeface="Arial" panose="020B0604020202020204" pitchFamily="34" charset="0"/>
              <a:buChar char="•"/>
            </a:pPr>
            <a:r>
              <a:rPr lang="en-US" sz="2400" dirty="0">
                <a:latin typeface="NeueHaasGroteskDisp Pro" panose="020B0504020202020204" pitchFamily="34" charset="77"/>
              </a:rPr>
              <a:t>Lorem ipsum dolor sit amet, consectetuer adipiscing elit. Maecenas porttitor congue massa. Fusce posuere, </a:t>
            </a:r>
          </a:p>
          <a:p>
            <a:pPr marL="476250" indent="-476250">
              <a:buFont typeface="Arial" panose="020B0604020202020204" pitchFamily="34" charset="0"/>
              <a:buChar char="•"/>
            </a:pPr>
            <a:r>
              <a:rPr lang="en-US" sz="2400" dirty="0" err="1">
                <a:latin typeface="NeueHaasGroteskDisp Pro" panose="020B0504020202020204" pitchFamily="34" charset="77"/>
              </a:rPr>
              <a:t>adipiscing</a:t>
            </a:r>
            <a:r>
              <a:rPr lang="en-US" sz="2400" dirty="0">
                <a:latin typeface="NeueHaasGroteskDisp Pro" panose="020B0504020202020204" pitchFamily="34" charset="77"/>
              </a:rPr>
              <a:t> </a:t>
            </a:r>
            <a:r>
              <a:rPr lang="en-US" sz="2400" dirty="0" err="1">
                <a:latin typeface="NeueHaasGroteskDisp Pro" panose="020B0504020202020204" pitchFamily="34" charset="77"/>
              </a:rPr>
              <a:t>elit</a:t>
            </a:r>
            <a:r>
              <a:rPr lang="en-US" sz="2400" dirty="0">
                <a:latin typeface="NeueHaasGroteskDisp Pro" panose="020B0504020202020204" pitchFamily="34" charset="77"/>
              </a:rPr>
              <a:t>. Maecenas </a:t>
            </a:r>
            <a:r>
              <a:rPr lang="en-US" sz="2400" dirty="0" err="1">
                <a:latin typeface="NeueHaasGroteskDisp Pro" panose="020B0504020202020204" pitchFamily="34" charset="77"/>
              </a:rPr>
              <a:t>porttitor</a:t>
            </a:r>
            <a:endParaRPr lang="en-US" sz="2400" dirty="0">
              <a:latin typeface="NeueHaasGroteskDisp Pro" panose="020B0504020202020204" pitchFamily="34" charset="77"/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04A1AE45-E7EA-3A4F-B920-F8A894598525}"/>
              </a:ext>
            </a:extLst>
          </p:cNvPr>
          <p:cNvSpPr txBox="1"/>
          <p:nvPr/>
        </p:nvSpPr>
        <p:spPr>
          <a:xfrm>
            <a:off x="8536965" y="4461016"/>
            <a:ext cx="4121910" cy="100642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22275" indent="-422275">
              <a:buFont typeface="Arial" panose="020B0604020202020204" pitchFamily="34" charset="0"/>
              <a:buChar char="•"/>
            </a:pPr>
            <a:r>
              <a:rPr lang="en-US" sz="2400" dirty="0">
                <a:latin typeface="NeueHaasGroteskDisp Pro" panose="020B0504020202020204" pitchFamily="34" charset="77"/>
              </a:rPr>
              <a:t>Lorem ipsum dolor sit amet, consectetuer adipiscing elit. Maecenas porttitor congue massa. Fusce posuere, magna sed pulvinar ultricies, purus lectus malesuada libero, sit amet commodo magna eros quis </a:t>
            </a:r>
            <a:r>
              <a:rPr lang="en-US" sz="2400" dirty="0" err="1">
                <a:latin typeface="NeueHaasGroteskDisp Pro" panose="020B0504020202020204" pitchFamily="34" charset="77"/>
              </a:rPr>
              <a:t>urna</a:t>
            </a:r>
            <a:r>
              <a:rPr lang="en-US" sz="2400" dirty="0">
                <a:latin typeface="NeueHaasGroteskDisp Pro" panose="020B0504020202020204" pitchFamily="34" charset="77"/>
              </a:rPr>
              <a:t>.</a:t>
            </a:r>
          </a:p>
          <a:p>
            <a:pPr marL="422275" indent="-422275">
              <a:buFont typeface="Arial" panose="020B0604020202020204" pitchFamily="34" charset="0"/>
              <a:buChar char="•"/>
            </a:pPr>
            <a:r>
              <a:rPr lang="en-US" sz="2400" dirty="0">
                <a:latin typeface="NeueHaasGroteskDisp Pro" panose="020B0504020202020204" pitchFamily="34" charset="77"/>
              </a:rPr>
              <a:t>Nunc viverra imperdiet enim. Fusce est. Vivamus a </a:t>
            </a:r>
            <a:r>
              <a:rPr lang="en-US" sz="2400" dirty="0" err="1">
                <a:latin typeface="NeueHaasGroteskDisp Pro" panose="020B0504020202020204" pitchFamily="34" charset="77"/>
              </a:rPr>
              <a:t>tellus</a:t>
            </a:r>
            <a:r>
              <a:rPr lang="en-US" sz="2400" dirty="0">
                <a:latin typeface="NeueHaasGroteskDisp Pro" panose="020B0504020202020204" pitchFamily="34" charset="77"/>
              </a:rPr>
              <a:t>.</a:t>
            </a:r>
          </a:p>
          <a:p>
            <a:pPr marL="422275" indent="-422275">
              <a:buFont typeface="Arial" panose="020B0604020202020204" pitchFamily="34" charset="0"/>
              <a:buChar char="•"/>
            </a:pPr>
            <a:r>
              <a:rPr lang="en-US" sz="2400" dirty="0">
                <a:latin typeface="NeueHaasGroteskDisp Pro" panose="020B0504020202020204" pitchFamily="34" charset="77"/>
              </a:rPr>
              <a:t>Lorem ipsum dolor sit amet, consectetuer adipiscing elit. Maecenas porttitor congue massa. Fusce posuere, magna sed pulvinar </a:t>
            </a:r>
            <a:r>
              <a:rPr lang="en-US" sz="2400" dirty="0" err="1">
                <a:latin typeface="NeueHaasGroteskDisp Pro" panose="020B0504020202020204" pitchFamily="34" charset="77"/>
              </a:rPr>
              <a:t>ultricies</a:t>
            </a:r>
            <a:endParaRPr lang="en-US" sz="2400" dirty="0">
              <a:latin typeface="NeueHaasGroteskDisp Pro" panose="020B0504020202020204" pitchFamily="34" charset="77"/>
            </a:endParaRPr>
          </a:p>
          <a:p>
            <a:pPr marL="422275" indent="-422275">
              <a:buFont typeface="Arial" panose="020B0604020202020204" pitchFamily="34" charset="0"/>
              <a:buChar char="•"/>
            </a:pPr>
            <a:r>
              <a:rPr lang="en-US" sz="2400" dirty="0">
                <a:latin typeface="NeueHaasGroteskDisp Pro" panose="020B0504020202020204" pitchFamily="34" charset="77"/>
              </a:rPr>
              <a:t>Nunc </a:t>
            </a:r>
            <a:r>
              <a:rPr lang="en-US" sz="2400" dirty="0" err="1">
                <a:latin typeface="NeueHaasGroteskDisp Pro" panose="020B0504020202020204" pitchFamily="34" charset="77"/>
              </a:rPr>
              <a:t>viverra</a:t>
            </a:r>
            <a:r>
              <a:rPr lang="en-US" sz="2400" dirty="0">
                <a:latin typeface="NeueHaasGroteskDisp Pro" panose="020B0504020202020204" pitchFamily="34" charset="77"/>
              </a:rPr>
              <a:t> </a:t>
            </a:r>
            <a:r>
              <a:rPr lang="en-US" sz="2400" dirty="0" err="1">
                <a:latin typeface="NeueHaasGroteskDisp Pro" panose="020B0504020202020204" pitchFamily="34" charset="77"/>
              </a:rPr>
              <a:t>imperdiet</a:t>
            </a:r>
            <a:r>
              <a:rPr lang="en-US" sz="2400" dirty="0">
                <a:latin typeface="NeueHaasGroteskDisp Pro" panose="020B0504020202020204" pitchFamily="34" charset="77"/>
              </a:rPr>
              <a:t> </a:t>
            </a:r>
            <a:r>
              <a:rPr lang="en-US" sz="2400" dirty="0" err="1">
                <a:latin typeface="NeueHaasGroteskDisp Pro" panose="020B0504020202020204" pitchFamily="34" charset="77"/>
              </a:rPr>
              <a:t>enim</a:t>
            </a:r>
            <a:r>
              <a:rPr lang="en-US" sz="2400" dirty="0">
                <a:latin typeface="NeueHaasGroteskDisp Pro" panose="020B0504020202020204" pitchFamily="34" charset="77"/>
              </a:rPr>
              <a:t>. </a:t>
            </a:r>
            <a:r>
              <a:rPr lang="en-US" sz="2400" dirty="0" err="1">
                <a:latin typeface="NeueHaasGroteskDisp Pro" panose="020B0504020202020204" pitchFamily="34" charset="77"/>
              </a:rPr>
              <a:t>Fusce</a:t>
            </a:r>
            <a:r>
              <a:rPr lang="en-US" sz="2400" dirty="0">
                <a:latin typeface="NeueHaasGroteskDisp Pro" panose="020B0504020202020204" pitchFamily="34" charset="77"/>
              </a:rPr>
              <a:t> est. </a:t>
            </a:r>
            <a:r>
              <a:rPr lang="en-US" sz="2400" dirty="0" err="1">
                <a:latin typeface="NeueHaasGroteskDisp Pro" panose="020B0504020202020204" pitchFamily="34" charset="77"/>
              </a:rPr>
              <a:t>Vivamus</a:t>
            </a:r>
            <a:r>
              <a:rPr lang="en-US" sz="2400" dirty="0">
                <a:latin typeface="NeueHaasGroteskDisp Pro" panose="020B0504020202020204" pitchFamily="34" charset="77"/>
              </a:rPr>
              <a:t> a. </a:t>
            </a:r>
          </a:p>
          <a:p>
            <a:pPr marL="422275" indent="-422275">
              <a:buFont typeface="Arial" panose="020B0604020202020204" pitchFamily="34" charset="0"/>
              <a:buChar char="•"/>
            </a:pPr>
            <a:r>
              <a:rPr lang="en-US" sz="2400" dirty="0">
                <a:latin typeface="NeueHaasGroteskDisp Pro" panose="020B0504020202020204" pitchFamily="34" charset="77"/>
              </a:rPr>
              <a:t>Lorem ipsum dolor sit </a:t>
            </a:r>
            <a:r>
              <a:rPr lang="en-US" sz="2400" dirty="0" err="1">
                <a:latin typeface="NeueHaasGroteskDisp Pro" panose="020B0504020202020204" pitchFamily="34" charset="77"/>
              </a:rPr>
              <a:t>amet</a:t>
            </a:r>
            <a:r>
              <a:rPr lang="en-US" sz="2400" dirty="0">
                <a:latin typeface="NeueHaasGroteskDisp Pro" panose="020B0504020202020204" pitchFamily="34" charset="77"/>
              </a:rPr>
              <a:t>, consectetuer </a:t>
            </a:r>
            <a:r>
              <a:rPr lang="en-US" sz="2400" dirty="0" err="1">
                <a:latin typeface="NeueHaasGroteskDisp Pro" panose="020B0504020202020204" pitchFamily="34" charset="77"/>
              </a:rPr>
              <a:t>adipiscing</a:t>
            </a:r>
            <a:r>
              <a:rPr lang="en-US" sz="2400" dirty="0">
                <a:latin typeface="NeueHaasGroteskDisp Pro" panose="020B0504020202020204" pitchFamily="34" charset="77"/>
              </a:rPr>
              <a:t> </a:t>
            </a:r>
            <a:r>
              <a:rPr lang="en-US" sz="2400" dirty="0" err="1">
                <a:latin typeface="NeueHaasGroteskDisp Pro" panose="020B0504020202020204" pitchFamily="34" charset="77"/>
              </a:rPr>
              <a:t>elit</a:t>
            </a:r>
            <a:r>
              <a:rPr lang="en-US" sz="2400" dirty="0">
                <a:latin typeface="NeueHaasGroteskDisp Pro" panose="020B0504020202020204" pitchFamily="34" charset="77"/>
              </a:rPr>
              <a:t>. Maecenas </a:t>
            </a:r>
            <a:r>
              <a:rPr lang="en-US" sz="2400" dirty="0" err="1">
                <a:latin typeface="NeueHaasGroteskDisp Pro" panose="020B0504020202020204" pitchFamily="34" charset="77"/>
              </a:rPr>
              <a:t>porttitor</a:t>
            </a:r>
            <a:r>
              <a:rPr lang="en-US" sz="2400" dirty="0">
                <a:latin typeface="NeueHaasGroteskDisp Pro" panose="020B0504020202020204" pitchFamily="34" charset="77"/>
              </a:rPr>
              <a:t> </a:t>
            </a:r>
            <a:r>
              <a:rPr lang="en-US" sz="2400" dirty="0" err="1">
                <a:latin typeface="NeueHaasGroteskDisp Pro" panose="020B0504020202020204" pitchFamily="34" charset="77"/>
              </a:rPr>
              <a:t>congue</a:t>
            </a:r>
            <a:r>
              <a:rPr lang="en-US" sz="2400" dirty="0">
                <a:latin typeface="NeueHaasGroteskDisp Pro" panose="020B0504020202020204" pitchFamily="34" charset="77"/>
              </a:rPr>
              <a:t> </a:t>
            </a:r>
            <a:r>
              <a:rPr lang="en-US" sz="2400" dirty="0" err="1">
                <a:latin typeface="NeueHaasGroteskDisp Pro" panose="020B0504020202020204" pitchFamily="34" charset="77"/>
              </a:rPr>
              <a:t>massa</a:t>
            </a:r>
            <a:r>
              <a:rPr lang="en-US" sz="2400" dirty="0">
                <a:latin typeface="NeueHaasGroteskDisp Pro" panose="020B0504020202020204" pitchFamily="34" charset="77"/>
              </a:rPr>
              <a:t>. </a:t>
            </a:r>
            <a:r>
              <a:rPr lang="en-US" sz="2400" dirty="0" err="1">
                <a:latin typeface="NeueHaasGroteskDisp Pro" panose="020B0504020202020204" pitchFamily="34" charset="77"/>
              </a:rPr>
              <a:t>Fusce</a:t>
            </a:r>
            <a:r>
              <a:rPr lang="en-US" sz="2400" dirty="0">
                <a:latin typeface="NeueHaasGroteskDisp Pro" panose="020B0504020202020204" pitchFamily="34" charset="77"/>
              </a:rPr>
              <a:t> </a:t>
            </a:r>
            <a:r>
              <a:rPr lang="en-US" sz="2400" dirty="0" err="1">
                <a:latin typeface="NeueHaasGroteskDisp Pro" panose="020B0504020202020204" pitchFamily="34" charset="77"/>
              </a:rPr>
              <a:t>posuere</a:t>
            </a:r>
            <a:r>
              <a:rPr lang="en-US" sz="2400" dirty="0">
                <a:latin typeface="NeueHaasGroteskDisp Pro" panose="020B0504020202020204" pitchFamily="34" charset="77"/>
              </a:rPr>
              <a:t>, magna sed pulvinar </a:t>
            </a:r>
            <a:r>
              <a:rPr lang="en-US" sz="2400" dirty="0" err="1">
                <a:latin typeface="NeueHaasGroteskDisp Pro" panose="020B0504020202020204" pitchFamily="34" charset="77"/>
              </a:rPr>
              <a:t>ultricies</a:t>
            </a:r>
            <a:endParaRPr lang="en-US" sz="2400" dirty="0">
              <a:latin typeface="NeueHaasGroteskDisp Pro" panose="020B0504020202020204" pitchFamily="34" charset="77"/>
            </a:endParaRPr>
          </a:p>
          <a:p>
            <a:pPr marL="422275" indent="-422275">
              <a:buFont typeface="Arial" panose="020B0604020202020204" pitchFamily="34" charset="0"/>
              <a:buChar char="•"/>
            </a:pPr>
            <a:r>
              <a:rPr lang="en-US" sz="2400" dirty="0">
                <a:latin typeface="NeueHaasGroteskDisp Pro" panose="020B0504020202020204" pitchFamily="34" charset="77"/>
              </a:rPr>
              <a:t>Nunc </a:t>
            </a:r>
            <a:r>
              <a:rPr lang="en-US" sz="2400" dirty="0" err="1">
                <a:latin typeface="NeueHaasGroteskDisp Pro" panose="020B0504020202020204" pitchFamily="34" charset="77"/>
              </a:rPr>
              <a:t>viverra</a:t>
            </a:r>
            <a:endParaRPr lang="en-US" sz="2400" dirty="0">
              <a:latin typeface="NeueHaasGroteskDisp Pro" panose="020B0504020202020204" pitchFamily="34" charset="77"/>
            </a:endParaRP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CC5EF0F9-CE0B-3B49-B4AB-A057A272EE7D}"/>
              </a:ext>
            </a:extLst>
          </p:cNvPr>
          <p:cNvGrpSpPr/>
          <p:nvPr/>
        </p:nvGrpSpPr>
        <p:grpSpPr>
          <a:xfrm>
            <a:off x="675072" y="3637847"/>
            <a:ext cx="3439728" cy="646331"/>
            <a:chOff x="406136" y="2943138"/>
            <a:chExt cx="3937713" cy="412276"/>
          </a:xfrm>
        </p:grpSpPr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9E325549-D3DE-2C41-9FF9-9741F8353EAC}"/>
                </a:ext>
              </a:extLst>
            </p:cNvPr>
            <p:cNvSpPr txBox="1"/>
            <p:nvPr/>
          </p:nvSpPr>
          <p:spPr>
            <a:xfrm>
              <a:off x="483565" y="2943138"/>
              <a:ext cx="3860284" cy="4122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000" dirty="0">
                  <a:latin typeface="NeueHaasGroteskDisp Pro Md" panose="020B0504020202020204" pitchFamily="34" charset="77"/>
                </a:rPr>
                <a:t>Introduction</a:t>
              </a:r>
              <a:r>
                <a:rPr lang="en-US" sz="3600" dirty="0">
                  <a:latin typeface="NeueHaasGroteskDisp Pro Md" panose="020B0504020202020204" pitchFamily="34" charset="77"/>
                </a:rPr>
                <a:t> </a:t>
              </a:r>
            </a:p>
          </p:txBody>
        </p: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A7B2D451-07A5-3A4E-879C-629802DB280F}"/>
                </a:ext>
              </a:extLst>
            </p:cNvPr>
            <p:cNvCxnSpPr>
              <a:cxnSpLocks/>
            </p:cNvCxnSpPr>
            <p:nvPr/>
          </p:nvCxnSpPr>
          <p:spPr>
            <a:xfrm>
              <a:off x="406136" y="3346213"/>
              <a:ext cx="3365940" cy="0"/>
            </a:xfrm>
            <a:prstGeom prst="line">
              <a:avLst/>
            </a:prstGeom>
            <a:ln>
              <a:solidFill>
                <a:srgbClr val="3E1C84"/>
              </a:solidFill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46" name="TextBox 45">
            <a:extLst>
              <a:ext uri="{FF2B5EF4-FFF2-40B4-BE49-F238E27FC236}">
                <a16:creationId xmlns:a16="http://schemas.microsoft.com/office/drawing/2014/main" id="{57B9A1C3-43C2-3848-ABBB-D31DBFEF6E00}"/>
              </a:ext>
            </a:extLst>
          </p:cNvPr>
          <p:cNvSpPr txBox="1"/>
          <p:nvPr/>
        </p:nvSpPr>
        <p:spPr>
          <a:xfrm>
            <a:off x="12716034" y="3769079"/>
            <a:ext cx="279032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>
                <a:latin typeface="NeueHaasGroteskDisp Pro Md" panose="020B0504020202020204" pitchFamily="34" charset="77"/>
              </a:rPr>
              <a:t>Conclusions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BEFFEAB-24CE-D443-966F-2E2ADEBF980A}"/>
              </a:ext>
            </a:extLst>
          </p:cNvPr>
          <p:cNvSpPr txBox="1"/>
          <p:nvPr/>
        </p:nvSpPr>
        <p:spPr>
          <a:xfrm>
            <a:off x="685801" y="13132692"/>
            <a:ext cx="316364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>
                <a:latin typeface="NeueHaasGroteskDisp Pro Md" panose="020B0504020202020204" pitchFamily="34" charset="77"/>
              </a:rPr>
              <a:t>Method</a:t>
            </a:r>
          </a:p>
        </p:txBody>
      </p:sp>
      <p:graphicFrame>
        <p:nvGraphicFramePr>
          <p:cNvPr id="23" name="Table 17">
            <a:extLst>
              <a:ext uri="{FF2B5EF4-FFF2-40B4-BE49-F238E27FC236}">
                <a16:creationId xmlns:a16="http://schemas.microsoft.com/office/drawing/2014/main" id="{DBA33DA9-0FC8-D647-B268-2D54C2F4D23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7486928"/>
              </p:ext>
            </p:extLst>
          </p:nvPr>
        </p:nvGraphicFramePr>
        <p:xfrm>
          <a:off x="8732766" y="15335032"/>
          <a:ext cx="3441876" cy="20921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7292">
                  <a:extLst>
                    <a:ext uri="{9D8B030D-6E8A-4147-A177-3AD203B41FA5}">
                      <a16:colId xmlns:a16="http://schemas.microsoft.com/office/drawing/2014/main" val="2274091378"/>
                    </a:ext>
                  </a:extLst>
                </a:gridCol>
                <a:gridCol w="1147292">
                  <a:extLst>
                    <a:ext uri="{9D8B030D-6E8A-4147-A177-3AD203B41FA5}">
                      <a16:colId xmlns:a16="http://schemas.microsoft.com/office/drawing/2014/main" val="3479861155"/>
                    </a:ext>
                  </a:extLst>
                </a:gridCol>
                <a:gridCol w="1147292">
                  <a:extLst>
                    <a:ext uri="{9D8B030D-6E8A-4147-A177-3AD203B41FA5}">
                      <a16:colId xmlns:a16="http://schemas.microsoft.com/office/drawing/2014/main" val="2816682985"/>
                    </a:ext>
                  </a:extLst>
                </a:gridCol>
              </a:tblGrid>
              <a:tr h="409432">
                <a:tc gridSpan="3">
                  <a:txBody>
                    <a:bodyPr/>
                    <a:lstStyle/>
                    <a:p>
                      <a:pPr algn="l"/>
                      <a:r>
                        <a:rPr lang="en-US" sz="1900" dirty="0">
                          <a:latin typeface="NeueHaasGroteskDisp Pro" panose="020B0504020202020204" pitchFamily="34" charset="77"/>
                        </a:rPr>
                        <a:t>Table Title </a:t>
                      </a:r>
                    </a:p>
                  </a:txBody>
                  <a:tcPr marL="64069" marR="64069" marT="32033" marB="32033">
                    <a:lnL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E1C8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L="54660" marR="54660" marT="27329" marB="27329"/>
                </a:tc>
                <a:tc hMerge="1">
                  <a:txBody>
                    <a:bodyPr/>
                    <a:lstStyle/>
                    <a:p>
                      <a:endParaRPr lang="en-US" sz="1100"/>
                    </a:p>
                  </a:txBody>
                  <a:tcPr marL="54660" marR="54660" marT="27329" marB="27329"/>
                </a:tc>
                <a:extLst>
                  <a:ext uri="{0D108BD9-81ED-4DB2-BD59-A6C34878D82A}">
                    <a16:rowId xmlns:a16="http://schemas.microsoft.com/office/drawing/2014/main" val="1144873922"/>
                  </a:ext>
                </a:extLst>
              </a:tr>
              <a:tr h="408431">
                <a:tc>
                  <a:txBody>
                    <a:bodyPr/>
                    <a:lstStyle/>
                    <a:p>
                      <a:r>
                        <a:rPr lang="en-US" sz="1500" b="0" i="0" dirty="0">
                          <a:latin typeface="NeueHaasGroteskDisp Pro" panose="020B0504020202020204" pitchFamily="34" charset="77"/>
                        </a:rPr>
                        <a:t>lorem ipsum</a:t>
                      </a:r>
                    </a:p>
                  </a:txBody>
                  <a:tcPr marL="103724" marR="103724" marT="51860" marB="51860">
                    <a:lnL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NeueHaasGroteskDisp Pro" panose="020B0504020202020204" pitchFamily="34" charset="77"/>
                          <a:ea typeface="+mn-ea"/>
                          <a:cs typeface="+mn-cs"/>
                        </a:rPr>
                        <a:t>lorem ipsum</a:t>
                      </a:r>
                    </a:p>
                  </a:txBody>
                  <a:tcPr marL="103724" marR="103724" marT="51860" marB="51860">
                    <a:lnL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NeueHaasGroteskDisp Pro" panose="020B0504020202020204" pitchFamily="34" charset="77"/>
                          <a:ea typeface="+mn-ea"/>
                          <a:cs typeface="+mn-cs"/>
                        </a:rPr>
                        <a:t>lorem ipsum</a:t>
                      </a:r>
                    </a:p>
                  </a:txBody>
                  <a:tcPr marL="103724" marR="103724" marT="51860" marB="51860">
                    <a:lnL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36248840"/>
                  </a:ext>
                </a:extLst>
              </a:tr>
              <a:tr h="40843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NeueHaasGroteskDisp Pro" panose="020B0504020202020204" pitchFamily="34" charset="77"/>
                          <a:ea typeface="+mn-ea"/>
                          <a:cs typeface="+mn-cs"/>
                        </a:rPr>
                        <a:t>lorem ipsum</a:t>
                      </a:r>
                    </a:p>
                  </a:txBody>
                  <a:tcPr marL="103724" marR="103724" marT="51860" marB="51860">
                    <a:lnL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NeueHaasGroteskDisp Pro" panose="020B0504020202020204" pitchFamily="34" charset="77"/>
                          <a:ea typeface="+mn-ea"/>
                          <a:cs typeface="+mn-cs"/>
                        </a:rPr>
                        <a:t>lorem ipsum</a:t>
                      </a:r>
                    </a:p>
                  </a:txBody>
                  <a:tcPr marL="103724" marR="103724" marT="51860" marB="51860">
                    <a:lnL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NeueHaasGroteskDisp Pro" panose="020B0504020202020204" pitchFamily="34" charset="77"/>
                          <a:ea typeface="+mn-ea"/>
                          <a:cs typeface="+mn-cs"/>
                        </a:rPr>
                        <a:t>lorem ipsum</a:t>
                      </a:r>
                    </a:p>
                  </a:txBody>
                  <a:tcPr marL="103724" marR="103724" marT="51860" marB="51860">
                    <a:lnL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34197930"/>
                  </a:ext>
                </a:extLst>
              </a:tr>
              <a:tr h="40843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NeueHaasGroteskDisp Pro" panose="020B0504020202020204" pitchFamily="34" charset="77"/>
                          <a:ea typeface="+mn-ea"/>
                          <a:cs typeface="+mn-cs"/>
                        </a:rPr>
                        <a:t>lorem ipsum</a:t>
                      </a:r>
                    </a:p>
                  </a:txBody>
                  <a:tcPr marL="103724" marR="103724" marT="51860" marB="51860">
                    <a:lnL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NeueHaasGroteskDisp Pro" panose="020B0504020202020204" pitchFamily="34" charset="77"/>
                          <a:ea typeface="+mn-ea"/>
                          <a:cs typeface="+mn-cs"/>
                        </a:rPr>
                        <a:t>lorem ipsum</a:t>
                      </a:r>
                    </a:p>
                  </a:txBody>
                  <a:tcPr marL="103724" marR="103724" marT="51860" marB="51860">
                    <a:lnL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NeueHaasGroteskDisp Pro" panose="020B0504020202020204" pitchFamily="34" charset="77"/>
                          <a:ea typeface="+mn-ea"/>
                          <a:cs typeface="+mn-cs"/>
                        </a:rPr>
                        <a:t>lorem ipsum</a:t>
                      </a:r>
                    </a:p>
                  </a:txBody>
                  <a:tcPr marL="103724" marR="103724" marT="51860" marB="51860">
                    <a:lnL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38103026"/>
                  </a:ext>
                </a:extLst>
              </a:tr>
            </a:tbl>
          </a:graphicData>
        </a:graphic>
      </p:graphicFrame>
      <p:sp>
        <p:nvSpPr>
          <p:cNvPr id="42" name="TextBox 41">
            <a:extLst>
              <a:ext uri="{FF2B5EF4-FFF2-40B4-BE49-F238E27FC236}">
                <a16:creationId xmlns:a16="http://schemas.microsoft.com/office/drawing/2014/main" id="{C9FF885B-D382-C642-85BB-FF8251BA502B}"/>
              </a:ext>
            </a:extLst>
          </p:cNvPr>
          <p:cNvSpPr txBox="1"/>
          <p:nvPr/>
        </p:nvSpPr>
        <p:spPr>
          <a:xfrm>
            <a:off x="4828235" y="3648474"/>
            <a:ext cx="33720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>
                <a:latin typeface="NeueHaasGroteskDisp Pro Md" panose="020B0504020202020204" pitchFamily="34" charset="77"/>
              </a:rPr>
              <a:t>Results</a:t>
            </a:r>
            <a:r>
              <a:rPr lang="en-US" sz="3600" dirty="0">
                <a:latin typeface="NeueHaasGroteskDisp Pro Md" panose="020B0504020202020204" pitchFamily="34" charset="77"/>
              </a:rPr>
              <a:t> </a:t>
            </a:r>
          </a:p>
        </p:txBody>
      </p: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95F1B7AE-6FF7-384F-B9EB-789192FE88C5}"/>
              </a:ext>
            </a:extLst>
          </p:cNvPr>
          <p:cNvCxnSpPr>
            <a:cxnSpLocks/>
          </p:cNvCxnSpPr>
          <p:nvPr/>
        </p:nvCxnSpPr>
        <p:spPr>
          <a:xfrm flipV="1">
            <a:off x="4819946" y="4282420"/>
            <a:ext cx="5335730" cy="2266"/>
          </a:xfrm>
          <a:prstGeom prst="line">
            <a:avLst/>
          </a:prstGeom>
          <a:ln>
            <a:solidFill>
              <a:srgbClr val="3E1C84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60" name="TextBox 59">
            <a:extLst>
              <a:ext uri="{FF2B5EF4-FFF2-40B4-BE49-F238E27FC236}">
                <a16:creationId xmlns:a16="http://schemas.microsoft.com/office/drawing/2014/main" id="{5E511049-0E9D-6049-AC63-A31D59B2F29E}"/>
              </a:ext>
            </a:extLst>
          </p:cNvPr>
          <p:cNvSpPr txBox="1"/>
          <p:nvPr/>
        </p:nvSpPr>
        <p:spPr>
          <a:xfrm>
            <a:off x="4762079" y="7786441"/>
            <a:ext cx="350106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Neue Haas Grotesk Display Pro 6" panose="020B0504020202020204" pitchFamily="34" charset="77"/>
              </a:rPr>
              <a:t>2. Result 2 Sentence goes here 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4F61E6C7-B482-A141-B4D8-B307C3A39641}"/>
              </a:ext>
            </a:extLst>
          </p:cNvPr>
          <p:cNvSpPr txBox="1"/>
          <p:nvPr/>
        </p:nvSpPr>
        <p:spPr>
          <a:xfrm>
            <a:off x="4819946" y="4422330"/>
            <a:ext cx="36598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Neue Haas Grotesk Display Pro 6" panose="020B0504020202020204" pitchFamily="34" charset="77"/>
              </a:rPr>
              <a:t>1. Result 1 Sentence goes here </a:t>
            </a:r>
          </a:p>
        </p:txBody>
      </p:sp>
      <p:graphicFrame>
        <p:nvGraphicFramePr>
          <p:cNvPr id="62" name="Chart 61">
            <a:extLst>
              <a:ext uri="{FF2B5EF4-FFF2-40B4-BE49-F238E27FC236}">
                <a16:creationId xmlns:a16="http://schemas.microsoft.com/office/drawing/2014/main" id="{4CB7AF73-D736-D348-AEBE-609F4A32617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45475179"/>
              </p:ext>
            </p:extLst>
          </p:nvPr>
        </p:nvGraphicFramePr>
        <p:xfrm>
          <a:off x="4762079" y="8747013"/>
          <a:ext cx="3931427" cy="27280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3" name="TextBox 62">
            <a:extLst>
              <a:ext uri="{FF2B5EF4-FFF2-40B4-BE49-F238E27FC236}">
                <a16:creationId xmlns:a16="http://schemas.microsoft.com/office/drawing/2014/main" id="{E28BC426-21DC-E44F-A924-1F1B360C5B91}"/>
              </a:ext>
            </a:extLst>
          </p:cNvPr>
          <p:cNvSpPr txBox="1"/>
          <p:nvPr/>
        </p:nvSpPr>
        <p:spPr>
          <a:xfrm>
            <a:off x="4762079" y="12080598"/>
            <a:ext cx="411464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Neue Haas Grotesk Display Pro 6" panose="020B0504020202020204" pitchFamily="34" charset="77"/>
              </a:rPr>
              <a:t>3. Result 3 Sentence goes here 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892FD9ED-4105-024E-AE3E-2AFB2D6EA816}"/>
              </a:ext>
            </a:extLst>
          </p:cNvPr>
          <p:cNvSpPr txBox="1"/>
          <p:nvPr/>
        </p:nvSpPr>
        <p:spPr>
          <a:xfrm>
            <a:off x="301290" y="14001890"/>
            <a:ext cx="3731000" cy="13388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76250" indent="-476250">
              <a:buFont typeface="Arial" panose="020B0604020202020204" pitchFamily="34" charset="0"/>
              <a:buChar char="•"/>
            </a:pPr>
            <a:r>
              <a:rPr lang="en-US" sz="2400" dirty="0">
                <a:latin typeface="NeueHaasGroteskDisp Pro" panose="020B0504020202020204" pitchFamily="34" charset="77"/>
              </a:rPr>
              <a:t>Lorem ipsum dolor sit amet, consectetuer adipiscing elit. Maecenas porttitor congue massa. Fusce posuere, magna sed pulvinar ultricies, purus lectus malesuada libero, sit amet commodo magna eros quis </a:t>
            </a:r>
            <a:r>
              <a:rPr lang="en-US" sz="2400" dirty="0" err="1">
                <a:latin typeface="NeueHaasGroteskDisp Pro" panose="020B0504020202020204" pitchFamily="34" charset="77"/>
              </a:rPr>
              <a:t>urna</a:t>
            </a:r>
            <a:r>
              <a:rPr lang="en-US" sz="2400" dirty="0">
                <a:latin typeface="NeueHaasGroteskDisp Pro" panose="020B0504020202020204" pitchFamily="34" charset="77"/>
              </a:rPr>
              <a:t>.</a:t>
            </a:r>
          </a:p>
          <a:p>
            <a:pPr marL="476250" indent="-476250">
              <a:buFont typeface="Arial" panose="020B0604020202020204" pitchFamily="34" charset="0"/>
              <a:buChar char="•"/>
            </a:pPr>
            <a:r>
              <a:rPr lang="en-US" sz="2400" dirty="0">
                <a:latin typeface="NeueHaasGroteskDisp Pro" panose="020B0504020202020204" pitchFamily="34" charset="77"/>
              </a:rPr>
              <a:t>Nunc viverra imperdiet enim. Fusce est. Vivamus a </a:t>
            </a:r>
            <a:r>
              <a:rPr lang="en-US" sz="2400" dirty="0" err="1">
                <a:latin typeface="NeueHaasGroteskDisp Pro" panose="020B0504020202020204" pitchFamily="34" charset="77"/>
              </a:rPr>
              <a:t>tellus</a:t>
            </a:r>
            <a:r>
              <a:rPr lang="en-US" sz="2400" dirty="0">
                <a:latin typeface="NeueHaasGroteskDisp Pro" panose="020B0504020202020204" pitchFamily="34" charset="77"/>
              </a:rPr>
              <a:t>.</a:t>
            </a:r>
          </a:p>
          <a:p>
            <a:pPr marL="476250" indent="-476250">
              <a:buFont typeface="Arial" panose="020B0604020202020204" pitchFamily="34" charset="0"/>
              <a:buChar char="•"/>
            </a:pPr>
            <a:r>
              <a:rPr lang="en-US" sz="2400" dirty="0">
                <a:latin typeface="NeueHaasGroteskDisp Pro" panose="020B0504020202020204" pitchFamily="34" charset="77"/>
              </a:rPr>
              <a:t>Lorem ipsum dolor sit amet, consectetuer adipiscing elit. Maecenas porttitor congue massa. Fusce posuere, </a:t>
            </a:r>
          </a:p>
          <a:p>
            <a:pPr marL="476250" indent="-476250">
              <a:buFont typeface="Arial" panose="020B0604020202020204" pitchFamily="34" charset="0"/>
              <a:buChar char="•"/>
            </a:pPr>
            <a:r>
              <a:rPr lang="en-US" sz="2400" dirty="0">
                <a:latin typeface="NeueHaasGroteskDisp Pro" panose="020B0504020202020204" pitchFamily="34" charset="77"/>
              </a:rPr>
              <a:t>Maecenas </a:t>
            </a:r>
            <a:r>
              <a:rPr lang="en-US" sz="2400" dirty="0" err="1">
                <a:latin typeface="NeueHaasGroteskDisp Pro" panose="020B0504020202020204" pitchFamily="34" charset="77"/>
              </a:rPr>
              <a:t>porttitor</a:t>
            </a:r>
            <a:r>
              <a:rPr lang="en-US" sz="2400" dirty="0">
                <a:latin typeface="NeueHaasGroteskDisp Pro" panose="020B0504020202020204" pitchFamily="34" charset="77"/>
              </a:rPr>
              <a:t> </a:t>
            </a:r>
            <a:r>
              <a:rPr lang="en-US" sz="2400" dirty="0" err="1">
                <a:latin typeface="NeueHaasGroteskDisp Pro" panose="020B0504020202020204" pitchFamily="34" charset="77"/>
              </a:rPr>
              <a:t>congue</a:t>
            </a:r>
            <a:r>
              <a:rPr lang="en-US" sz="2400" dirty="0">
                <a:latin typeface="NeueHaasGroteskDisp Pro" panose="020B0504020202020204" pitchFamily="34" charset="77"/>
              </a:rPr>
              <a:t> </a:t>
            </a:r>
            <a:r>
              <a:rPr lang="en-US" sz="2400" dirty="0" err="1">
                <a:latin typeface="NeueHaasGroteskDisp Pro" panose="020B0504020202020204" pitchFamily="34" charset="77"/>
              </a:rPr>
              <a:t>massa</a:t>
            </a:r>
            <a:r>
              <a:rPr lang="en-US" sz="2400" dirty="0">
                <a:latin typeface="NeueHaasGroteskDisp Pro" panose="020B0504020202020204" pitchFamily="34" charset="77"/>
              </a:rPr>
              <a:t>. </a:t>
            </a:r>
            <a:r>
              <a:rPr lang="en-US" sz="2400" dirty="0" err="1">
                <a:latin typeface="NeueHaasGroteskDisp Pro" panose="020B0504020202020204" pitchFamily="34" charset="77"/>
              </a:rPr>
              <a:t>Fusce</a:t>
            </a:r>
            <a:r>
              <a:rPr lang="en-US" sz="2400" dirty="0">
                <a:latin typeface="NeueHaasGroteskDisp Pro" panose="020B0504020202020204" pitchFamily="34" charset="77"/>
              </a:rPr>
              <a:t> </a:t>
            </a:r>
            <a:r>
              <a:rPr lang="en-US" sz="2400" dirty="0" err="1">
                <a:latin typeface="NeueHaasGroteskDisp Pro" panose="020B0504020202020204" pitchFamily="34" charset="77"/>
              </a:rPr>
              <a:t>posuere</a:t>
            </a:r>
            <a:r>
              <a:rPr lang="en-US" sz="2400" dirty="0">
                <a:latin typeface="NeueHaasGroteskDisp Pro" panose="020B0504020202020204" pitchFamily="34" charset="77"/>
              </a:rPr>
              <a:t>,</a:t>
            </a:r>
          </a:p>
          <a:p>
            <a:pPr marL="476250" indent="-476250">
              <a:buFont typeface="Arial" panose="020B0604020202020204" pitchFamily="34" charset="0"/>
              <a:buChar char="•"/>
            </a:pPr>
            <a:r>
              <a:rPr lang="en-US" sz="2400" dirty="0">
                <a:latin typeface="NeueHaasGroteskDisp Pro" panose="020B0504020202020204" pitchFamily="34" charset="77"/>
              </a:rPr>
              <a:t>Lorem ipsum dolor sit </a:t>
            </a:r>
            <a:r>
              <a:rPr lang="en-US" sz="2400" dirty="0" err="1">
                <a:latin typeface="NeueHaasGroteskDisp Pro" panose="020B0504020202020204" pitchFamily="34" charset="77"/>
              </a:rPr>
              <a:t>amet</a:t>
            </a:r>
            <a:r>
              <a:rPr lang="en-US" sz="2400" dirty="0">
                <a:latin typeface="NeueHaasGroteskDisp Pro" panose="020B0504020202020204" pitchFamily="34" charset="77"/>
              </a:rPr>
              <a:t>, consectetuer </a:t>
            </a:r>
            <a:r>
              <a:rPr lang="en-US" sz="2400" dirty="0" err="1">
                <a:latin typeface="NeueHaasGroteskDisp Pro" panose="020B0504020202020204" pitchFamily="34" charset="77"/>
              </a:rPr>
              <a:t>adipiscing</a:t>
            </a:r>
            <a:r>
              <a:rPr lang="en-US" sz="2400" dirty="0">
                <a:latin typeface="NeueHaasGroteskDisp Pro" panose="020B0504020202020204" pitchFamily="34" charset="77"/>
              </a:rPr>
              <a:t> </a:t>
            </a:r>
            <a:r>
              <a:rPr lang="en-US" sz="2400" dirty="0" err="1">
                <a:latin typeface="NeueHaasGroteskDisp Pro" panose="020B0504020202020204" pitchFamily="34" charset="77"/>
              </a:rPr>
              <a:t>elit</a:t>
            </a:r>
            <a:r>
              <a:rPr lang="en-US" sz="2400" dirty="0">
                <a:latin typeface="NeueHaasGroteskDisp Pro" panose="020B0504020202020204" pitchFamily="34" charset="77"/>
              </a:rPr>
              <a:t>. Maecenas </a:t>
            </a:r>
            <a:r>
              <a:rPr lang="en-US" sz="2400" dirty="0" err="1">
                <a:latin typeface="NeueHaasGroteskDisp Pro" panose="020B0504020202020204" pitchFamily="34" charset="77"/>
              </a:rPr>
              <a:t>porttitor</a:t>
            </a:r>
            <a:r>
              <a:rPr lang="en-US" sz="2400" dirty="0">
                <a:latin typeface="NeueHaasGroteskDisp Pro" panose="020B0504020202020204" pitchFamily="34" charset="77"/>
              </a:rPr>
              <a:t> </a:t>
            </a:r>
            <a:r>
              <a:rPr lang="en-US" sz="2400" dirty="0" err="1">
                <a:latin typeface="NeueHaasGroteskDisp Pro" panose="020B0504020202020204" pitchFamily="34" charset="77"/>
              </a:rPr>
              <a:t>congue</a:t>
            </a:r>
            <a:r>
              <a:rPr lang="en-US" sz="2400" dirty="0">
                <a:latin typeface="NeueHaasGroteskDisp Pro" panose="020B0504020202020204" pitchFamily="34" charset="77"/>
              </a:rPr>
              <a:t> </a:t>
            </a:r>
            <a:r>
              <a:rPr lang="en-US" sz="2400" dirty="0" err="1">
                <a:latin typeface="NeueHaasGroteskDisp Pro" panose="020B0504020202020204" pitchFamily="34" charset="77"/>
              </a:rPr>
              <a:t>massa</a:t>
            </a:r>
            <a:r>
              <a:rPr lang="en-US" sz="2400" dirty="0">
                <a:latin typeface="NeueHaasGroteskDisp Pro" panose="020B0504020202020204" pitchFamily="34" charset="77"/>
              </a:rPr>
              <a:t>. </a:t>
            </a:r>
            <a:r>
              <a:rPr lang="en-US" sz="2400" dirty="0" err="1">
                <a:latin typeface="NeueHaasGroteskDisp Pro" panose="020B0504020202020204" pitchFamily="34" charset="77"/>
              </a:rPr>
              <a:t>Fusce</a:t>
            </a:r>
            <a:r>
              <a:rPr lang="en-US" sz="2400" dirty="0">
                <a:latin typeface="NeueHaasGroteskDisp Pro" panose="020B0504020202020204" pitchFamily="34" charset="77"/>
              </a:rPr>
              <a:t> </a:t>
            </a:r>
            <a:r>
              <a:rPr lang="en-US" sz="2400" dirty="0" err="1">
                <a:latin typeface="NeueHaasGroteskDisp Pro" panose="020B0504020202020204" pitchFamily="34" charset="77"/>
              </a:rPr>
              <a:t>posuere</a:t>
            </a:r>
            <a:r>
              <a:rPr lang="en-US" sz="2400" dirty="0">
                <a:latin typeface="NeueHaasGroteskDisp Pro" panose="020B0504020202020204" pitchFamily="34" charset="77"/>
              </a:rPr>
              <a:t>, </a:t>
            </a:r>
          </a:p>
          <a:p>
            <a:pPr marL="476250" indent="-476250">
              <a:buFont typeface="Arial" panose="020B0604020202020204" pitchFamily="34" charset="0"/>
              <a:buChar char="•"/>
            </a:pPr>
            <a:r>
              <a:rPr lang="en-US" sz="2400" dirty="0">
                <a:latin typeface="NeueHaasGroteskDisp Pro" panose="020B0504020202020204" pitchFamily="34" charset="77"/>
              </a:rPr>
              <a:t>Maecenas </a:t>
            </a:r>
            <a:r>
              <a:rPr lang="en-US" sz="2400" dirty="0" err="1">
                <a:latin typeface="NeueHaasGroteskDisp Pro" panose="020B0504020202020204" pitchFamily="34" charset="77"/>
              </a:rPr>
              <a:t>porttito</a:t>
            </a:r>
            <a:endParaRPr lang="en-US" sz="2400" dirty="0">
              <a:latin typeface="NeueHaasGroteskDisp Pro" panose="020B0504020202020204" pitchFamily="34" charset="77"/>
            </a:endParaRPr>
          </a:p>
          <a:p>
            <a:pPr marL="476250" indent="-476250">
              <a:buFont typeface="Arial" panose="020B0604020202020204" pitchFamily="34" charset="0"/>
              <a:buChar char="•"/>
            </a:pPr>
            <a:r>
              <a:rPr lang="en-US" sz="2400" dirty="0">
                <a:latin typeface="NeueHaasGroteskDisp Pro" panose="020B0504020202020204" pitchFamily="34" charset="77"/>
              </a:rPr>
              <a:t>Lorem ipsum dolor sit </a:t>
            </a:r>
            <a:r>
              <a:rPr lang="en-US" sz="2400" dirty="0" err="1">
                <a:latin typeface="NeueHaasGroteskDisp Pro" panose="020B0504020202020204" pitchFamily="34" charset="77"/>
              </a:rPr>
              <a:t>amet</a:t>
            </a:r>
            <a:r>
              <a:rPr lang="en-US" sz="2400" dirty="0">
                <a:latin typeface="NeueHaasGroteskDisp Pro" panose="020B0504020202020204" pitchFamily="34" charset="77"/>
              </a:rPr>
              <a:t>, consectetuer </a:t>
            </a:r>
            <a:r>
              <a:rPr lang="en-US" sz="2400" dirty="0" err="1">
                <a:latin typeface="NeueHaasGroteskDisp Pro" panose="020B0504020202020204" pitchFamily="34" charset="77"/>
              </a:rPr>
              <a:t>adipiscing</a:t>
            </a:r>
            <a:r>
              <a:rPr lang="en-US" sz="2400" dirty="0">
                <a:latin typeface="NeueHaasGroteskDisp Pro" panose="020B0504020202020204" pitchFamily="34" charset="77"/>
              </a:rPr>
              <a:t> </a:t>
            </a:r>
            <a:r>
              <a:rPr lang="en-US" sz="2400" dirty="0" err="1">
                <a:latin typeface="NeueHaasGroteskDisp Pro" panose="020B0504020202020204" pitchFamily="34" charset="77"/>
              </a:rPr>
              <a:t>elit</a:t>
            </a:r>
            <a:r>
              <a:rPr lang="en-US" sz="2400" dirty="0">
                <a:latin typeface="NeueHaasGroteskDisp Pro" panose="020B0504020202020204" pitchFamily="34" charset="77"/>
              </a:rPr>
              <a:t>. Maecenas </a:t>
            </a:r>
            <a:r>
              <a:rPr lang="en-US" sz="2400" dirty="0" err="1">
                <a:latin typeface="NeueHaasGroteskDisp Pro" panose="020B0504020202020204" pitchFamily="34" charset="77"/>
              </a:rPr>
              <a:t>porttitor</a:t>
            </a:r>
            <a:r>
              <a:rPr lang="en-US" sz="2400" dirty="0">
                <a:latin typeface="NeueHaasGroteskDisp Pro" panose="020B0504020202020204" pitchFamily="34" charset="77"/>
              </a:rPr>
              <a:t> </a:t>
            </a:r>
            <a:r>
              <a:rPr lang="en-US" sz="2400" dirty="0" err="1">
                <a:latin typeface="NeueHaasGroteskDisp Pro" panose="020B0504020202020204" pitchFamily="34" charset="77"/>
              </a:rPr>
              <a:t>congue</a:t>
            </a:r>
            <a:r>
              <a:rPr lang="en-US" sz="2400" dirty="0">
                <a:latin typeface="NeueHaasGroteskDisp Pro" panose="020B0504020202020204" pitchFamily="34" charset="77"/>
              </a:rPr>
              <a:t> </a:t>
            </a:r>
            <a:r>
              <a:rPr lang="en-US" sz="2400" dirty="0" err="1">
                <a:latin typeface="NeueHaasGroteskDisp Pro" panose="020B0504020202020204" pitchFamily="34" charset="77"/>
              </a:rPr>
              <a:t>massa</a:t>
            </a:r>
            <a:r>
              <a:rPr lang="en-US" sz="2400" dirty="0">
                <a:latin typeface="NeueHaasGroteskDisp Pro" panose="020B0504020202020204" pitchFamily="34" charset="77"/>
              </a:rPr>
              <a:t>. </a:t>
            </a:r>
            <a:r>
              <a:rPr lang="en-US" sz="2400" dirty="0" err="1">
                <a:latin typeface="NeueHaasGroteskDisp Pro" panose="020B0504020202020204" pitchFamily="34" charset="77"/>
              </a:rPr>
              <a:t>Fusce</a:t>
            </a:r>
            <a:r>
              <a:rPr lang="en-US" sz="2400" dirty="0">
                <a:latin typeface="NeueHaasGroteskDisp Pro" panose="020B0504020202020204" pitchFamily="34" charset="77"/>
              </a:rPr>
              <a:t> </a:t>
            </a:r>
            <a:r>
              <a:rPr lang="en-US" sz="2400" dirty="0" err="1">
                <a:latin typeface="NeueHaasGroteskDisp Pro" panose="020B0504020202020204" pitchFamily="34" charset="77"/>
              </a:rPr>
              <a:t>posuere</a:t>
            </a:r>
            <a:r>
              <a:rPr lang="en-US" sz="2400" dirty="0">
                <a:latin typeface="NeueHaasGroteskDisp Pro" panose="020B0504020202020204" pitchFamily="34" charset="77"/>
              </a:rPr>
              <a:t>, </a:t>
            </a:r>
          </a:p>
          <a:p>
            <a:pPr marL="476250" indent="-476250">
              <a:buFont typeface="Arial" panose="020B0604020202020204" pitchFamily="34" charset="0"/>
              <a:buChar char="•"/>
            </a:pPr>
            <a:endParaRPr lang="en-US" sz="2400" dirty="0">
              <a:latin typeface="NeueHaasGroteskDisp Pro" panose="020B0504020202020204" pitchFamily="34" charset="77"/>
            </a:endParaRP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322DB574-42AB-C64B-B09C-542BFA34EF59}"/>
              </a:ext>
            </a:extLst>
          </p:cNvPr>
          <p:cNvSpPr txBox="1"/>
          <p:nvPr/>
        </p:nvSpPr>
        <p:spPr>
          <a:xfrm>
            <a:off x="12716034" y="12126267"/>
            <a:ext cx="33720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>
                <a:latin typeface="NeueHaasGroteskDisp Pro Md" panose="020B0504020202020204" pitchFamily="34" charset="77"/>
              </a:rPr>
              <a:t>References</a:t>
            </a:r>
            <a:r>
              <a:rPr lang="en-US" sz="3600" dirty="0">
                <a:latin typeface="NeueHaasGroteskDisp Pro Md" panose="020B0504020202020204" pitchFamily="34" charset="77"/>
              </a:rPr>
              <a:t> 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5CACA227-38A7-3B46-86C0-60DB30B77CEE}"/>
              </a:ext>
            </a:extLst>
          </p:cNvPr>
          <p:cNvSpPr txBox="1"/>
          <p:nvPr/>
        </p:nvSpPr>
        <p:spPr>
          <a:xfrm>
            <a:off x="12716034" y="15584347"/>
            <a:ext cx="464891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>
                <a:latin typeface="NeueHaasGroteskDisp Pro Md" panose="020B0504020202020204" pitchFamily="34" charset="77"/>
              </a:rPr>
              <a:t>Acknowledgements </a:t>
            </a:r>
          </a:p>
        </p:txBody>
      </p:sp>
      <p:cxnSp>
        <p:nvCxnSpPr>
          <p:cNvPr id="71" name="Straight Connector 70">
            <a:extLst>
              <a:ext uri="{FF2B5EF4-FFF2-40B4-BE49-F238E27FC236}">
                <a16:creationId xmlns:a16="http://schemas.microsoft.com/office/drawing/2014/main" id="{822E4855-1839-6D42-9A88-4ACFB7114F59}"/>
              </a:ext>
            </a:extLst>
          </p:cNvPr>
          <p:cNvCxnSpPr>
            <a:cxnSpLocks/>
          </p:cNvCxnSpPr>
          <p:nvPr/>
        </p:nvCxnSpPr>
        <p:spPr>
          <a:xfrm>
            <a:off x="12716034" y="4269753"/>
            <a:ext cx="2936123" cy="0"/>
          </a:xfrm>
          <a:prstGeom prst="line">
            <a:avLst/>
          </a:prstGeom>
          <a:ln>
            <a:solidFill>
              <a:srgbClr val="3E1C84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72" name="TextBox 71">
            <a:extLst>
              <a:ext uri="{FF2B5EF4-FFF2-40B4-BE49-F238E27FC236}">
                <a16:creationId xmlns:a16="http://schemas.microsoft.com/office/drawing/2014/main" id="{6E71D102-23D9-FB40-9621-553A507DB7CA}"/>
              </a:ext>
            </a:extLst>
          </p:cNvPr>
          <p:cNvSpPr txBox="1"/>
          <p:nvPr/>
        </p:nvSpPr>
        <p:spPr>
          <a:xfrm>
            <a:off x="12716034" y="13032394"/>
            <a:ext cx="344187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22275" indent="-422275">
              <a:buFont typeface="Arial" panose="020B0604020202020204" pitchFamily="34" charset="0"/>
              <a:buChar char="•"/>
            </a:pPr>
            <a:r>
              <a:rPr lang="en-US" sz="2400" dirty="0">
                <a:latin typeface="NeueHaasGroteskDisp Pro" panose="020B0504020202020204" pitchFamily="34" charset="77"/>
              </a:rPr>
              <a:t>Lorem ipsum dolor sit amet, consectetuer adipiscing elit. Maecenas porttitor congue massa. </a:t>
            </a:r>
            <a:r>
              <a:rPr lang="en-US" sz="2400" dirty="0" err="1">
                <a:latin typeface="NeueHaasGroteskDisp Pro" panose="020B0504020202020204" pitchFamily="34" charset="77"/>
              </a:rPr>
              <a:t>Fusce</a:t>
            </a:r>
            <a:endParaRPr lang="en-US" sz="2400" dirty="0">
              <a:latin typeface="NeueHaasGroteskDisp Pro" panose="020B0504020202020204" pitchFamily="34" charset="77"/>
            </a:endParaRP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40421280-AC77-B440-BBF3-282824845516}"/>
              </a:ext>
            </a:extLst>
          </p:cNvPr>
          <p:cNvSpPr txBox="1"/>
          <p:nvPr/>
        </p:nvSpPr>
        <p:spPr>
          <a:xfrm>
            <a:off x="13013262" y="16381128"/>
            <a:ext cx="3144648" cy="111722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22275" indent="-422275">
              <a:buFont typeface="Arial" panose="020B0604020202020204" pitchFamily="34" charset="0"/>
              <a:buChar char="•"/>
            </a:pPr>
            <a:r>
              <a:rPr lang="en-US" sz="2400" dirty="0">
                <a:latin typeface="NeueHaasGroteskDisp Pro" panose="020B0504020202020204" pitchFamily="34" charset="77"/>
              </a:rPr>
              <a:t>Lorem ipsum dolor sit amet, consectetuer adipiscing elit. Maecenas porttitor congue massa. Fusce posuere, magna sed pulvinar ultricies, purus lectus malesuada libero, sit</a:t>
            </a:r>
          </a:p>
          <a:p>
            <a:pPr marL="422275" indent="-422275">
              <a:buFont typeface="Arial" panose="020B0604020202020204" pitchFamily="34" charset="0"/>
              <a:buChar char="•"/>
            </a:pPr>
            <a:r>
              <a:rPr lang="en-US" sz="2400" dirty="0" err="1">
                <a:latin typeface="NeueHaasGroteskDisp Pro" panose="020B0504020202020204" pitchFamily="34" charset="77"/>
              </a:rPr>
              <a:t>posuere</a:t>
            </a:r>
            <a:r>
              <a:rPr lang="en-US" sz="2400" dirty="0">
                <a:latin typeface="NeueHaasGroteskDisp Pro" panose="020B0504020202020204" pitchFamily="34" charset="77"/>
              </a:rPr>
              <a:t>, magna sed pulvinar </a:t>
            </a:r>
            <a:r>
              <a:rPr lang="en-US" sz="2400" dirty="0" err="1">
                <a:latin typeface="NeueHaasGroteskDisp Pro" panose="020B0504020202020204" pitchFamily="34" charset="77"/>
              </a:rPr>
              <a:t>ultricies</a:t>
            </a:r>
            <a:r>
              <a:rPr lang="en-US" sz="2400" dirty="0">
                <a:latin typeface="NeueHaasGroteskDisp Pro" panose="020B0504020202020204" pitchFamily="34" charset="77"/>
              </a:rPr>
              <a:t>, </a:t>
            </a:r>
            <a:r>
              <a:rPr lang="en-US" sz="2400" dirty="0" err="1">
                <a:latin typeface="NeueHaasGroteskDisp Pro" panose="020B0504020202020204" pitchFamily="34" charset="77"/>
              </a:rPr>
              <a:t>purus</a:t>
            </a:r>
            <a:r>
              <a:rPr lang="en-US" sz="2400" dirty="0">
                <a:latin typeface="NeueHaasGroteskDisp Pro" panose="020B0504020202020204" pitchFamily="34" charset="77"/>
              </a:rPr>
              <a:t> </a:t>
            </a:r>
            <a:r>
              <a:rPr lang="en-US" sz="2400" dirty="0" err="1">
                <a:latin typeface="NeueHaasGroteskDisp Pro" panose="020B0504020202020204" pitchFamily="34" charset="77"/>
              </a:rPr>
              <a:t>lectus</a:t>
            </a:r>
            <a:r>
              <a:rPr lang="en-US" sz="2400" dirty="0">
                <a:latin typeface="NeueHaasGroteskDisp Pro" panose="020B0504020202020204" pitchFamily="34" charset="77"/>
              </a:rPr>
              <a:t> </a:t>
            </a:r>
            <a:r>
              <a:rPr lang="en-US" sz="2400" dirty="0" err="1">
                <a:latin typeface="NeueHaasGroteskDisp Pro" panose="020B0504020202020204" pitchFamily="34" charset="77"/>
              </a:rPr>
              <a:t>malesuada</a:t>
            </a:r>
            <a:r>
              <a:rPr lang="en-US" sz="2400" dirty="0">
                <a:latin typeface="NeueHaasGroteskDisp Pro" panose="020B0504020202020204" pitchFamily="34" charset="77"/>
              </a:rPr>
              <a:t> libero, sit</a:t>
            </a:r>
          </a:p>
          <a:p>
            <a:pPr marL="422275" indent="-422275">
              <a:buFont typeface="Arial" panose="020B0604020202020204" pitchFamily="34" charset="0"/>
              <a:buChar char="•"/>
            </a:pPr>
            <a:r>
              <a:rPr lang="en-US" sz="2400" dirty="0" err="1">
                <a:latin typeface="NeueHaasGroteskDisp Pro" panose="020B0504020202020204" pitchFamily="34" charset="77"/>
              </a:rPr>
              <a:t>posuere</a:t>
            </a:r>
            <a:r>
              <a:rPr lang="en-US" sz="2400" dirty="0">
                <a:latin typeface="NeueHaasGroteskDisp Pro" panose="020B0504020202020204" pitchFamily="34" charset="77"/>
              </a:rPr>
              <a:t>, magna sed pulvinar </a:t>
            </a:r>
            <a:r>
              <a:rPr lang="en-US" sz="2400" dirty="0" err="1">
                <a:latin typeface="NeueHaasGroteskDisp Pro" panose="020B0504020202020204" pitchFamily="34" charset="77"/>
              </a:rPr>
              <a:t>ultricies</a:t>
            </a:r>
            <a:r>
              <a:rPr lang="en-US" sz="2400" dirty="0">
                <a:latin typeface="NeueHaasGroteskDisp Pro" panose="020B0504020202020204" pitchFamily="34" charset="77"/>
              </a:rPr>
              <a:t>, </a:t>
            </a:r>
            <a:r>
              <a:rPr lang="en-US" sz="2400" dirty="0" err="1">
                <a:latin typeface="NeueHaasGroteskDisp Pro" panose="020B0504020202020204" pitchFamily="34" charset="77"/>
              </a:rPr>
              <a:t>purus</a:t>
            </a:r>
            <a:r>
              <a:rPr lang="en-US" sz="2400" dirty="0">
                <a:latin typeface="NeueHaasGroteskDisp Pro" panose="020B0504020202020204" pitchFamily="34" charset="77"/>
              </a:rPr>
              <a:t> </a:t>
            </a:r>
            <a:r>
              <a:rPr lang="en-US" sz="2400" dirty="0" err="1">
                <a:latin typeface="NeueHaasGroteskDisp Pro" panose="020B0504020202020204" pitchFamily="34" charset="77"/>
              </a:rPr>
              <a:t>lectus</a:t>
            </a:r>
            <a:r>
              <a:rPr lang="en-US" sz="2400" dirty="0">
                <a:latin typeface="NeueHaasGroteskDisp Pro" panose="020B0504020202020204" pitchFamily="34" charset="77"/>
              </a:rPr>
              <a:t> </a:t>
            </a:r>
            <a:r>
              <a:rPr lang="en-US" sz="2400" dirty="0" err="1">
                <a:latin typeface="NeueHaasGroteskDisp Pro" panose="020B0504020202020204" pitchFamily="34" charset="77"/>
              </a:rPr>
              <a:t>malesuada</a:t>
            </a:r>
            <a:r>
              <a:rPr lang="en-US" sz="2400" dirty="0">
                <a:latin typeface="NeueHaasGroteskDisp Pro" panose="020B0504020202020204" pitchFamily="34" charset="77"/>
              </a:rPr>
              <a:t> libero, sit</a:t>
            </a:r>
          </a:p>
          <a:p>
            <a:pPr marL="422275" indent="-422275">
              <a:buFont typeface="Arial" panose="020B0604020202020204" pitchFamily="34" charset="0"/>
              <a:buChar char="•"/>
            </a:pPr>
            <a:r>
              <a:rPr lang="en-US" sz="2400" dirty="0">
                <a:latin typeface="NeueHaasGroteskDisp Pro" panose="020B0504020202020204" pitchFamily="34" charset="77"/>
              </a:rPr>
              <a:t>Lorem ipsum dolor sit </a:t>
            </a:r>
            <a:r>
              <a:rPr lang="en-US" sz="2400" dirty="0" err="1">
                <a:latin typeface="NeueHaasGroteskDisp Pro" panose="020B0504020202020204" pitchFamily="34" charset="77"/>
              </a:rPr>
              <a:t>amet</a:t>
            </a:r>
            <a:r>
              <a:rPr lang="en-US" sz="2400" dirty="0">
                <a:latin typeface="NeueHaasGroteskDisp Pro" panose="020B0504020202020204" pitchFamily="34" charset="77"/>
              </a:rPr>
              <a:t>, consectetuer </a:t>
            </a:r>
            <a:r>
              <a:rPr lang="en-US" sz="2400" dirty="0" err="1">
                <a:latin typeface="NeueHaasGroteskDisp Pro" panose="020B0504020202020204" pitchFamily="34" charset="77"/>
              </a:rPr>
              <a:t>adipiscing</a:t>
            </a:r>
            <a:r>
              <a:rPr lang="en-US" sz="2400" dirty="0">
                <a:latin typeface="NeueHaasGroteskDisp Pro" panose="020B0504020202020204" pitchFamily="34" charset="77"/>
              </a:rPr>
              <a:t> </a:t>
            </a:r>
            <a:r>
              <a:rPr lang="en-US" sz="2400" dirty="0" err="1">
                <a:latin typeface="NeueHaasGroteskDisp Pro" panose="020B0504020202020204" pitchFamily="34" charset="77"/>
              </a:rPr>
              <a:t>elit</a:t>
            </a:r>
            <a:r>
              <a:rPr lang="en-US" sz="2400" dirty="0">
                <a:latin typeface="NeueHaasGroteskDisp Pro" panose="020B0504020202020204" pitchFamily="34" charset="77"/>
              </a:rPr>
              <a:t>. Maecenas </a:t>
            </a:r>
            <a:r>
              <a:rPr lang="en-US" sz="2400" dirty="0" err="1">
                <a:latin typeface="NeueHaasGroteskDisp Pro" panose="020B0504020202020204" pitchFamily="34" charset="77"/>
              </a:rPr>
              <a:t>porttitor</a:t>
            </a:r>
            <a:r>
              <a:rPr lang="en-US" sz="2400" dirty="0">
                <a:latin typeface="NeueHaasGroteskDisp Pro" panose="020B0504020202020204" pitchFamily="34" charset="77"/>
              </a:rPr>
              <a:t> </a:t>
            </a:r>
            <a:r>
              <a:rPr lang="en-US" sz="2400" dirty="0" err="1">
                <a:latin typeface="NeueHaasGroteskDisp Pro" panose="020B0504020202020204" pitchFamily="34" charset="77"/>
              </a:rPr>
              <a:t>congue</a:t>
            </a:r>
            <a:r>
              <a:rPr lang="en-US" sz="2400" dirty="0">
                <a:latin typeface="NeueHaasGroteskDisp Pro" panose="020B0504020202020204" pitchFamily="34" charset="77"/>
              </a:rPr>
              <a:t> </a:t>
            </a:r>
            <a:r>
              <a:rPr lang="en-US" sz="2400" dirty="0" err="1">
                <a:latin typeface="NeueHaasGroteskDisp Pro" panose="020B0504020202020204" pitchFamily="34" charset="77"/>
              </a:rPr>
              <a:t>massa</a:t>
            </a:r>
            <a:r>
              <a:rPr lang="en-US" sz="2400" dirty="0">
                <a:latin typeface="NeueHaasGroteskDisp Pro" panose="020B0504020202020204" pitchFamily="34" charset="77"/>
              </a:rPr>
              <a:t>. </a:t>
            </a:r>
            <a:r>
              <a:rPr lang="en-US" sz="2400" dirty="0" err="1">
                <a:latin typeface="NeueHaasGroteskDisp Pro" panose="020B0504020202020204" pitchFamily="34" charset="77"/>
              </a:rPr>
              <a:t>Fusce</a:t>
            </a:r>
            <a:r>
              <a:rPr lang="en-US" sz="2400" dirty="0">
                <a:latin typeface="NeueHaasGroteskDisp Pro" panose="020B0504020202020204" pitchFamily="34" charset="77"/>
              </a:rPr>
              <a:t> </a:t>
            </a:r>
            <a:r>
              <a:rPr lang="en-US" sz="2400" dirty="0" err="1">
                <a:latin typeface="NeueHaasGroteskDisp Pro" panose="020B0504020202020204" pitchFamily="34" charset="77"/>
              </a:rPr>
              <a:t>posuere</a:t>
            </a:r>
            <a:r>
              <a:rPr lang="en-US" sz="2400" dirty="0">
                <a:latin typeface="NeueHaasGroteskDisp Pro" panose="020B0504020202020204" pitchFamily="34" charset="77"/>
              </a:rPr>
              <a:t>, </a:t>
            </a:r>
          </a:p>
          <a:p>
            <a:pPr marL="422275" indent="-422275">
              <a:buFont typeface="Arial" panose="020B0604020202020204" pitchFamily="34" charset="0"/>
              <a:buChar char="•"/>
            </a:pPr>
            <a:endParaRPr lang="en-US" sz="2400" dirty="0">
              <a:latin typeface="NeueHaasGroteskDisp Pro" panose="020B0504020202020204" pitchFamily="34" charset="77"/>
            </a:endParaRPr>
          </a:p>
          <a:p>
            <a:pPr marL="422275" indent="-422275">
              <a:buFont typeface="Arial" panose="020B0604020202020204" pitchFamily="34" charset="0"/>
              <a:buChar char="•"/>
            </a:pPr>
            <a:endParaRPr lang="en-US" sz="2400" dirty="0">
              <a:latin typeface="NeueHaasGroteskDisp Pro" panose="020B0504020202020204" pitchFamily="34" charset="77"/>
            </a:endParaRP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6134B4DC-A7A0-6C4C-B20A-D8D5D4DD05A2}"/>
              </a:ext>
            </a:extLst>
          </p:cNvPr>
          <p:cNvSpPr/>
          <p:nvPr/>
        </p:nvSpPr>
        <p:spPr>
          <a:xfrm>
            <a:off x="0" y="1968608"/>
            <a:ext cx="16459200" cy="1030670"/>
          </a:xfrm>
          <a:prstGeom prst="rect">
            <a:avLst/>
          </a:prstGeom>
          <a:solidFill>
            <a:srgbClr val="EDC3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1489" dirty="0">
              <a:solidFill>
                <a:srgbClr val="3E1C84"/>
              </a:solidFill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37651A67-6C26-2945-8550-4886FA072350}"/>
              </a:ext>
            </a:extLst>
          </p:cNvPr>
          <p:cNvSpPr/>
          <p:nvPr/>
        </p:nvSpPr>
        <p:spPr>
          <a:xfrm>
            <a:off x="0" y="250468"/>
            <a:ext cx="16459200" cy="1559823"/>
          </a:xfrm>
          <a:prstGeom prst="rect">
            <a:avLst/>
          </a:prstGeom>
          <a:solidFill>
            <a:srgbClr val="3E1C8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4605235F-CA9A-4749-8CBB-FA1F983F62FB}"/>
              </a:ext>
            </a:extLst>
          </p:cNvPr>
          <p:cNvSpPr txBox="1"/>
          <p:nvPr/>
        </p:nvSpPr>
        <p:spPr>
          <a:xfrm>
            <a:off x="4762079" y="510849"/>
            <a:ext cx="1076059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bg1"/>
                </a:solidFill>
                <a:latin typeface="NeueHaasGroteskDisp Pro" panose="020B0504020202020204" pitchFamily="34" charset="0"/>
              </a:rPr>
              <a:t>Title of the poster can be put on multiple lines:</a:t>
            </a:r>
          </a:p>
          <a:p>
            <a:r>
              <a:rPr lang="en-US" sz="2400" dirty="0">
                <a:solidFill>
                  <a:schemeClr val="bg1"/>
                </a:solidFill>
                <a:latin typeface="NeueHaasGroteskDisp Pro" panose="020B0504020202020204" pitchFamily="34" charset="0"/>
              </a:rPr>
              <a:t>Second line can be a sub-title. Title should align with a text column (</a:t>
            </a:r>
            <a:r>
              <a:rPr lang="en-US" sz="2400" dirty="0" err="1">
                <a:solidFill>
                  <a:schemeClr val="bg1"/>
                </a:solidFill>
                <a:latin typeface="NeueHaasGroteskDisp Pro" panose="020B0504020202020204" pitchFamily="34" charset="0"/>
              </a:rPr>
              <a:t>ie</a:t>
            </a:r>
            <a:r>
              <a:rPr lang="en-US" sz="2400" dirty="0">
                <a:solidFill>
                  <a:schemeClr val="bg1"/>
                </a:solidFill>
                <a:latin typeface="NeueHaasGroteskDisp Pro" panose="020B0504020202020204" pitchFamily="34" charset="0"/>
              </a:rPr>
              <a:t> Results)</a:t>
            </a:r>
          </a:p>
        </p:txBody>
      </p:sp>
      <p:pic>
        <p:nvPicPr>
          <p:cNvPr id="39" name="Picture 38">
            <a:extLst>
              <a:ext uri="{FF2B5EF4-FFF2-40B4-BE49-F238E27FC236}">
                <a16:creationId xmlns:a16="http://schemas.microsoft.com/office/drawing/2014/main" id="{E37071B9-C1B0-694C-879F-80A68D41BE8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4376" y="438306"/>
            <a:ext cx="3682697" cy="985619"/>
          </a:xfrm>
          <a:prstGeom prst="rect">
            <a:avLst/>
          </a:prstGeom>
        </p:spPr>
      </p:pic>
      <p:sp>
        <p:nvSpPr>
          <p:cNvPr id="40" name="TextBox 39">
            <a:extLst>
              <a:ext uri="{FF2B5EF4-FFF2-40B4-BE49-F238E27FC236}">
                <a16:creationId xmlns:a16="http://schemas.microsoft.com/office/drawing/2014/main" id="{6EE20A62-2CEB-F14F-A326-984F279A9D29}"/>
              </a:ext>
            </a:extLst>
          </p:cNvPr>
          <p:cNvSpPr txBox="1"/>
          <p:nvPr/>
        </p:nvSpPr>
        <p:spPr>
          <a:xfrm>
            <a:off x="4828235" y="1973510"/>
            <a:ext cx="10760591" cy="995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3E1C84"/>
                </a:solidFill>
                <a:latin typeface="NeueHaasGroteskDisp Pro" panose="020B0504020202020204" pitchFamily="34" charset="77"/>
              </a:rPr>
              <a:t>Names should align with the Poster Title or the Logo</a:t>
            </a:r>
          </a:p>
          <a:p>
            <a:r>
              <a:rPr lang="en-US" sz="2667" baseline="30000" dirty="0">
                <a:solidFill>
                  <a:srgbClr val="3E1C84"/>
                </a:solidFill>
                <a:latin typeface="NeueHaasGroteskDisp Pro" panose="020B0504020202020204" pitchFamily="34" charset="77"/>
                <a:cs typeface="Arial" panose="020B0604020202020204" pitchFamily="34" charset="0"/>
              </a:rPr>
              <a:t>1</a:t>
            </a:r>
            <a:r>
              <a:rPr lang="en-US" sz="2667" dirty="0">
                <a:solidFill>
                  <a:srgbClr val="3E1C84"/>
                </a:solidFill>
                <a:latin typeface="NeueHaasGroteskDisp Pro" panose="020B0504020202020204" pitchFamily="34" charset="77"/>
                <a:cs typeface="Arial" panose="020B0604020202020204" pitchFamily="34" charset="0"/>
              </a:rPr>
              <a:t>Institutions</a:t>
            </a:r>
            <a:endParaRPr lang="en-US" sz="2400" dirty="0">
              <a:solidFill>
                <a:srgbClr val="3E1C84"/>
              </a:solidFill>
              <a:latin typeface="NeueHaasGroteskDisp Pro" panose="020B0504020202020204" pitchFamily="34" charset="77"/>
              <a:cs typeface="Arial" panose="020B0604020202020204" pitchFamily="34" charset="0"/>
            </a:endParaRPr>
          </a:p>
        </p:txBody>
      </p:sp>
      <p:graphicFrame>
        <p:nvGraphicFramePr>
          <p:cNvPr id="45" name="Chart 44">
            <a:extLst>
              <a:ext uri="{FF2B5EF4-FFF2-40B4-BE49-F238E27FC236}">
                <a16:creationId xmlns:a16="http://schemas.microsoft.com/office/drawing/2014/main" id="{F78B9312-7D36-4C4E-83A5-31962CA7CF8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61302574"/>
              </p:ext>
            </p:extLst>
          </p:nvPr>
        </p:nvGraphicFramePr>
        <p:xfrm>
          <a:off x="4800600" y="4995861"/>
          <a:ext cx="3931427" cy="27280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47" name="Chart 46">
            <a:extLst>
              <a:ext uri="{FF2B5EF4-FFF2-40B4-BE49-F238E27FC236}">
                <a16:creationId xmlns:a16="http://schemas.microsoft.com/office/drawing/2014/main" id="{A6FA1B9A-5E9C-5742-8716-685E108BD33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60615519"/>
              </p:ext>
            </p:extLst>
          </p:nvPr>
        </p:nvGraphicFramePr>
        <p:xfrm>
          <a:off x="4723405" y="13032394"/>
          <a:ext cx="3931427" cy="27280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811809BF-17D0-8A4A-9DE9-1B36F8C0A927}"/>
              </a:ext>
            </a:extLst>
          </p:cNvPr>
          <p:cNvCxnSpPr>
            <a:cxnSpLocks/>
          </p:cNvCxnSpPr>
          <p:nvPr/>
        </p:nvCxnSpPr>
        <p:spPr>
          <a:xfrm>
            <a:off x="663109" y="13699966"/>
            <a:ext cx="2940265" cy="0"/>
          </a:xfrm>
          <a:prstGeom prst="line">
            <a:avLst/>
          </a:prstGeom>
          <a:ln>
            <a:solidFill>
              <a:srgbClr val="3E1C84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49" name="TextBox 48">
            <a:extLst>
              <a:ext uri="{FF2B5EF4-FFF2-40B4-BE49-F238E27FC236}">
                <a16:creationId xmlns:a16="http://schemas.microsoft.com/office/drawing/2014/main" id="{AC26F7F6-75CD-B145-AF8C-8194BE525E08}"/>
              </a:ext>
            </a:extLst>
          </p:cNvPr>
          <p:cNvSpPr txBox="1"/>
          <p:nvPr/>
        </p:nvSpPr>
        <p:spPr>
          <a:xfrm>
            <a:off x="4494463" y="15962694"/>
            <a:ext cx="3825543" cy="108029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22275" indent="-422275">
              <a:buFont typeface="Arial" panose="020B0604020202020204" pitchFamily="34" charset="0"/>
              <a:buChar char="•"/>
            </a:pPr>
            <a:r>
              <a:rPr lang="en-US" sz="2400" dirty="0">
                <a:latin typeface="NeueHaasGroteskDisp Pro" panose="020B0504020202020204" pitchFamily="34" charset="77"/>
              </a:rPr>
              <a:t>Lorem ipsum dolor sit amet, consectetuer adipiscing elit. Maecenas porttitor congue massa. Fusce posuere, magna sed pulvinar ultricies, purus lectus malesuada libero, sit amet commodo magna eros quis </a:t>
            </a:r>
            <a:r>
              <a:rPr lang="en-US" sz="2400" dirty="0" err="1">
                <a:latin typeface="NeueHaasGroteskDisp Pro" panose="020B0504020202020204" pitchFamily="34" charset="77"/>
              </a:rPr>
              <a:t>urna</a:t>
            </a:r>
            <a:r>
              <a:rPr lang="en-US" sz="2400" dirty="0">
                <a:latin typeface="NeueHaasGroteskDisp Pro" panose="020B0504020202020204" pitchFamily="34" charset="77"/>
              </a:rPr>
              <a:t>.</a:t>
            </a:r>
          </a:p>
          <a:p>
            <a:pPr marL="422275" indent="-422275">
              <a:buFont typeface="Arial" panose="020B0604020202020204" pitchFamily="34" charset="0"/>
              <a:buChar char="•"/>
            </a:pPr>
            <a:r>
              <a:rPr lang="en-US" sz="2400" dirty="0">
                <a:latin typeface="NeueHaasGroteskDisp Pro" panose="020B0504020202020204" pitchFamily="34" charset="77"/>
              </a:rPr>
              <a:t>Nunc viverra imperdiet enim. Fusce est. Vivamus a </a:t>
            </a:r>
            <a:r>
              <a:rPr lang="en-US" sz="2400" dirty="0" err="1">
                <a:latin typeface="NeueHaasGroteskDisp Pro" panose="020B0504020202020204" pitchFamily="34" charset="77"/>
              </a:rPr>
              <a:t>tellus</a:t>
            </a:r>
            <a:r>
              <a:rPr lang="en-US" sz="2400" dirty="0">
                <a:latin typeface="NeueHaasGroteskDisp Pro" panose="020B0504020202020204" pitchFamily="34" charset="77"/>
              </a:rPr>
              <a:t>.</a:t>
            </a:r>
          </a:p>
          <a:p>
            <a:pPr marL="422275" indent="-422275">
              <a:buFont typeface="Arial" panose="020B0604020202020204" pitchFamily="34" charset="0"/>
              <a:buChar char="•"/>
            </a:pPr>
            <a:r>
              <a:rPr lang="en-US" sz="2400" dirty="0">
                <a:latin typeface="NeueHaasGroteskDisp Pro" panose="020B0504020202020204" pitchFamily="34" charset="77"/>
              </a:rPr>
              <a:t>Lorem ipsum dolor sit amet, consectetuer adipiscing elit. Maecenas porttitor congue massa. </a:t>
            </a:r>
          </a:p>
          <a:p>
            <a:pPr marL="422275" indent="-422275">
              <a:buFont typeface="Arial" panose="020B0604020202020204" pitchFamily="34" charset="0"/>
              <a:buChar char="•"/>
            </a:pPr>
            <a:r>
              <a:rPr lang="en-US" sz="2400" dirty="0">
                <a:latin typeface="NeueHaasGroteskDisp Pro" panose="020B0504020202020204" pitchFamily="34" charset="77"/>
              </a:rPr>
              <a:t>Maecenas </a:t>
            </a:r>
            <a:r>
              <a:rPr lang="en-US" sz="2400" dirty="0" err="1">
                <a:latin typeface="NeueHaasGroteskDisp Pro" panose="020B0504020202020204" pitchFamily="34" charset="77"/>
              </a:rPr>
              <a:t>porttitor</a:t>
            </a:r>
            <a:r>
              <a:rPr lang="en-US" sz="2400" dirty="0">
                <a:latin typeface="NeueHaasGroteskDisp Pro" panose="020B0504020202020204" pitchFamily="34" charset="77"/>
              </a:rPr>
              <a:t> </a:t>
            </a:r>
            <a:r>
              <a:rPr lang="en-US" sz="2400" dirty="0" err="1">
                <a:latin typeface="NeueHaasGroteskDisp Pro" panose="020B0504020202020204" pitchFamily="34" charset="77"/>
              </a:rPr>
              <a:t>congue</a:t>
            </a:r>
            <a:r>
              <a:rPr lang="en-US" sz="2400" dirty="0">
                <a:latin typeface="NeueHaasGroteskDisp Pro" panose="020B0504020202020204" pitchFamily="34" charset="77"/>
              </a:rPr>
              <a:t> </a:t>
            </a:r>
            <a:r>
              <a:rPr lang="en-US" sz="2400" dirty="0" err="1">
                <a:latin typeface="NeueHaasGroteskDisp Pro" panose="020B0504020202020204" pitchFamily="34" charset="77"/>
              </a:rPr>
              <a:t>massa</a:t>
            </a:r>
            <a:r>
              <a:rPr lang="en-US" sz="2400" dirty="0">
                <a:latin typeface="NeueHaasGroteskDisp Pro" panose="020B0504020202020204" pitchFamily="34" charset="77"/>
              </a:rPr>
              <a:t>. </a:t>
            </a:r>
            <a:r>
              <a:rPr lang="en-US" sz="2400" dirty="0" err="1">
                <a:latin typeface="NeueHaasGroteskDisp Pro" panose="020B0504020202020204" pitchFamily="34" charset="77"/>
              </a:rPr>
              <a:t>Fusce</a:t>
            </a:r>
            <a:r>
              <a:rPr lang="en-US" sz="2400" dirty="0">
                <a:latin typeface="NeueHaasGroteskDisp Pro" panose="020B0504020202020204" pitchFamily="34" charset="77"/>
              </a:rPr>
              <a:t> </a:t>
            </a:r>
            <a:r>
              <a:rPr lang="en-US" sz="2400" dirty="0" err="1">
                <a:latin typeface="NeueHaasGroteskDisp Pro" panose="020B0504020202020204" pitchFamily="34" charset="77"/>
              </a:rPr>
              <a:t>posuere</a:t>
            </a:r>
            <a:r>
              <a:rPr lang="en-US" sz="2400" dirty="0">
                <a:latin typeface="NeueHaasGroteskDisp Pro" panose="020B0504020202020204" pitchFamily="34" charset="77"/>
              </a:rPr>
              <a:t>, magna sed pulvinar </a:t>
            </a:r>
            <a:r>
              <a:rPr lang="en-US" sz="2400" dirty="0" err="1">
                <a:latin typeface="NeueHaasGroteskDisp Pro" panose="020B0504020202020204" pitchFamily="34" charset="77"/>
              </a:rPr>
              <a:t>ultricies</a:t>
            </a:r>
            <a:r>
              <a:rPr lang="en-US" sz="2400" dirty="0">
                <a:latin typeface="NeueHaasGroteskDisp Pro" panose="020B0504020202020204" pitchFamily="34" charset="77"/>
              </a:rPr>
              <a:t>, </a:t>
            </a:r>
            <a:r>
              <a:rPr lang="en-US" sz="2400" dirty="0" err="1">
                <a:latin typeface="NeueHaasGroteskDisp Pro" panose="020B0504020202020204" pitchFamily="34" charset="77"/>
              </a:rPr>
              <a:t>purus</a:t>
            </a:r>
            <a:r>
              <a:rPr lang="en-US" sz="2400" dirty="0">
                <a:latin typeface="NeueHaasGroteskDisp Pro" panose="020B0504020202020204" pitchFamily="34" charset="77"/>
              </a:rPr>
              <a:t> </a:t>
            </a:r>
            <a:r>
              <a:rPr lang="en-US" sz="2400" dirty="0" err="1">
                <a:latin typeface="NeueHaasGroteskDisp Pro" panose="020B0504020202020204" pitchFamily="34" charset="77"/>
              </a:rPr>
              <a:t>lectus</a:t>
            </a:r>
            <a:r>
              <a:rPr lang="en-US" sz="2400" dirty="0">
                <a:latin typeface="NeueHaasGroteskDisp Pro" panose="020B0504020202020204" pitchFamily="34" charset="77"/>
              </a:rPr>
              <a:t> </a:t>
            </a:r>
            <a:r>
              <a:rPr lang="en-US" sz="2400" dirty="0" err="1">
                <a:latin typeface="NeueHaasGroteskDisp Pro" panose="020B0504020202020204" pitchFamily="34" charset="77"/>
              </a:rPr>
              <a:t>malesuada</a:t>
            </a:r>
            <a:r>
              <a:rPr lang="en-US" sz="2400" dirty="0">
                <a:latin typeface="NeueHaasGroteskDisp Pro" panose="020B0504020202020204" pitchFamily="34" charset="77"/>
              </a:rPr>
              <a:t> libero, sit </a:t>
            </a:r>
            <a:r>
              <a:rPr lang="en-US" sz="2400" dirty="0" err="1">
                <a:latin typeface="NeueHaasGroteskDisp Pro" panose="020B0504020202020204" pitchFamily="34" charset="77"/>
              </a:rPr>
              <a:t>amet</a:t>
            </a:r>
            <a:r>
              <a:rPr lang="en-US" sz="2400" dirty="0">
                <a:latin typeface="NeueHaasGroteskDisp Pro" panose="020B0504020202020204" pitchFamily="34" charset="77"/>
              </a:rPr>
              <a:t> </a:t>
            </a:r>
            <a:r>
              <a:rPr lang="en-US" sz="2400" dirty="0" err="1">
                <a:latin typeface="NeueHaasGroteskDisp Pro" panose="020B0504020202020204" pitchFamily="34" charset="77"/>
              </a:rPr>
              <a:t>commodo</a:t>
            </a:r>
            <a:endParaRPr lang="en-US" sz="2400" dirty="0">
              <a:latin typeface="NeueHaasGroteskDisp Pro" panose="020B0504020202020204" pitchFamily="34" charset="77"/>
            </a:endParaRPr>
          </a:p>
          <a:p>
            <a:pPr marL="422275" indent="-422275">
              <a:buFont typeface="Arial" panose="020B0604020202020204" pitchFamily="34" charset="0"/>
              <a:buChar char="•"/>
            </a:pPr>
            <a:r>
              <a:rPr lang="en-US" sz="2400" dirty="0">
                <a:latin typeface="NeueHaasGroteskDisp Pro" panose="020B0504020202020204" pitchFamily="34" charset="77"/>
              </a:rPr>
              <a:t>Maecenas </a:t>
            </a:r>
            <a:r>
              <a:rPr lang="en-US" sz="2400" dirty="0" err="1">
                <a:latin typeface="NeueHaasGroteskDisp Pro" panose="020B0504020202020204" pitchFamily="34" charset="77"/>
              </a:rPr>
              <a:t>porttitor</a:t>
            </a:r>
            <a:r>
              <a:rPr lang="en-US" sz="2400" dirty="0">
                <a:latin typeface="NeueHaasGroteskDisp Pro" panose="020B0504020202020204" pitchFamily="34" charset="77"/>
              </a:rPr>
              <a:t> </a:t>
            </a:r>
            <a:r>
              <a:rPr lang="en-US" sz="2400" dirty="0" err="1">
                <a:latin typeface="NeueHaasGroteskDisp Pro" panose="020B0504020202020204" pitchFamily="34" charset="77"/>
              </a:rPr>
              <a:t>congue</a:t>
            </a:r>
            <a:r>
              <a:rPr lang="en-US" sz="2400" dirty="0">
                <a:latin typeface="NeueHaasGroteskDisp Pro" panose="020B0504020202020204" pitchFamily="34" charset="77"/>
              </a:rPr>
              <a:t> </a:t>
            </a:r>
            <a:r>
              <a:rPr lang="en-US" sz="2400" dirty="0" err="1">
                <a:latin typeface="NeueHaasGroteskDisp Pro" panose="020B0504020202020204" pitchFamily="34" charset="77"/>
              </a:rPr>
              <a:t>massa</a:t>
            </a:r>
            <a:r>
              <a:rPr lang="en-US" sz="2400" dirty="0">
                <a:latin typeface="NeueHaasGroteskDisp Pro" panose="020B0504020202020204" pitchFamily="34" charset="77"/>
              </a:rPr>
              <a:t>. </a:t>
            </a:r>
            <a:r>
              <a:rPr lang="en-US" sz="2400" dirty="0" err="1">
                <a:latin typeface="NeueHaasGroteskDisp Pro" panose="020B0504020202020204" pitchFamily="34" charset="77"/>
              </a:rPr>
              <a:t>Fusce</a:t>
            </a:r>
            <a:endParaRPr lang="en-US" sz="2400" dirty="0">
              <a:latin typeface="NeueHaasGroteskDisp Pro" panose="020B0504020202020204" pitchFamily="34" charset="77"/>
            </a:endParaRPr>
          </a:p>
          <a:p>
            <a:pPr marL="422275" indent="-422275">
              <a:buFont typeface="Arial" panose="020B0604020202020204" pitchFamily="34" charset="0"/>
              <a:buChar char="•"/>
            </a:pPr>
            <a:r>
              <a:rPr lang="en-US" sz="2400" dirty="0">
                <a:latin typeface="NeueHaasGroteskDisp Pro" panose="020B0504020202020204" pitchFamily="34" charset="77"/>
              </a:rPr>
              <a:t>Maecenas </a:t>
            </a:r>
            <a:r>
              <a:rPr lang="en-US" sz="2400" dirty="0" err="1">
                <a:latin typeface="NeueHaasGroteskDisp Pro" panose="020B0504020202020204" pitchFamily="34" charset="77"/>
              </a:rPr>
              <a:t>porttitor</a:t>
            </a:r>
            <a:r>
              <a:rPr lang="en-US" sz="2400" dirty="0">
                <a:latin typeface="NeueHaasGroteskDisp Pro" panose="020B0504020202020204" pitchFamily="34" charset="77"/>
              </a:rPr>
              <a:t> </a:t>
            </a:r>
            <a:r>
              <a:rPr lang="en-US" sz="2400" dirty="0" err="1">
                <a:latin typeface="NeueHaasGroteskDisp Pro" panose="020B0504020202020204" pitchFamily="34" charset="77"/>
              </a:rPr>
              <a:t>congue</a:t>
            </a:r>
            <a:r>
              <a:rPr lang="en-US" sz="2400" dirty="0">
                <a:latin typeface="NeueHaasGroteskDisp Pro" panose="020B0504020202020204" pitchFamily="34" charset="77"/>
              </a:rPr>
              <a:t> </a:t>
            </a:r>
            <a:r>
              <a:rPr lang="en-US" sz="2400" dirty="0" err="1">
                <a:latin typeface="NeueHaasGroteskDisp Pro" panose="020B0504020202020204" pitchFamily="34" charset="77"/>
              </a:rPr>
              <a:t>massa</a:t>
            </a:r>
            <a:r>
              <a:rPr lang="en-US" sz="2400" dirty="0">
                <a:latin typeface="NeueHaasGroteskDisp Pro" panose="020B0504020202020204" pitchFamily="34" charset="77"/>
              </a:rPr>
              <a:t>. </a:t>
            </a:r>
            <a:r>
              <a:rPr lang="en-US" sz="2400" dirty="0" err="1">
                <a:latin typeface="NeueHaasGroteskDisp Pro" panose="020B0504020202020204" pitchFamily="34" charset="77"/>
              </a:rPr>
              <a:t>Fusce</a:t>
            </a:r>
            <a:r>
              <a:rPr lang="en-US" sz="2400" dirty="0">
                <a:latin typeface="NeueHaasGroteskDisp Pro" panose="020B0504020202020204" pitchFamily="34" charset="77"/>
              </a:rPr>
              <a:t> </a:t>
            </a:r>
            <a:r>
              <a:rPr lang="en-US" sz="2400" dirty="0" err="1">
                <a:latin typeface="NeueHaasGroteskDisp Pro" panose="020B0504020202020204" pitchFamily="34" charset="77"/>
              </a:rPr>
              <a:t>posuere</a:t>
            </a:r>
            <a:r>
              <a:rPr lang="en-US" sz="2400" dirty="0">
                <a:latin typeface="NeueHaasGroteskDisp Pro" panose="020B0504020202020204" pitchFamily="34" charset="77"/>
              </a:rPr>
              <a:t>, magna sed pulvinar </a:t>
            </a:r>
            <a:r>
              <a:rPr lang="en-US" sz="2400" dirty="0" err="1">
                <a:latin typeface="NeueHaasGroteskDisp Pro" panose="020B0504020202020204" pitchFamily="34" charset="77"/>
              </a:rPr>
              <a:t>ultricies</a:t>
            </a:r>
            <a:r>
              <a:rPr lang="en-US" sz="2400" dirty="0">
                <a:latin typeface="NeueHaasGroteskDisp Pro" panose="020B0504020202020204" pitchFamily="34" charset="77"/>
              </a:rPr>
              <a:t>, </a:t>
            </a:r>
            <a:r>
              <a:rPr lang="en-US" sz="2400" dirty="0" err="1">
                <a:latin typeface="NeueHaasGroteskDisp Pro" panose="020B0504020202020204" pitchFamily="34" charset="77"/>
              </a:rPr>
              <a:t>purus</a:t>
            </a:r>
            <a:r>
              <a:rPr lang="en-US" sz="2400" dirty="0">
                <a:latin typeface="NeueHaasGroteskDisp Pro" panose="020B0504020202020204" pitchFamily="34" charset="77"/>
              </a:rPr>
              <a:t> </a:t>
            </a:r>
            <a:r>
              <a:rPr lang="en-US" sz="2400" dirty="0" err="1">
                <a:latin typeface="NeueHaasGroteskDisp Pro" panose="020B0504020202020204" pitchFamily="34" charset="77"/>
              </a:rPr>
              <a:t>lectus</a:t>
            </a:r>
            <a:r>
              <a:rPr lang="en-US" sz="2400" dirty="0">
                <a:latin typeface="NeueHaasGroteskDisp Pro" panose="020B0504020202020204" pitchFamily="34" charset="77"/>
              </a:rPr>
              <a:t> </a:t>
            </a:r>
            <a:r>
              <a:rPr lang="en-US" sz="2400" dirty="0" err="1">
                <a:latin typeface="NeueHaasGroteskDisp Pro" panose="020B0504020202020204" pitchFamily="34" charset="77"/>
              </a:rPr>
              <a:t>malesuada</a:t>
            </a:r>
            <a:r>
              <a:rPr lang="en-US" sz="2400" dirty="0">
                <a:latin typeface="NeueHaasGroteskDisp Pro" panose="020B0504020202020204" pitchFamily="34" charset="77"/>
              </a:rPr>
              <a:t> libero, 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FB7BFE99-B464-004C-B4DD-FD7F69EB5F3D}"/>
              </a:ext>
            </a:extLst>
          </p:cNvPr>
          <p:cNvSpPr txBox="1"/>
          <p:nvPr/>
        </p:nvSpPr>
        <p:spPr>
          <a:xfrm>
            <a:off x="8618041" y="18258221"/>
            <a:ext cx="3825542" cy="96949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22275" indent="-422275">
              <a:buFont typeface="Arial" panose="020B0604020202020204" pitchFamily="34" charset="0"/>
              <a:buChar char="•"/>
            </a:pPr>
            <a:r>
              <a:rPr lang="en-US" sz="2400" dirty="0">
                <a:latin typeface="NeueHaasGroteskDisp Pro" panose="020B0504020202020204" pitchFamily="34" charset="77"/>
              </a:rPr>
              <a:t>Lorem ipsum dolor sit amet, consectetuer adipiscing elit. Maecenas porttitor congue massa. Fusce posuere, magna sed pulvinar ultricies, </a:t>
            </a:r>
            <a:r>
              <a:rPr lang="en-US" sz="2400" dirty="0" err="1">
                <a:latin typeface="NeueHaasGroteskDisp Pro" panose="020B0504020202020204" pitchFamily="34" charset="77"/>
              </a:rPr>
              <a:t>purus</a:t>
            </a:r>
            <a:r>
              <a:rPr lang="en-US" sz="2400" dirty="0">
                <a:latin typeface="NeueHaasGroteskDisp Pro" panose="020B0504020202020204" pitchFamily="34" charset="77"/>
              </a:rPr>
              <a:t> </a:t>
            </a:r>
            <a:r>
              <a:rPr lang="en-US" sz="2400" dirty="0" err="1">
                <a:latin typeface="NeueHaasGroteskDisp Pro" panose="020B0504020202020204" pitchFamily="34" charset="77"/>
              </a:rPr>
              <a:t>lectus</a:t>
            </a:r>
            <a:endParaRPr lang="en-US" sz="2400" dirty="0">
              <a:latin typeface="NeueHaasGroteskDisp Pro" panose="020B0504020202020204" pitchFamily="34" charset="77"/>
            </a:endParaRPr>
          </a:p>
          <a:p>
            <a:pPr marL="422275" indent="-422275">
              <a:buFont typeface="Arial" panose="020B0604020202020204" pitchFamily="34" charset="0"/>
              <a:buChar char="•"/>
            </a:pPr>
            <a:r>
              <a:rPr lang="en-US" sz="2400" dirty="0">
                <a:latin typeface="NeueHaasGroteskDisp Pro" panose="020B0504020202020204" pitchFamily="34" charset="77"/>
              </a:rPr>
              <a:t>Lorem ipsum dolor sit </a:t>
            </a:r>
            <a:r>
              <a:rPr lang="en-US" sz="2400" dirty="0" err="1">
                <a:latin typeface="NeueHaasGroteskDisp Pro" panose="020B0504020202020204" pitchFamily="34" charset="77"/>
              </a:rPr>
              <a:t>amet</a:t>
            </a:r>
            <a:r>
              <a:rPr lang="en-US" sz="2400" dirty="0">
                <a:latin typeface="NeueHaasGroteskDisp Pro" panose="020B0504020202020204" pitchFamily="34" charset="77"/>
              </a:rPr>
              <a:t>, consectetuer </a:t>
            </a:r>
            <a:r>
              <a:rPr lang="en-US" sz="2400" dirty="0" err="1">
                <a:latin typeface="NeueHaasGroteskDisp Pro" panose="020B0504020202020204" pitchFamily="34" charset="77"/>
              </a:rPr>
              <a:t>adipiscing</a:t>
            </a:r>
            <a:r>
              <a:rPr lang="en-US" sz="2400" dirty="0">
                <a:latin typeface="NeueHaasGroteskDisp Pro" panose="020B0504020202020204" pitchFamily="34" charset="77"/>
              </a:rPr>
              <a:t> </a:t>
            </a:r>
            <a:r>
              <a:rPr lang="en-US" sz="2400" dirty="0" err="1">
                <a:latin typeface="NeueHaasGroteskDisp Pro" panose="020B0504020202020204" pitchFamily="34" charset="77"/>
              </a:rPr>
              <a:t>elit</a:t>
            </a:r>
            <a:r>
              <a:rPr lang="en-US" sz="2400" dirty="0">
                <a:latin typeface="NeueHaasGroteskDisp Pro" panose="020B0504020202020204" pitchFamily="34" charset="77"/>
              </a:rPr>
              <a:t>. Maecenas </a:t>
            </a:r>
            <a:r>
              <a:rPr lang="en-US" sz="2400" dirty="0" err="1">
                <a:latin typeface="NeueHaasGroteskDisp Pro" panose="020B0504020202020204" pitchFamily="34" charset="77"/>
              </a:rPr>
              <a:t>porttitor</a:t>
            </a:r>
            <a:r>
              <a:rPr lang="en-US" sz="2400" dirty="0">
                <a:latin typeface="NeueHaasGroteskDisp Pro" panose="020B0504020202020204" pitchFamily="34" charset="77"/>
              </a:rPr>
              <a:t> </a:t>
            </a:r>
            <a:r>
              <a:rPr lang="en-US" sz="2400" dirty="0" err="1">
                <a:latin typeface="NeueHaasGroteskDisp Pro" panose="020B0504020202020204" pitchFamily="34" charset="77"/>
              </a:rPr>
              <a:t>congue</a:t>
            </a:r>
            <a:r>
              <a:rPr lang="en-US" sz="2400" dirty="0">
                <a:latin typeface="NeueHaasGroteskDisp Pro" panose="020B0504020202020204" pitchFamily="34" charset="77"/>
              </a:rPr>
              <a:t> </a:t>
            </a:r>
            <a:r>
              <a:rPr lang="en-US" sz="2400" dirty="0" err="1">
                <a:latin typeface="NeueHaasGroteskDisp Pro" panose="020B0504020202020204" pitchFamily="34" charset="77"/>
              </a:rPr>
              <a:t>massa</a:t>
            </a:r>
            <a:r>
              <a:rPr lang="en-US" sz="2400" dirty="0">
                <a:latin typeface="NeueHaasGroteskDisp Pro" panose="020B0504020202020204" pitchFamily="34" charset="77"/>
              </a:rPr>
              <a:t>. </a:t>
            </a:r>
            <a:r>
              <a:rPr lang="en-US" sz="2400" dirty="0" err="1">
                <a:latin typeface="NeueHaasGroteskDisp Pro" panose="020B0504020202020204" pitchFamily="34" charset="77"/>
              </a:rPr>
              <a:t>Fusce</a:t>
            </a:r>
            <a:r>
              <a:rPr lang="en-US" sz="2400" dirty="0">
                <a:latin typeface="NeueHaasGroteskDisp Pro" panose="020B0504020202020204" pitchFamily="34" charset="77"/>
              </a:rPr>
              <a:t> </a:t>
            </a:r>
            <a:r>
              <a:rPr lang="en-US" sz="2400" dirty="0" err="1">
                <a:latin typeface="NeueHaasGroteskDisp Pro" panose="020B0504020202020204" pitchFamily="34" charset="77"/>
              </a:rPr>
              <a:t>posuere</a:t>
            </a:r>
            <a:r>
              <a:rPr lang="en-US" sz="2400" dirty="0">
                <a:latin typeface="NeueHaasGroteskDisp Pro" panose="020B0504020202020204" pitchFamily="34" charset="77"/>
              </a:rPr>
              <a:t>, magna sed pulvinar </a:t>
            </a:r>
            <a:r>
              <a:rPr lang="en-US" sz="2400" dirty="0" err="1">
                <a:latin typeface="NeueHaasGroteskDisp Pro" panose="020B0504020202020204" pitchFamily="34" charset="77"/>
              </a:rPr>
              <a:t>ultricies</a:t>
            </a:r>
            <a:r>
              <a:rPr lang="en-US" sz="2400" dirty="0">
                <a:latin typeface="NeueHaasGroteskDisp Pro" panose="020B0504020202020204" pitchFamily="34" charset="77"/>
              </a:rPr>
              <a:t>, </a:t>
            </a:r>
            <a:r>
              <a:rPr lang="en-US" sz="2400" dirty="0" err="1">
                <a:latin typeface="NeueHaasGroteskDisp Pro" panose="020B0504020202020204" pitchFamily="34" charset="77"/>
              </a:rPr>
              <a:t>purus</a:t>
            </a:r>
            <a:r>
              <a:rPr lang="en-US" sz="2400" dirty="0">
                <a:latin typeface="NeueHaasGroteskDisp Pro" panose="020B0504020202020204" pitchFamily="34" charset="77"/>
              </a:rPr>
              <a:t> </a:t>
            </a:r>
            <a:r>
              <a:rPr lang="en-US" sz="2400" dirty="0" err="1">
                <a:latin typeface="NeueHaasGroteskDisp Pro" panose="020B0504020202020204" pitchFamily="34" charset="77"/>
              </a:rPr>
              <a:t>lectus</a:t>
            </a:r>
            <a:endParaRPr lang="en-US" sz="2400" dirty="0">
              <a:latin typeface="NeueHaasGroteskDisp Pro" panose="020B0504020202020204" pitchFamily="34" charset="77"/>
            </a:endParaRPr>
          </a:p>
          <a:p>
            <a:pPr marL="422275" indent="-422275">
              <a:buFont typeface="Arial" panose="020B0604020202020204" pitchFamily="34" charset="0"/>
              <a:buChar char="•"/>
            </a:pPr>
            <a:r>
              <a:rPr lang="en-US" sz="2400" dirty="0" err="1">
                <a:latin typeface="NeueHaasGroteskDisp Pro" panose="020B0504020202020204" pitchFamily="34" charset="77"/>
              </a:rPr>
              <a:t>Fusce</a:t>
            </a:r>
            <a:r>
              <a:rPr lang="en-US" sz="2400" dirty="0">
                <a:latin typeface="NeueHaasGroteskDisp Pro" panose="020B0504020202020204" pitchFamily="34" charset="77"/>
              </a:rPr>
              <a:t> </a:t>
            </a:r>
            <a:r>
              <a:rPr lang="en-US" sz="2400" dirty="0" err="1">
                <a:latin typeface="NeueHaasGroteskDisp Pro" panose="020B0504020202020204" pitchFamily="34" charset="77"/>
              </a:rPr>
              <a:t>posuere</a:t>
            </a:r>
            <a:r>
              <a:rPr lang="en-US" sz="2400" dirty="0">
                <a:latin typeface="NeueHaasGroteskDisp Pro" panose="020B0504020202020204" pitchFamily="34" charset="77"/>
              </a:rPr>
              <a:t>, magna sed pulvinar </a:t>
            </a:r>
            <a:r>
              <a:rPr lang="en-US" sz="2400" dirty="0" err="1">
                <a:latin typeface="NeueHaasGroteskDisp Pro" panose="020B0504020202020204" pitchFamily="34" charset="77"/>
              </a:rPr>
              <a:t>ultricies</a:t>
            </a:r>
            <a:r>
              <a:rPr lang="en-US" sz="2400" dirty="0">
                <a:latin typeface="NeueHaasGroteskDisp Pro" panose="020B0504020202020204" pitchFamily="34" charset="77"/>
              </a:rPr>
              <a:t>, </a:t>
            </a:r>
            <a:r>
              <a:rPr lang="en-US" sz="2400" dirty="0" err="1">
                <a:latin typeface="NeueHaasGroteskDisp Pro" panose="020B0504020202020204" pitchFamily="34" charset="77"/>
              </a:rPr>
              <a:t>purus</a:t>
            </a:r>
            <a:r>
              <a:rPr lang="en-US" sz="2400" dirty="0">
                <a:latin typeface="NeueHaasGroteskDisp Pro" panose="020B0504020202020204" pitchFamily="34" charset="77"/>
              </a:rPr>
              <a:t> </a:t>
            </a:r>
            <a:r>
              <a:rPr lang="en-US" sz="2400" dirty="0" err="1">
                <a:latin typeface="NeueHaasGroteskDisp Pro" panose="020B0504020202020204" pitchFamily="34" charset="77"/>
              </a:rPr>
              <a:t>lectus</a:t>
            </a:r>
            <a:endParaRPr lang="en-US" sz="2400" dirty="0">
              <a:latin typeface="NeueHaasGroteskDisp Pro" panose="020B0504020202020204" pitchFamily="34" charset="77"/>
            </a:endParaRPr>
          </a:p>
          <a:p>
            <a:pPr marL="422275" indent="-422275">
              <a:buFont typeface="Arial" panose="020B0604020202020204" pitchFamily="34" charset="0"/>
              <a:buChar char="•"/>
            </a:pPr>
            <a:r>
              <a:rPr lang="en-US" sz="2400" dirty="0">
                <a:latin typeface="NeueHaasGroteskDisp Pro" panose="020B0504020202020204" pitchFamily="34" charset="77"/>
              </a:rPr>
              <a:t>Lorem ipsum dolor sit </a:t>
            </a:r>
            <a:r>
              <a:rPr lang="en-US" sz="2400" dirty="0" err="1">
                <a:latin typeface="NeueHaasGroteskDisp Pro" panose="020B0504020202020204" pitchFamily="34" charset="77"/>
              </a:rPr>
              <a:t>amet</a:t>
            </a:r>
            <a:r>
              <a:rPr lang="en-US" sz="2400" dirty="0">
                <a:latin typeface="NeueHaasGroteskDisp Pro" panose="020B0504020202020204" pitchFamily="34" charset="77"/>
              </a:rPr>
              <a:t>, consectetuer </a:t>
            </a:r>
            <a:r>
              <a:rPr lang="en-US" sz="2400" dirty="0" err="1">
                <a:latin typeface="NeueHaasGroteskDisp Pro" panose="020B0504020202020204" pitchFamily="34" charset="77"/>
              </a:rPr>
              <a:t>adipiscing</a:t>
            </a:r>
            <a:r>
              <a:rPr lang="en-US" sz="2400" dirty="0">
                <a:latin typeface="NeueHaasGroteskDisp Pro" panose="020B0504020202020204" pitchFamily="34" charset="77"/>
              </a:rPr>
              <a:t> </a:t>
            </a:r>
            <a:r>
              <a:rPr lang="en-US" sz="2400" dirty="0" err="1">
                <a:latin typeface="NeueHaasGroteskDisp Pro" panose="020B0504020202020204" pitchFamily="34" charset="77"/>
              </a:rPr>
              <a:t>elit</a:t>
            </a:r>
            <a:r>
              <a:rPr lang="en-US" sz="2400" dirty="0">
                <a:latin typeface="NeueHaasGroteskDisp Pro" panose="020B0504020202020204" pitchFamily="34" charset="77"/>
              </a:rPr>
              <a:t>. Maecenas </a:t>
            </a:r>
            <a:r>
              <a:rPr lang="en-US" sz="2400" dirty="0" err="1">
                <a:latin typeface="NeueHaasGroteskDisp Pro" panose="020B0504020202020204" pitchFamily="34" charset="77"/>
              </a:rPr>
              <a:t>porttitor</a:t>
            </a:r>
            <a:r>
              <a:rPr lang="en-US" sz="2400" dirty="0">
                <a:latin typeface="NeueHaasGroteskDisp Pro" panose="020B0504020202020204" pitchFamily="34" charset="77"/>
              </a:rPr>
              <a:t> </a:t>
            </a:r>
            <a:r>
              <a:rPr lang="en-US" sz="2400" dirty="0" err="1">
                <a:latin typeface="NeueHaasGroteskDisp Pro" panose="020B0504020202020204" pitchFamily="34" charset="77"/>
              </a:rPr>
              <a:t>congue</a:t>
            </a:r>
            <a:r>
              <a:rPr lang="en-US" sz="2400" dirty="0">
                <a:latin typeface="NeueHaasGroteskDisp Pro" panose="020B0504020202020204" pitchFamily="34" charset="77"/>
              </a:rPr>
              <a:t> </a:t>
            </a:r>
            <a:r>
              <a:rPr lang="en-US" sz="2400" dirty="0" err="1">
                <a:latin typeface="NeueHaasGroteskDisp Pro" panose="020B0504020202020204" pitchFamily="34" charset="77"/>
              </a:rPr>
              <a:t>massa</a:t>
            </a:r>
            <a:r>
              <a:rPr lang="en-US" sz="2400" dirty="0">
                <a:latin typeface="NeueHaasGroteskDisp Pro" panose="020B0504020202020204" pitchFamily="34" charset="77"/>
              </a:rPr>
              <a:t>. </a:t>
            </a:r>
            <a:r>
              <a:rPr lang="en-US" sz="2400" dirty="0" err="1">
                <a:latin typeface="NeueHaasGroteskDisp Pro" panose="020B0504020202020204" pitchFamily="34" charset="77"/>
              </a:rPr>
              <a:t>Fusce</a:t>
            </a:r>
            <a:r>
              <a:rPr lang="en-US" sz="2400" dirty="0">
                <a:latin typeface="NeueHaasGroteskDisp Pro" panose="020B0504020202020204" pitchFamily="34" charset="77"/>
              </a:rPr>
              <a:t> </a:t>
            </a:r>
            <a:r>
              <a:rPr lang="en-US" sz="2400" dirty="0" err="1">
                <a:latin typeface="NeueHaasGroteskDisp Pro" panose="020B0504020202020204" pitchFamily="34" charset="77"/>
              </a:rPr>
              <a:t>posuere</a:t>
            </a:r>
            <a:r>
              <a:rPr lang="en-US" sz="2400" dirty="0">
                <a:latin typeface="NeueHaasGroteskDisp Pro" panose="020B0504020202020204" pitchFamily="34" charset="77"/>
              </a:rPr>
              <a:t>, </a:t>
            </a:r>
          </a:p>
          <a:p>
            <a:pPr marL="422275" indent="-422275">
              <a:buFont typeface="Arial" panose="020B0604020202020204" pitchFamily="34" charset="0"/>
              <a:buChar char="•"/>
            </a:pPr>
            <a:endParaRPr lang="en-US" sz="2400" dirty="0">
              <a:latin typeface="NeueHaasGroteskDisp Pro" panose="020B0504020202020204" pitchFamily="34" charset="77"/>
            </a:endParaRPr>
          </a:p>
          <a:p>
            <a:pPr marL="422275" indent="-422275">
              <a:buFont typeface="Arial" panose="020B0604020202020204" pitchFamily="34" charset="0"/>
              <a:buChar char="•"/>
            </a:pPr>
            <a:endParaRPr lang="en-US" sz="2400" dirty="0">
              <a:latin typeface="NeueHaasGroteskDisp Pro" panose="020B0504020202020204" pitchFamily="34" charset="77"/>
            </a:endParaRPr>
          </a:p>
          <a:p>
            <a:pPr marL="838258" indent="-838258">
              <a:buFont typeface="Arial" panose="020B0604020202020204" pitchFamily="34" charset="0"/>
              <a:buChar char="•"/>
            </a:pPr>
            <a:endParaRPr lang="en-US" sz="2400" dirty="0">
              <a:latin typeface="NeueHaasGroteskDisp Pro" panose="020B0504020202020204" pitchFamily="34" charset="77"/>
            </a:endParaRPr>
          </a:p>
        </p:txBody>
      </p: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AFCB8231-C73D-4846-BF7D-7B3BDB3FA867}"/>
              </a:ext>
            </a:extLst>
          </p:cNvPr>
          <p:cNvCxnSpPr>
            <a:cxnSpLocks/>
          </p:cNvCxnSpPr>
          <p:nvPr/>
        </p:nvCxnSpPr>
        <p:spPr>
          <a:xfrm>
            <a:off x="12792128" y="12673758"/>
            <a:ext cx="2940265" cy="0"/>
          </a:xfrm>
          <a:prstGeom prst="line">
            <a:avLst/>
          </a:prstGeom>
          <a:ln>
            <a:solidFill>
              <a:srgbClr val="3E1C84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1A5AEE3C-5B80-604E-8A66-62FFDA49AD79}"/>
              </a:ext>
            </a:extLst>
          </p:cNvPr>
          <p:cNvCxnSpPr>
            <a:cxnSpLocks/>
          </p:cNvCxnSpPr>
          <p:nvPr/>
        </p:nvCxnSpPr>
        <p:spPr>
          <a:xfrm>
            <a:off x="12792128" y="16138345"/>
            <a:ext cx="2940265" cy="0"/>
          </a:xfrm>
          <a:prstGeom prst="line">
            <a:avLst/>
          </a:prstGeom>
          <a:ln>
            <a:solidFill>
              <a:srgbClr val="3E1C84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358492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450</TotalTime>
  <Words>1289</Words>
  <Application>Microsoft Macintosh PowerPoint</Application>
  <PresentationFormat>Custom</PresentationFormat>
  <Paragraphs>108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Calibri</vt:lpstr>
      <vt:lpstr>Calibri Light</vt:lpstr>
      <vt:lpstr>Neue Haas Grotesk Display Pro 6</vt:lpstr>
      <vt:lpstr>NeueHaasGroteskDisp Pro</vt:lpstr>
      <vt:lpstr>NeueHaasGroteskDisp Pro Md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Bradford</dc:creator>
  <cp:lastModifiedBy>Sarah Bradford</cp:lastModifiedBy>
  <cp:revision>28</cp:revision>
  <dcterms:created xsi:type="dcterms:W3CDTF">2021-03-19T15:56:11Z</dcterms:created>
  <dcterms:modified xsi:type="dcterms:W3CDTF">2021-03-24T17:07:21Z</dcterms:modified>
</cp:coreProperties>
</file>